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 id="2147483741" r:id="rId5"/>
  </p:sldMasterIdLst>
  <p:notesMasterIdLst>
    <p:notesMasterId r:id="rId34"/>
  </p:notesMasterIdLst>
  <p:sldIdLst>
    <p:sldId id="756" r:id="rId6"/>
    <p:sldId id="256" r:id="rId7"/>
    <p:sldId id="772" r:id="rId8"/>
    <p:sldId id="759" r:id="rId9"/>
    <p:sldId id="333" r:id="rId10"/>
    <p:sldId id="757" r:id="rId11"/>
    <p:sldId id="762" r:id="rId12"/>
    <p:sldId id="763" r:id="rId13"/>
    <p:sldId id="764" r:id="rId14"/>
    <p:sldId id="765" r:id="rId15"/>
    <p:sldId id="766" r:id="rId16"/>
    <p:sldId id="767" r:id="rId17"/>
    <p:sldId id="768" r:id="rId18"/>
    <p:sldId id="769" r:id="rId19"/>
    <p:sldId id="758" r:id="rId20"/>
    <p:sldId id="770" r:id="rId21"/>
    <p:sldId id="322" r:id="rId22"/>
    <p:sldId id="745" r:id="rId23"/>
    <p:sldId id="747" r:id="rId24"/>
    <p:sldId id="748" r:id="rId25"/>
    <p:sldId id="750" r:id="rId26"/>
    <p:sldId id="751" r:id="rId27"/>
    <p:sldId id="760" r:id="rId28"/>
    <p:sldId id="324" r:id="rId29"/>
    <p:sldId id="749" r:id="rId30"/>
    <p:sldId id="752" r:id="rId31"/>
    <p:sldId id="761" r:id="rId32"/>
    <p:sldId id="741" r:id="rId33"/>
  </p:sldIdLst>
  <p:sldSz cx="12192000" cy="6858000"/>
  <p:notesSz cx="6797675" cy="992663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92F28A8A-E9BE-4EF0-8D0F-8FEA342EF85D}">
          <p14:sldIdLst>
            <p14:sldId id="756"/>
            <p14:sldId id="256"/>
            <p14:sldId id="772"/>
            <p14:sldId id="759"/>
            <p14:sldId id="333"/>
            <p14:sldId id="757"/>
            <p14:sldId id="762"/>
            <p14:sldId id="763"/>
            <p14:sldId id="764"/>
            <p14:sldId id="765"/>
            <p14:sldId id="766"/>
            <p14:sldId id="767"/>
            <p14:sldId id="768"/>
            <p14:sldId id="769"/>
            <p14:sldId id="758"/>
            <p14:sldId id="770"/>
            <p14:sldId id="322"/>
            <p14:sldId id="745"/>
            <p14:sldId id="747"/>
            <p14:sldId id="748"/>
            <p14:sldId id="750"/>
            <p14:sldId id="751"/>
            <p14:sldId id="760"/>
            <p14:sldId id="324"/>
            <p14:sldId id="749"/>
            <p14:sldId id="752"/>
            <p14:sldId id="761"/>
            <p14:sldId id="741"/>
          </p14:sldIdLst>
        </p14:section>
        <p14:section name="Standaardsectie" id="{4E821722-FBDC-4BA8-BF48-0AEAD0792BD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69C0AC"/>
    <a:srgbClr val="0093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C8C6A7-5E81-402B-B176-D1660D07074D}" v="4" dt="2026-03-25T15:42:11.88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86369" autoAdjust="0"/>
  </p:normalViewPr>
  <p:slideViewPr>
    <p:cSldViewPr snapToGrid="0">
      <p:cViewPr varScale="1">
        <p:scale>
          <a:sx n="71" d="100"/>
          <a:sy n="71" d="100"/>
        </p:scale>
        <p:origin x="1032" y="5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1324300-CE9F-48BD-B817-288876CDAC98}" type="datetimeFigureOut">
              <a:rPr lang="nl-BE" smtClean="0"/>
              <a:t>30/03/2026</a:t>
            </a:fld>
            <a:endParaRPr lang="nl-BE"/>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B363BB3-BD58-4C76-A0DA-5ECA1F88F126}" type="slidenum">
              <a:rPr lang="nl-BE" smtClean="0"/>
              <a:t>‹nr.›</a:t>
            </a:fld>
            <a:endParaRPr lang="nl-BE"/>
          </a:p>
        </p:txBody>
      </p:sp>
    </p:spTree>
    <p:extLst>
      <p:ext uri="{BB962C8B-B14F-4D97-AF65-F5344CB8AC3E}">
        <p14:creationId xmlns:p14="http://schemas.microsoft.com/office/powerpoint/2010/main" val="2443964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74F16-50A3-9F38-2CD2-90FBD459DD70}"/>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6FB222E7-6657-2303-1FEE-1B7EAAB05C3E}"/>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5</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69BE2FA6-5C78-0F93-587D-169B4FB0358B}"/>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E23ECA7D-A731-6DBB-C26C-6F88BD59915C}"/>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1348658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E51EB-F28D-09AA-0B17-50BEB4B88E87}"/>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C02DC4A8-0780-30D9-60CF-F5A2896FB865}"/>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26</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20DA4875-7E7D-7F2F-1B71-2A4B0C8447FC}"/>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6D093143-04C9-6CF5-448C-982E227C1E00}"/>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1337189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D406A-416F-6DEF-77C9-9BDEA1F5E498}"/>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312FB93C-5011-0731-1A2C-31C0B3B87B44}"/>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28</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B4529094-B9E1-DEE3-40C6-C91E0815EC67}"/>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00EDF0CE-35D0-D876-2043-98712B6350E1}"/>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1515026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D2599-32D7-8AC1-7BE9-FD919CAAA6A2}"/>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660720FD-D134-1324-5DCF-EB9347FE7D1E}"/>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17</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6F5174CC-8F07-5ECA-2D85-DF82C2B1F6B8}"/>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43C4D1C6-0110-5CC4-55F6-BF34985FCECB}"/>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214381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C719C-1F44-9D1D-229B-0B12FF8E5705}"/>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F4470DFC-BFCF-AFDF-4E88-1A30AA28382E}"/>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18</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6065D021-5DDA-9DC1-F526-2F28A7E28060}"/>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FEC48B39-FDD8-F59D-A1D9-E6F1B1E188E4}"/>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2384482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CB4D5-3EF9-4677-7D21-0A12954E3CC9}"/>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C8FD3268-AF96-672F-A6EE-D7E8A17892E3}"/>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19</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A2117F28-C78E-7AF0-2B44-B60BA3FF14EA}"/>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9082FBAE-DE21-7AA5-C6FD-AA06F694A466}"/>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1300537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9027A-C69D-F8F0-16A5-6293B851200E}"/>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4AD7DD95-38C5-46CB-A673-71C74214844B}"/>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20</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E0BBC153-1629-64A1-13DD-D50FB0BCFF8E}"/>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2395A59D-E84E-5BCE-1D21-B3FC8D65C604}"/>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2462709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FC41C-0E9A-D4C1-A557-0141081079E7}"/>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73C9238F-1DC3-8C73-1B27-4FA3CA984740}"/>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21</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DDDB9BB7-AB10-30DD-F92B-4C46267B40BE}"/>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75C9668B-D5CA-CBD7-AFC8-24A2D4A0FDA2}"/>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2893955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E0E91-A1FF-3E6B-EB06-DF4AD5261E5A}"/>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7A9BAFF6-95BB-0131-4B52-A726CDD12D6B}"/>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22</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825BE6C9-E7C1-69AF-8248-3DF45A71B013}"/>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D1CAC4C8-439C-1A6F-DE12-FCC901B8B529}"/>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2653968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0394C-EB17-E3DC-2551-75C5EE36D7B1}"/>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A0E22280-5EFD-6D65-7047-05EDA38FC9EF}"/>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24</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A1FFAF4F-C250-1C75-7ECF-428BE1E2105B}"/>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436491DE-6465-E370-8FED-03FB8E39A629}"/>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830328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00715-66D5-97DB-D5BD-F695E82754D2}"/>
            </a:ext>
          </a:extLst>
        </p:cNvPr>
        <p:cNvGrpSpPr/>
        <p:nvPr/>
      </p:nvGrpSpPr>
      <p:grpSpPr>
        <a:xfrm>
          <a:off x="0" y="0"/>
          <a:ext cx="0" cy="0"/>
          <a:chOff x="0" y="0"/>
          <a:chExt cx="0" cy="0"/>
        </a:xfrm>
      </p:grpSpPr>
      <p:sp>
        <p:nvSpPr>
          <p:cNvPr id="11266" name="Rectangle 7">
            <a:extLst>
              <a:ext uri="{FF2B5EF4-FFF2-40B4-BE49-F238E27FC236}">
                <a16:creationId xmlns:a16="http://schemas.microsoft.com/office/drawing/2014/main" id="{41CF8827-4E4C-9D57-A6EA-586F0A09B358}"/>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39384" indent="-284378" eaLnBrk="0" hangingPunct="0">
              <a:spcBef>
                <a:spcPct val="30000"/>
              </a:spcBef>
              <a:defRPr sz="1200">
                <a:solidFill>
                  <a:schemeClr val="tx1"/>
                </a:solidFill>
                <a:latin typeface="Arial" charset="0"/>
              </a:defRPr>
            </a:lvl2pPr>
            <a:lvl3pPr marL="1137514" indent="-227503" eaLnBrk="0" hangingPunct="0">
              <a:spcBef>
                <a:spcPct val="30000"/>
              </a:spcBef>
              <a:defRPr sz="1200">
                <a:solidFill>
                  <a:schemeClr val="tx1"/>
                </a:solidFill>
                <a:latin typeface="Arial" charset="0"/>
              </a:defRPr>
            </a:lvl3pPr>
            <a:lvl4pPr marL="1592519" indent="-227503" eaLnBrk="0" hangingPunct="0">
              <a:spcBef>
                <a:spcPct val="30000"/>
              </a:spcBef>
              <a:defRPr sz="1200">
                <a:solidFill>
                  <a:schemeClr val="tx1"/>
                </a:solidFill>
                <a:latin typeface="Arial" charset="0"/>
              </a:defRPr>
            </a:lvl4pPr>
            <a:lvl5pPr marL="2047524" indent="-227503" eaLnBrk="0" hangingPunct="0">
              <a:spcBef>
                <a:spcPct val="30000"/>
              </a:spcBef>
              <a:defRPr sz="1200">
                <a:solidFill>
                  <a:schemeClr val="tx1"/>
                </a:solidFill>
                <a:latin typeface="Arial" charset="0"/>
              </a:defRPr>
            </a:lvl5pPr>
            <a:lvl6pPr marL="2502530" indent="-227503" eaLnBrk="0" fontAlgn="base" hangingPunct="0">
              <a:spcBef>
                <a:spcPct val="30000"/>
              </a:spcBef>
              <a:spcAft>
                <a:spcPct val="0"/>
              </a:spcAft>
              <a:defRPr sz="1200">
                <a:solidFill>
                  <a:schemeClr val="tx1"/>
                </a:solidFill>
                <a:latin typeface="Arial" charset="0"/>
              </a:defRPr>
            </a:lvl6pPr>
            <a:lvl7pPr marL="2957535" indent="-227503" eaLnBrk="0" fontAlgn="base" hangingPunct="0">
              <a:spcBef>
                <a:spcPct val="30000"/>
              </a:spcBef>
              <a:spcAft>
                <a:spcPct val="0"/>
              </a:spcAft>
              <a:defRPr sz="1200">
                <a:solidFill>
                  <a:schemeClr val="tx1"/>
                </a:solidFill>
                <a:latin typeface="Arial" charset="0"/>
              </a:defRPr>
            </a:lvl7pPr>
            <a:lvl8pPr marL="3412541" indent="-227503" eaLnBrk="0" fontAlgn="base" hangingPunct="0">
              <a:spcBef>
                <a:spcPct val="30000"/>
              </a:spcBef>
              <a:spcAft>
                <a:spcPct val="0"/>
              </a:spcAft>
              <a:defRPr sz="1200">
                <a:solidFill>
                  <a:schemeClr val="tx1"/>
                </a:solidFill>
                <a:latin typeface="Arial" charset="0"/>
              </a:defRPr>
            </a:lvl8pPr>
            <a:lvl9pPr marL="3867546" indent="-227503"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89F69B6-2267-487F-8B9E-830D5AE9C9C6}" type="slidenum">
              <a:rPr kumimoji="0" lang="nl-NL" altLang="nl-BE"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25</a:t>
            </a:fld>
            <a:endParaRPr kumimoji="0" lang="nl-NL" altLang="nl-BE"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267" name="Rectangle 2">
            <a:extLst>
              <a:ext uri="{FF2B5EF4-FFF2-40B4-BE49-F238E27FC236}">
                <a16:creationId xmlns:a16="http://schemas.microsoft.com/office/drawing/2014/main" id="{F3FCFC70-4239-7DB2-A9F3-B56FE071C989}"/>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3670F879-3C4C-AAF3-B5CB-F95A6D6EC0A9}"/>
              </a:ext>
            </a:extLst>
          </p:cNvPr>
          <p:cNvSpPr>
            <a:spLocks noGrp="1" noChangeArrowheads="1"/>
          </p:cNvSpPr>
          <p:nvPr>
            <p:ph type="body" idx="1"/>
          </p:nvPr>
        </p:nvSpPr>
        <p:spPr>
          <a:noFill/>
        </p:spPr>
        <p:txBody>
          <a:bodyPr/>
          <a:lstStyle/>
          <a:p>
            <a:endParaRPr lang="nl-BE" altLang="nl-BE"/>
          </a:p>
        </p:txBody>
      </p:sp>
    </p:spTree>
    <p:extLst>
      <p:ext uri="{BB962C8B-B14F-4D97-AF65-F5344CB8AC3E}">
        <p14:creationId xmlns:p14="http://schemas.microsoft.com/office/powerpoint/2010/main" val="40815901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1">
    <p:spTree>
      <p:nvGrpSpPr>
        <p:cNvPr id="1" name=""/>
        <p:cNvGrpSpPr/>
        <p:nvPr/>
      </p:nvGrpSpPr>
      <p:grpSpPr>
        <a:xfrm>
          <a:off x="0" y="0"/>
          <a:ext cx="0" cy="0"/>
          <a:chOff x="0" y="0"/>
          <a:chExt cx="0" cy="0"/>
        </a:xfrm>
      </p:grpSpPr>
      <p:sp>
        <p:nvSpPr>
          <p:cNvPr id="7" name="Rectangle 6"/>
          <p:cNvSpPr/>
          <p:nvPr/>
        </p:nvSpPr>
        <p:spPr>
          <a:xfrm>
            <a:off x="3175" y="0"/>
            <a:ext cx="12188825" cy="5410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BE"/>
          </a:p>
        </p:txBody>
      </p:sp>
      <p:sp>
        <p:nvSpPr>
          <p:cNvPr id="2" name="Title 1"/>
          <p:cNvSpPr>
            <a:spLocks noGrp="1"/>
          </p:cNvSpPr>
          <p:nvPr>
            <p:ph type="ctrTitle" hasCustomPrompt="1"/>
          </p:nvPr>
        </p:nvSpPr>
        <p:spPr>
          <a:xfrm>
            <a:off x="1097280" y="2809702"/>
            <a:ext cx="5910349" cy="1515410"/>
          </a:xfrm>
        </p:spPr>
        <p:txBody>
          <a:bodyPr anchor="t">
            <a:normAutofit/>
          </a:bodyPr>
          <a:lstStyle>
            <a:lvl1pPr algn="l">
              <a:lnSpc>
                <a:spcPct val="85000"/>
              </a:lnSpc>
              <a:defRPr sz="5500" spc="0" baseline="0">
                <a:solidFill>
                  <a:schemeClr val="tx1">
                    <a:lumMod val="85000"/>
                    <a:lumOff val="15000"/>
                  </a:schemeClr>
                </a:solidFill>
              </a:defRPr>
            </a:lvl1pPr>
          </a:lstStyle>
          <a:p>
            <a:r>
              <a:rPr lang="nl-NL" dirty="0"/>
              <a:t>titel van de presentatie</a:t>
            </a:r>
            <a:endParaRPr lang="en-US" dirty="0"/>
          </a:p>
        </p:txBody>
      </p:sp>
      <p:sp>
        <p:nvSpPr>
          <p:cNvPr id="3" name="Subtitle 2"/>
          <p:cNvSpPr>
            <a:spLocks noGrp="1"/>
          </p:cNvSpPr>
          <p:nvPr>
            <p:ph type="subTitle" idx="1" hasCustomPrompt="1"/>
          </p:nvPr>
        </p:nvSpPr>
        <p:spPr>
          <a:xfrm>
            <a:off x="1100051" y="4455620"/>
            <a:ext cx="5907578" cy="535480"/>
          </a:xfrm>
        </p:spPr>
        <p:txBody>
          <a:bodyPr lIns="91440" rIns="91440">
            <a:normAutofit/>
          </a:bodyPr>
          <a:lstStyle>
            <a:lvl1pPr marL="0" indent="0" algn="l">
              <a:buNone/>
              <a:defRPr sz="2000" cap="none" spc="0" baseline="0">
                <a:solidFill>
                  <a:schemeClr val="tx2"/>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naam - organisatie</a:t>
            </a:r>
            <a:endParaRPr lang="en-US" dirty="0"/>
          </a:p>
        </p:txBody>
      </p:sp>
      <p:cxnSp>
        <p:nvCxnSpPr>
          <p:cNvPr id="10" name="Rechte verbindingslijn 9">
            <a:extLst>
              <a:ext uri="{FF2B5EF4-FFF2-40B4-BE49-F238E27FC236}">
                <a16:creationId xmlns:a16="http://schemas.microsoft.com/office/drawing/2014/main" id="{D8737638-70E9-2D15-12D2-368E469AE8BA}"/>
              </a:ext>
            </a:extLst>
          </p:cNvPr>
          <p:cNvCxnSpPr>
            <a:cxnSpLocks/>
          </p:cNvCxnSpPr>
          <p:nvPr userDrawn="1"/>
        </p:nvCxnSpPr>
        <p:spPr>
          <a:xfrm>
            <a:off x="987828" y="2916627"/>
            <a:ext cx="0" cy="130405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Afbeelding 5">
            <a:extLst>
              <a:ext uri="{FF2B5EF4-FFF2-40B4-BE49-F238E27FC236}">
                <a16:creationId xmlns:a16="http://schemas.microsoft.com/office/drawing/2014/main" id="{7456C35C-E976-E7E1-F45A-3A1E03F18FF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85" r="46220"/>
          <a:stretch/>
        </p:blipFill>
        <p:spPr>
          <a:xfrm>
            <a:off x="10094548" y="5875700"/>
            <a:ext cx="1502942" cy="573678"/>
          </a:xfrm>
          <a:prstGeom prst="rect">
            <a:avLst/>
          </a:prstGeom>
        </p:spPr>
      </p:pic>
    </p:spTree>
    <p:extLst>
      <p:ext uri="{BB962C8B-B14F-4D97-AF65-F5344CB8AC3E}">
        <p14:creationId xmlns:p14="http://schemas.microsoft.com/office/powerpoint/2010/main" val="1417044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a 2">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84626A82-1388-360A-D6B0-9E96E8F69471}"/>
              </a:ext>
            </a:extLst>
          </p:cNvPr>
          <p:cNvSpPr>
            <a:spLocks noGrp="1"/>
          </p:cNvSpPr>
          <p:nvPr>
            <p:ph sz="quarter" idx="11" hasCustomPrompt="1"/>
          </p:nvPr>
        </p:nvSpPr>
        <p:spPr>
          <a:xfrm>
            <a:off x="9398000" y="1667404"/>
            <a:ext cx="1770063" cy="901700"/>
          </a:xfrm>
        </p:spPr>
        <p:txBody>
          <a:bodyPr/>
          <a:lstStyle>
            <a:lvl1pPr>
              <a:defRPr>
                <a:solidFill>
                  <a:srgbClr val="69C0AC"/>
                </a:solidFill>
              </a:defRPr>
            </a:lvl1pPr>
          </a:lstStyle>
          <a:p>
            <a:pPr lvl="0"/>
            <a:r>
              <a:rPr lang="nl-BE" dirty="0"/>
              <a:t>Klik op het icoon hieronder om een foto toe te voegen.</a:t>
            </a:r>
          </a:p>
        </p:txBody>
      </p:sp>
      <p:sp>
        <p:nvSpPr>
          <p:cNvPr id="2" name="Title 1"/>
          <p:cNvSpPr>
            <a:spLocks noGrp="1"/>
          </p:cNvSpPr>
          <p:nvPr>
            <p:ph type="ctrTitle" hasCustomPrompt="1"/>
          </p:nvPr>
        </p:nvSpPr>
        <p:spPr>
          <a:xfrm>
            <a:off x="1097280" y="1163784"/>
            <a:ext cx="6724996" cy="1654231"/>
          </a:xfrm>
        </p:spPr>
        <p:txBody>
          <a:bodyPr anchor="t">
            <a:noAutofit/>
          </a:bodyPr>
          <a:lstStyle>
            <a:lvl1pPr algn="l">
              <a:lnSpc>
                <a:spcPct val="85000"/>
              </a:lnSpc>
              <a:defRPr sz="5500" b="0" spc="0" baseline="0">
                <a:solidFill>
                  <a:srgbClr val="69C0AC"/>
                </a:solidFill>
              </a:defRPr>
            </a:lvl1pPr>
          </a:lstStyle>
          <a:p>
            <a:r>
              <a:rPr lang="nl-NL" dirty="0"/>
              <a:t>Dia 2</a:t>
            </a:r>
            <a:endParaRPr lang="en-US" dirty="0"/>
          </a:p>
        </p:txBody>
      </p:sp>
      <p:sp>
        <p:nvSpPr>
          <p:cNvPr id="3" name="Subtitle 2"/>
          <p:cNvSpPr>
            <a:spLocks noGrp="1"/>
          </p:cNvSpPr>
          <p:nvPr>
            <p:ph type="subTitle" idx="1" hasCustomPrompt="1"/>
          </p:nvPr>
        </p:nvSpPr>
        <p:spPr>
          <a:xfrm>
            <a:off x="1100051" y="2884518"/>
            <a:ext cx="6722226" cy="357446"/>
          </a:xfrm>
        </p:spPr>
        <p:txBody>
          <a:bodyPr lIns="91440" rIns="91440">
            <a:noAutofit/>
          </a:bodyPr>
          <a:lstStyle>
            <a:lvl1pPr marL="0" indent="0" algn="l">
              <a:buNone/>
              <a:defRPr sz="2000" cap="none" spc="0" baseline="0">
                <a:solidFill>
                  <a:schemeClr val="accent3">
                    <a:lumMod val="50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err="1"/>
              <a:t>Typ</a:t>
            </a:r>
            <a:r>
              <a:rPr lang="en-US" dirty="0"/>
              <a:t> </a:t>
            </a:r>
            <a:r>
              <a:rPr lang="en-US" dirty="0" err="1"/>
              <a:t>hier</a:t>
            </a:r>
            <a:r>
              <a:rPr lang="en-US" dirty="0"/>
              <a:t> je </a:t>
            </a:r>
            <a:r>
              <a:rPr lang="en-US" dirty="0" err="1"/>
              <a:t>tekst</a:t>
            </a:r>
            <a:r>
              <a:rPr lang="en-US" dirty="0"/>
              <a:t>.</a:t>
            </a:r>
          </a:p>
        </p:txBody>
      </p:sp>
      <p:cxnSp>
        <p:nvCxnSpPr>
          <p:cNvPr id="10" name="Rechte verbindingslijn 9">
            <a:extLst>
              <a:ext uri="{FF2B5EF4-FFF2-40B4-BE49-F238E27FC236}">
                <a16:creationId xmlns:a16="http://schemas.microsoft.com/office/drawing/2014/main" id="{D8737638-70E9-2D15-12D2-368E469AE8BA}"/>
              </a:ext>
            </a:extLst>
          </p:cNvPr>
          <p:cNvCxnSpPr>
            <a:cxnSpLocks/>
          </p:cNvCxnSpPr>
          <p:nvPr userDrawn="1"/>
        </p:nvCxnSpPr>
        <p:spPr>
          <a:xfrm>
            <a:off x="987828" y="2916627"/>
            <a:ext cx="0" cy="130405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jdelijke aanduiding voor afbeelding 4">
            <a:extLst>
              <a:ext uri="{FF2B5EF4-FFF2-40B4-BE49-F238E27FC236}">
                <a16:creationId xmlns:a16="http://schemas.microsoft.com/office/drawing/2014/main" id="{50171638-DD6B-B99B-0432-2FCB0B223CBD}"/>
              </a:ext>
            </a:extLst>
          </p:cNvPr>
          <p:cNvSpPr>
            <a:spLocks noGrp="1"/>
          </p:cNvSpPr>
          <p:nvPr>
            <p:ph type="pic" sz="quarter" idx="10"/>
          </p:nvPr>
        </p:nvSpPr>
        <p:spPr>
          <a:xfrm>
            <a:off x="7963596" y="0"/>
            <a:ext cx="4228403" cy="6858000"/>
          </a:xfrm>
        </p:spPr>
        <p:txBody>
          <a:bodyPr/>
          <a:lstStyle/>
          <a:p>
            <a:r>
              <a:rPr lang="nl-NL"/>
              <a:t>Klik op het pictogram als u een afbeelding wilt toevoegen</a:t>
            </a:r>
            <a:endParaRPr lang="nl-BE"/>
          </a:p>
        </p:txBody>
      </p:sp>
    </p:spTree>
    <p:extLst>
      <p:ext uri="{BB962C8B-B14F-4D97-AF65-F5344CB8AC3E}">
        <p14:creationId xmlns:p14="http://schemas.microsoft.com/office/powerpoint/2010/main" val="739332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dia 3">
    <p:spTree>
      <p:nvGrpSpPr>
        <p:cNvPr id="1" name=""/>
        <p:cNvGrpSpPr/>
        <p:nvPr/>
      </p:nvGrpSpPr>
      <p:grpSpPr>
        <a:xfrm>
          <a:off x="0" y="0"/>
          <a:ext cx="0" cy="0"/>
          <a:chOff x="0" y="0"/>
          <a:chExt cx="0" cy="0"/>
        </a:xfrm>
      </p:grpSpPr>
      <p:sp>
        <p:nvSpPr>
          <p:cNvPr id="7" name="Rectangle 6"/>
          <p:cNvSpPr/>
          <p:nvPr/>
        </p:nvSpPr>
        <p:spPr>
          <a:xfrm>
            <a:off x="867294" y="0"/>
            <a:ext cx="3050771" cy="2078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867294" y="778625"/>
            <a:ext cx="3050771" cy="669175"/>
          </a:xfrm>
        </p:spPr>
        <p:txBody>
          <a:bodyPr anchor="t">
            <a:normAutofit/>
          </a:bodyPr>
          <a:lstStyle>
            <a:lvl1pPr algn="l">
              <a:lnSpc>
                <a:spcPct val="85000"/>
              </a:lnSpc>
              <a:defRPr sz="3000" b="0" spc="0" baseline="0">
                <a:solidFill>
                  <a:srgbClr val="69C0AC"/>
                </a:solidFill>
              </a:defRPr>
            </a:lvl1pPr>
          </a:lstStyle>
          <a:p>
            <a:r>
              <a:rPr lang="nl-NL" dirty="0"/>
              <a:t>Dia 3</a:t>
            </a:r>
            <a:endParaRPr lang="en-US" dirty="0"/>
          </a:p>
        </p:txBody>
      </p:sp>
      <p:sp>
        <p:nvSpPr>
          <p:cNvPr id="3" name="Subtitle 2"/>
          <p:cNvSpPr>
            <a:spLocks noGrp="1"/>
          </p:cNvSpPr>
          <p:nvPr>
            <p:ph type="subTitle" idx="1" hasCustomPrompt="1"/>
          </p:nvPr>
        </p:nvSpPr>
        <p:spPr>
          <a:xfrm>
            <a:off x="4909457" y="784363"/>
            <a:ext cx="6683829" cy="5562007"/>
          </a:xfrm>
        </p:spPr>
        <p:txBody>
          <a:bodyPr lIns="91440" rIns="91440">
            <a:normAutofit/>
          </a:bodyPr>
          <a:lstStyle>
            <a:lvl1pPr marL="0" indent="0" algn="l">
              <a:buFont typeface="Calibri" panose="020F0502020204030204" pitchFamily="34" charset="0"/>
              <a:buNone/>
              <a:defRPr sz="2000" cap="none" spc="0" baseline="0">
                <a:solidFill>
                  <a:schemeClr val="accent3">
                    <a:lumMod val="50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Typ hier je tekst.</a:t>
            </a:r>
            <a:endParaRPr lang="en-US" dirty="0"/>
          </a:p>
        </p:txBody>
      </p:sp>
    </p:spTree>
    <p:extLst>
      <p:ext uri="{BB962C8B-B14F-4D97-AF65-F5344CB8AC3E}">
        <p14:creationId xmlns:p14="http://schemas.microsoft.com/office/powerpoint/2010/main" val="526703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a 4">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842356" y="1961801"/>
            <a:ext cx="9382300" cy="3300155"/>
          </a:xfrm>
        </p:spPr>
        <p:txBody>
          <a:bodyPr lIns="91440" rIns="91440">
            <a:normAutofit/>
          </a:bodyPr>
          <a:lstStyle>
            <a:lvl1pPr marL="342900" indent="-342900" algn="l">
              <a:buClrTx/>
              <a:buFont typeface="Calibri" panose="020F0502020204030204" pitchFamily="34" charset="0"/>
              <a:buChar char="–"/>
              <a:defRPr sz="2000" cap="none" spc="0" baseline="0">
                <a:solidFill>
                  <a:schemeClr val="accent3">
                    <a:lumMod val="50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err="1"/>
              <a:t>Dia</a:t>
            </a:r>
            <a:r>
              <a:rPr lang="en-US" dirty="0"/>
              <a:t> 4</a:t>
            </a:r>
          </a:p>
          <a:p>
            <a:r>
              <a:rPr lang="en-US" dirty="0" err="1"/>
              <a:t>Opsomming</a:t>
            </a:r>
            <a:r>
              <a:rPr lang="en-US" dirty="0"/>
              <a:t> 1</a:t>
            </a:r>
          </a:p>
          <a:p>
            <a:r>
              <a:rPr lang="en-US" dirty="0" err="1"/>
              <a:t>Opsomming</a:t>
            </a:r>
            <a:r>
              <a:rPr lang="en-US" dirty="0"/>
              <a:t> 2</a:t>
            </a:r>
          </a:p>
          <a:p>
            <a:r>
              <a:rPr lang="en-US" dirty="0" err="1"/>
              <a:t>Opsomming</a:t>
            </a:r>
            <a:r>
              <a:rPr lang="en-US" dirty="0"/>
              <a:t> 3</a:t>
            </a:r>
          </a:p>
        </p:txBody>
      </p:sp>
      <p:sp>
        <p:nvSpPr>
          <p:cNvPr id="2" name="Rectangle 6">
            <a:extLst>
              <a:ext uri="{FF2B5EF4-FFF2-40B4-BE49-F238E27FC236}">
                <a16:creationId xmlns:a16="http://schemas.microsoft.com/office/drawing/2014/main" id="{40F04B2B-E3FE-84DC-DF45-3A7E3A08E1DE}"/>
              </a:ext>
            </a:extLst>
          </p:cNvPr>
          <p:cNvSpPr/>
          <p:nvPr userDrawn="1"/>
        </p:nvSpPr>
        <p:spPr>
          <a:xfrm>
            <a:off x="867294" y="0"/>
            <a:ext cx="3050771" cy="2078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9259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 5">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079785" y="721346"/>
            <a:ext cx="8088278" cy="2009822"/>
          </a:xfrm>
        </p:spPr>
        <p:txBody>
          <a:bodyPr anchor="t">
            <a:normAutofit/>
          </a:bodyPr>
          <a:lstStyle>
            <a:lvl1pPr>
              <a:defRPr sz="5500" b="0">
                <a:solidFill>
                  <a:srgbClr val="69C0AC"/>
                </a:solidFill>
              </a:defRPr>
            </a:lvl1pPr>
          </a:lstStyle>
          <a:p>
            <a:r>
              <a:rPr lang="nl-NL" dirty="0"/>
              <a:t>Dia 5</a:t>
            </a:r>
            <a:endParaRPr lang="en-US" dirty="0"/>
          </a:p>
        </p:txBody>
      </p:sp>
      <p:sp>
        <p:nvSpPr>
          <p:cNvPr id="3" name="Content Placeholder 2"/>
          <p:cNvSpPr>
            <a:spLocks noGrp="1"/>
          </p:cNvSpPr>
          <p:nvPr>
            <p:ph sz="half" idx="1" hasCustomPrompt="1"/>
          </p:nvPr>
        </p:nvSpPr>
        <p:spPr>
          <a:xfrm>
            <a:off x="4670734" y="3429000"/>
            <a:ext cx="2322095" cy="2495678"/>
          </a:xfrm>
        </p:spPr>
        <p:txBody>
          <a:bodyPr/>
          <a:lstStyle>
            <a:lvl1pPr>
              <a:defRPr sz="2000" b="1">
                <a:solidFill>
                  <a:schemeClr val="accent3">
                    <a:lumMod val="50000"/>
                  </a:schemeClr>
                </a:solidFill>
              </a:defRPr>
            </a:lvl1pPr>
            <a:lvl2pPr marL="90000" indent="0">
              <a:buFontTx/>
              <a:buNone/>
              <a:defRPr>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2</a:t>
            </a:r>
          </a:p>
          <a:p>
            <a:pPr lvl="1"/>
            <a:r>
              <a:rPr lang="nl-NL" dirty="0"/>
              <a:t>Typ hier je tekst.</a:t>
            </a:r>
          </a:p>
        </p:txBody>
      </p:sp>
      <p:sp>
        <p:nvSpPr>
          <p:cNvPr id="4" name="Content Placeholder 3"/>
          <p:cNvSpPr>
            <a:spLocks noGrp="1"/>
          </p:cNvSpPr>
          <p:nvPr>
            <p:ph sz="half" idx="2" hasCustomPrompt="1"/>
          </p:nvPr>
        </p:nvSpPr>
        <p:spPr>
          <a:xfrm>
            <a:off x="1079785" y="3429000"/>
            <a:ext cx="2322094" cy="2495678"/>
          </a:xfrm>
        </p:spPr>
        <p:txBody>
          <a:bodyPr/>
          <a:lstStyle>
            <a:lvl1pPr>
              <a:defRPr sz="2000" b="1">
                <a:solidFill>
                  <a:schemeClr val="accent3">
                    <a:lumMod val="50000"/>
                  </a:schemeClr>
                </a:solidFill>
              </a:defRPr>
            </a:lvl1pPr>
            <a:lvl2pPr marL="90000" indent="0">
              <a:buFontTx/>
              <a:buNone/>
              <a:defRPr sz="20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1</a:t>
            </a:r>
          </a:p>
          <a:p>
            <a:pPr lvl="1"/>
            <a:r>
              <a:rPr lang="nl-NL" dirty="0"/>
              <a:t>Typ hier je tekst.</a:t>
            </a:r>
          </a:p>
          <a:p>
            <a:pPr lvl="1"/>
            <a:endParaRPr lang="nl-NL" dirty="0"/>
          </a:p>
          <a:p>
            <a:pPr lvl="1"/>
            <a:endParaRPr lang="nl-NL" dirty="0"/>
          </a:p>
          <a:p>
            <a:pPr lvl="1"/>
            <a:endParaRPr lang="nl-NL" dirty="0"/>
          </a:p>
        </p:txBody>
      </p:sp>
      <p:sp>
        <p:nvSpPr>
          <p:cNvPr id="5" name="Content Placeholder 2">
            <a:extLst>
              <a:ext uri="{FF2B5EF4-FFF2-40B4-BE49-F238E27FC236}">
                <a16:creationId xmlns:a16="http://schemas.microsoft.com/office/drawing/2014/main" id="{96956131-F04B-9F2D-7D5B-35D7BB1BEDF6}"/>
              </a:ext>
            </a:extLst>
          </p:cNvPr>
          <p:cNvSpPr>
            <a:spLocks noGrp="1"/>
          </p:cNvSpPr>
          <p:nvPr>
            <p:ph sz="half" idx="10" hasCustomPrompt="1"/>
          </p:nvPr>
        </p:nvSpPr>
        <p:spPr>
          <a:xfrm>
            <a:off x="8261684" y="3429000"/>
            <a:ext cx="2322095" cy="2495678"/>
          </a:xfrm>
        </p:spPr>
        <p:txBody>
          <a:bodyPr/>
          <a:lstStyle>
            <a:lvl1pPr>
              <a:defRPr sz="2000" b="1">
                <a:solidFill>
                  <a:schemeClr val="accent3">
                    <a:lumMod val="50000"/>
                  </a:schemeClr>
                </a:solidFill>
              </a:defRPr>
            </a:lvl1pPr>
            <a:lvl2pPr marL="90000" indent="0">
              <a:buFontTx/>
              <a:buNone/>
              <a:defRPr>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3</a:t>
            </a:r>
          </a:p>
          <a:p>
            <a:pPr lvl="1"/>
            <a:r>
              <a:rPr lang="nl-NL" dirty="0"/>
              <a:t>Typ hier je tekst.</a:t>
            </a:r>
          </a:p>
          <a:p>
            <a:pPr lvl="1"/>
            <a:endParaRPr lang="nl-NL" dirty="0"/>
          </a:p>
        </p:txBody>
      </p:sp>
    </p:spTree>
    <p:extLst>
      <p:ext uri="{BB962C8B-B14F-4D97-AF65-F5344CB8AC3E}">
        <p14:creationId xmlns:p14="http://schemas.microsoft.com/office/powerpoint/2010/main" val="2801328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a 6">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079785" y="721346"/>
            <a:ext cx="8088278" cy="1153174"/>
          </a:xfrm>
        </p:spPr>
        <p:txBody>
          <a:bodyPr anchor="t">
            <a:normAutofit/>
          </a:bodyPr>
          <a:lstStyle>
            <a:lvl1pPr>
              <a:defRPr sz="5500" b="0">
                <a:solidFill>
                  <a:srgbClr val="69C0AC"/>
                </a:solidFill>
              </a:defRPr>
            </a:lvl1pPr>
          </a:lstStyle>
          <a:p>
            <a:r>
              <a:rPr lang="nl-NL" dirty="0"/>
              <a:t>Dia 6</a:t>
            </a:r>
            <a:endParaRPr lang="en-US" dirty="0"/>
          </a:p>
        </p:txBody>
      </p:sp>
      <p:sp>
        <p:nvSpPr>
          <p:cNvPr id="4" name="Content Placeholder 3"/>
          <p:cNvSpPr>
            <a:spLocks noGrp="1"/>
          </p:cNvSpPr>
          <p:nvPr>
            <p:ph sz="half" idx="2" hasCustomPrompt="1"/>
          </p:nvPr>
        </p:nvSpPr>
        <p:spPr>
          <a:xfrm>
            <a:off x="1112821" y="2324100"/>
            <a:ext cx="8088278" cy="4184984"/>
          </a:xfrm>
        </p:spPr>
        <p:txBody>
          <a:bodyPr/>
          <a:lstStyle>
            <a:lvl1pPr marL="342900" indent="-342900">
              <a:buClrTx/>
              <a:buFont typeface="Calibri" panose="020F0502020204030204" pitchFamily="34" charset="0"/>
              <a:buChar char="−"/>
              <a:defRPr sz="2000" b="1">
                <a:solidFill>
                  <a:schemeClr val="accent3">
                    <a:lumMod val="50000"/>
                  </a:schemeClr>
                </a:solidFill>
              </a:defRPr>
            </a:lvl1pPr>
            <a:lvl2pPr marL="360000" indent="0">
              <a:buFont typeface="Arial" panose="020B0604020202020204" pitchFamily="34" charset="0"/>
              <a:buNone/>
              <a:defRPr sz="20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opsomming 1</a:t>
            </a:r>
          </a:p>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a:t>
            </a:r>
            <a:r>
              <a:rPr lang="nl-NL" dirty="0" err="1"/>
              <a:t>tempor</a:t>
            </a:r>
            <a:r>
              <a:rPr lang="nl-NL" dirty="0"/>
              <a:t> </a:t>
            </a:r>
            <a:r>
              <a:rPr lang="nl-NL" dirty="0" err="1"/>
              <a:t>incididunt</a:t>
            </a:r>
            <a:r>
              <a:rPr lang="nl-NL" dirty="0"/>
              <a:t> </a:t>
            </a:r>
            <a:r>
              <a:rPr lang="nl-NL" dirty="0" err="1"/>
              <a:t>aliqua</a:t>
            </a:r>
            <a:r>
              <a:rPr lang="nl-NL" dirty="0"/>
              <a:t>.</a:t>
            </a:r>
          </a:p>
          <a:p>
            <a:pPr lvl="0"/>
            <a:r>
              <a:rPr lang="nl-NL" dirty="0"/>
              <a:t>opsomming 2</a:t>
            </a:r>
          </a:p>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a:t>
            </a:r>
            <a:r>
              <a:rPr lang="nl-NL" dirty="0" err="1"/>
              <a:t>tempor</a:t>
            </a:r>
            <a:r>
              <a:rPr lang="nl-NL" dirty="0"/>
              <a:t> </a:t>
            </a:r>
            <a:r>
              <a:rPr lang="nl-NL" dirty="0" err="1"/>
              <a:t>incididunt</a:t>
            </a:r>
            <a:r>
              <a:rPr lang="nl-NL" dirty="0"/>
              <a:t> </a:t>
            </a:r>
            <a:r>
              <a:rPr lang="nl-NL" dirty="0" err="1"/>
              <a:t>aliqua</a:t>
            </a:r>
            <a:r>
              <a:rPr lang="nl-NL" dirty="0"/>
              <a:t>.</a:t>
            </a:r>
          </a:p>
          <a:p>
            <a:pPr lvl="0"/>
            <a:r>
              <a:rPr lang="nl-NL" dirty="0"/>
              <a:t>opsomming 3</a:t>
            </a:r>
          </a:p>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a:t>
            </a:r>
            <a:r>
              <a:rPr lang="nl-NL" dirty="0" err="1"/>
              <a:t>tempor</a:t>
            </a:r>
            <a:r>
              <a:rPr lang="nl-NL" dirty="0"/>
              <a:t> </a:t>
            </a:r>
            <a:r>
              <a:rPr lang="nl-NL" dirty="0" err="1"/>
              <a:t>incididunt</a:t>
            </a:r>
            <a:r>
              <a:rPr lang="nl-NL" dirty="0"/>
              <a:t> </a:t>
            </a:r>
            <a:r>
              <a:rPr lang="nl-NL" dirty="0" err="1"/>
              <a:t>aliqua</a:t>
            </a:r>
            <a:r>
              <a:rPr lang="nl-NL" dirty="0"/>
              <a:t>.</a:t>
            </a:r>
          </a:p>
          <a:p>
            <a:pPr lvl="1"/>
            <a:endParaRPr lang="nl-NL" dirty="0"/>
          </a:p>
          <a:p>
            <a:pPr lvl="1"/>
            <a:endParaRPr lang="nl-NL" dirty="0"/>
          </a:p>
          <a:p>
            <a:pPr lvl="1"/>
            <a:endParaRPr lang="nl-NL" dirty="0"/>
          </a:p>
          <a:p>
            <a:pPr lvl="1"/>
            <a:endParaRPr lang="nl-NL" dirty="0"/>
          </a:p>
          <a:p>
            <a:pPr lvl="1"/>
            <a:endParaRPr lang="nl-NL" dirty="0"/>
          </a:p>
        </p:txBody>
      </p:sp>
    </p:spTree>
    <p:extLst>
      <p:ext uri="{BB962C8B-B14F-4D97-AF65-F5344CB8AC3E}">
        <p14:creationId xmlns:p14="http://schemas.microsoft.com/office/powerpoint/2010/main" val="20417009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 7">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088757" y="909259"/>
            <a:ext cx="3543401" cy="962526"/>
          </a:xfrm>
        </p:spPr>
        <p:txBody>
          <a:bodyPr anchor="t">
            <a:normAutofit/>
          </a:bodyPr>
          <a:lstStyle>
            <a:lvl1pPr>
              <a:defRPr sz="5500" b="0">
                <a:solidFill>
                  <a:srgbClr val="69C0AC"/>
                </a:solidFill>
              </a:defRPr>
            </a:lvl1pPr>
          </a:lstStyle>
          <a:p>
            <a:r>
              <a:rPr lang="nl-NL" dirty="0"/>
              <a:t>Dia 7</a:t>
            </a:r>
            <a:endParaRPr lang="en-US" dirty="0"/>
          </a:p>
        </p:txBody>
      </p:sp>
      <p:sp>
        <p:nvSpPr>
          <p:cNvPr id="4" name="Content Placeholder 3"/>
          <p:cNvSpPr>
            <a:spLocks noGrp="1"/>
          </p:cNvSpPr>
          <p:nvPr>
            <p:ph sz="half" idx="2" hasCustomPrompt="1"/>
          </p:nvPr>
        </p:nvSpPr>
        <p:spPr>
          <a:xfrm>
            <a:off x="4944978" y="909259"/>
            <a:ext cx="6352675" cy="1942225"/>
          </a:xfrm>
        </p:spPr>
        <p:txBody>
          <a:bodyPr/>
          <a:lstStyle>
            <a:lvl1pPr marL="342900" indent="-342900">
              <a:buClrTx/>
              <a:buFont typeface="Calibri" panose="020F0502020204030204" pitchFamily="34" charset="0"/>
              <a:buChar char="−"/>
              <a:defRPr sz="2000" b="1">
                <a:solidFill>
                  <a:srgbClr val="000000"/>
                </a:solidFill>
              </a:defRPr>
            </a:lvl1pPr>
            <a:lvl2pPr marL="0" indent="0">
              <a:buClrTx/>
              <a:buFont typeface="Calibri" panose="020F0502020204030204" pitchFamily="34" charset="0"/>
              <a:buNone/>
              <a:defRPr sz="20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nl-NL" dirty="0"/>
              <a:t>Typ hier je tekst.</a:t>
            </a:r>
          </a:p>
        </p:txBody>
      </p:sp>
    </p:spTree>
    <p:extLst>
      <p:ext uri="{BB962C8B-B14F-4D97-AF65-F5344CB8AC3E}">
        <p14:creationId xmlns:p14="http://schemas.microsoft.com/office/powerpoint/2010/main" val="608875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a 8">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079785" y="721345"/>
            <a:ext cx="2180773" cy="3645868"/>
          </a:xfrm>
        </p:spPr>
        <p:txBody>
          <a:bodyPr anchor="t">
            <a:noAutofit/>
          </a:bodyPr>
          <a:lstStyle>
            <a:lvl1pPr>
              <a:defRPr sz="4000" b="0">
                <a:solidFill>
                  <a:srgbClr val="69C0AC"/>
                </a:solidFill>
              </a:defRPr>
            </a:lvl1pPr>
          </a:lstStyle>
          <a:p>
            <a:r>
              <a:rPr lang="nl-NL" dirty="0"/>
              <a:t>Dia 8</a:t>
            </a:r>
            <a:endParaRPr lang="en-US" dirty="0"/>
          </a:p>
        </p:txBody>
      </p:sp>
      <p:sp>
        <p:nvSpPr>
          <p:cNvPr id="3" name="Content Placeholder 2"/>
          <p:cNvSpPr>
            <a:spLocks noGrp="1"/>
          </p:cNvSpPr>
          <p:nvPr>
            <p:ph sz="half" idx="1" hasCustomPrompt="1"/>
          </p:nvPr>
        </p:nvSpPr>
        <p:spPr>
          <a:xfrm>
            <a:off x="6607818" y="4475749"/>
            <a:ext cx="2322095" cy="1918162"/>
          </a:xfrm>
        </p:spPr>
        <p:txBody>
          <a:bodyPr/>
          <a:lstStyle>
            <a:lvl1pPr>
              <a:defRPr sz="2000" b="1">
                <a:solidFill>
                  <a:schemeClr val="accent3">
                    <a:lumMod val="50000"/>
                  </a:schemeClr>
                </a:solidFill>
              </a:defRPr>
            </a:lvl1pPr>
            <a:lvl2pPr marL="90000" indent="0">
              <a:buFontTx/>
              <a:buNone/>
              <a:defRPr sz="180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titel 2</a:t>
            </a:r>
          </a:p>
          <a:p>
            <a:pPr lvl="1"/>
            <a:r>
              <a:rPr lang="nl-NL" dirty="0"/>
              <a:t>Klik hierboven op het icoon om een afbeelding toe te voegen.</a:t>
            </a:r>
          </a:p>
          <a:p>
            <a:pPr lvl="1"/>
            <a:endParaRPr lang="nl-NL" dirty="0"/>
          </a:p>
        </p:txBody>
      </p:sp>
      <p:sp>
        <p:nvSpPr>
          <p:cNvPr id="4" name="Content Placeholder 3"/>
          <p:cNvSpPr>
            <a:spLocks noGrp="1"/>
          </p:cNvSpPr>
          <p:nvPr>
            <p:ph sz="half" idx="2" hasCustomPrompt="1"/>
          </p:nvPr>
        </p:nvSpPr>
        <p:spPr>
          <a:xfrm>
            <a:off x="3986940" y="4475748"/>
            <a:ext cx="2322094" cy="1918162"/>
          </a:xfrm>
        </p:spPr>
        <p:txBody>
          <a:bodyPr/>
          <a:lstStyle>
            <a:lvl1pPr>
              <a:defRPr sz="2000" b="1">
                <a:solidFill>
                  <a:schemeClr val="accent3">
                    <a:lumMod val="50000"/>
                  </a:schemeClr>
                </a:solidFill>
              </a:defRPr>
            </a:lvl1pPr>
            <a:lvl2pPr marL="90000" indent="0">
              <a:buFontTx/>
              <a:buNone/>
              <a:defRPr sz="18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titel 1</a:t>
            </a:r>
          </a:p>
          <a:p>
            <a:pPr lvl="1"/>
            <a:r>
              <a:rPr lang="nl-NL" dirty="0"/>
              <a:t>Klik hierboven op het icoon om een afbeelding toe te voegen.</a:t>
            </a:r>
          </a:p>
          <a:p>
            <a:pPr lvl="1"/>
            <a:endParaRPr lang="nl-NL" dirty="0"/>
          </a:p>
          <a:p>
            <a:pPr lvl="1"/>
            <a:endParaRPr lang="nl-NL" dirty="0"/>
          </a:p>
          <a:p>
            <a:pPr lvl="1"/>
            <a:endParaRPr lang="nl-NL" dirty="0"/>
          </a:p>
        </p:txBody>
      </p:sp>
      <p:sp>
        <p:nvSpPr>
          <p:cNvPr id="5" name="Content Placeholder 2">
            <a:extLst>
              <a:ext uri="{FF2B5EF4-FFF2-40B4-BE49-F238E27FC236}">
                <a16:creationId xmlns:a16="http://schemas.microsoft.com/office/drawing/2014/main" id="{96956131-F04B-9F2D-7D5B-35D7BB1BEDF6}"/>
              </a:ext>
            </a:extLst>
          </p:cNvPr>
          <p:cNvSpPr>
            <a:spLocks noGrp="1"/>
          </p:cNvSpPr>
          <p:nvPr>
            <p:ph sz="half" idx="10" hasCustomPrompt="1"/>
          </p:nvPr>
        </p:nvSpPr>
        <p:spPr>
          <a:xfrm>
            <a:off x="9228698" y="4475748"/>
            <a:ext cx="2322095" cy="1918162"/>
          </a:xfrm>
        </p:spPr>
        <p:txBody>
          <a:bodyPr/>
          <a:lstStyle>
            <a:lvl1pPr>
              <a:defRPr sz="2000" b="1">
                <a:solidFill>
                  <a:schemeClr val="accent3">
                    <a:lumMod val="50000"/>
                  </a:schemeClr>
                </a:solidFill>
              </a:defRPr>
            </a:lvl1pPr>
            <a:lvl2pPr marL="90000" indent="0">
              <a:buFontTx/>
              <a:buNone/>
              <a:defRPr sz="180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titel 3</a:t>
            </a:r>
          </a:p>
          <a:p>
            <a:pPr lvl="1"/>
            <a:r>
              <a:rPr lang="nl-NL" dirty="0"/>
              <a:t>Klik hierboven op het icoon om een afbeelding toe te voegen.</a:t>
            </a:r>
          </a:p>
          <a:p>
            <a:pPr lvl="1"/>
            <a:endParaRPr lang="nl-NL" dirty="0"/>
          </a:p>
        </p:txBody>
      </p:sp>
      <p:sp>
        <p:nvSpPr>
          <p:cNvPr id="6" name="Tijdelijke aanduiding voor afbeelding 5">
            <a:extLst>
              <a:ext uri="{FF2B5EF4-FFF2-40B4-BE49-F238E27FC236}">
                <a16:creationId xmlns:a16="http://schemas.microsoft.com/office/drawing/2014/main" id="{59DED5CA-C95C-AB5C-0FC8-2BC1377298D8}"/>
              </a:ext>
            </a:extLst>
          </p:cNvPr>
          <p:cNvSpPr>
            <a:spLocks noGrp="1"/>
          </p:cNvSpPr>
          <p:nvPr>
            <p:ph type="pic" sz="quarter" idx="11"/>
          </p:nvPr>
        </p:nvSpPr>
        <p:spPr>
          <a:xfrm>
            <a:off x="3986631" y="720725"/>
            <a:ext cx="2322094" cy="3646488"/>
          </a:xfrm>
        </p:spPr>
        <p:txBody>
          <a:bodyPr/>
          <a:lstStyle/>
          <a:p>
            <a:r>
              <a:rPr lang="nl-NL"/>
              <a:t>Klik op het pictogram als u een afbeelding wilt toevoegen</a:t>
            </a:r>
            <a:endParaRPr lang="nl-BE"/>
          </a:p>
        </p:txBody>
      </p:sp>
      <p:sp>
        <p:nvSpPr>
          <p:cNvPr id="7" name="Tijdelijke aanduiding voor afbeelding 5">
            <a:extLst>
              <a:ext uri="{FF2B5EF4-FFF2-40B4-BE49-F238E27FC236}">
                <a16:creationId xmlns:a16="http://schemas.microsoft.com/office/drawing/2014/main" id="{2FE622E8-A700-C1A9-3CBE-3C4DFC405D51}"/>
              </a:ext>
            </a:extLst>
          </p:cNvPr>
          <p:cNvSpPr>
            <a:spLocks noGrp="1"/>
          </p:cNvSpPr>
          <p:nvPr>
            <p:ph type="pic" sz="quarter" idx="12"/>
          </p:nvPr>
        </p:nvSpPr>
        <p:spPr>
          <a:xfrm>
            <a:off x="6607818" y="720725"/>
            <a:ext cx="2322094" cy="3646488"/>
          </a:xfrm>
        </p:spPr>
        <p:txBody>
          <a:bodyPr/>
          <a:lstStyle/>
          <a:p>
            <a:r>
              <a:rPr lang="nl-NL"/>
              <a:t>Klik op het pictogram als u een afbeelding wilt toevoegen</a:t>
            </a:r>
            <a:endParaRPr lang="nl-BE"/>
          </a:p>
        </p:txBody>
      </p:sp>
      <p:sp>
        <p:nvSpPr>
          <p:cNvPr id="9" name="Tijdelijke aanduiding voor afbeelding 5">
            <a:extLst>
              <a:ext uri="{FF2B5EF4-FFF2-40B4-BE49-F238E27FC236}">
                <a16:creationId xmlns:a16="http://schemas.microsoft.com/office/drawing/2014/main" id="{A88B8193-B21E-5C35-9CCA-FDBCE7AFD012}"/>
              </a:ext>
            </a:extLst>
          </p:cNvPr>
          <p:cNvSpPr>
            <a:spLocks noGrp="1"/>
          </p:cNvSpPr>
          <p:nvPr>
            <p:ph type="pic" sz="quarter" idx="13"/>
          </p:nvPr>
        </p:nvSpPr>
        <p:spPr>
          <a:xfrm>
            <a:off x="9228699" y="720725"/>
            <a:ext cx="2322094" cy="3646488"/>
          </a:xfrm>
        </p:spPr>
        <p:txBody>
          <a:bodyPr/>
          <a:lstStyle/>
          <a:p>
            <a:r>
              <a:rPr lang="nl-NL"/>
              <a:t>Klik op het pictogram als u een afbeelding wilt toevoegen</a:t>
            </a:r>
            <a:endParaRPr lang="nl-BE"/>
          </a:p>
        </p:txBody>
      </p:sp>
    </p:spTree>
    <p:extLst>
      <p:ext uri="{BB962C8B-B14F-4D97-AF65-F5344CB8AC3E}">
        <p14:creationId xmlns:p14="http://schemas.microsoft.com/office/powerpoint/2010/main" val="2535842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a 9">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079785" y="721345"/>
            <a:ext cx="2180773" cy="2852033"/>
          </a:xfrm>
        </p:spPr>
        <p:txBody>
          <a:bodyPr anchor="t">
            <a:noAutofit/>
          </a:bodyPr>
          <a:lstStyle>
            <a:lvl1pPr>
              <a:defRPr sz="4000" b="0">
                <a:solidFill>
                  <a:srgbClr val="69C0AC"/>
                </a:solidFill>
              </a:defRPr>
            </a:lvl1pPr>
          </a:lstStyle>
          <a:p>
            <a:r>
              <a:rPr lang="nl-NL" dirty="0"/>
              <a:t>Dia 9</a:t>
            </a:r>
            <a:endParaRPr lang="en-US" dirty="0"/>
          </a:p>
        </p:txBody>
      </p:sp>
      <p:sp>
        <p:nvSpPr>
          <p:cNvPr id="4" name="Content Placeholder 3"/>
          <p:cNvSpPr>
            <a:spLocks noGrp="1"/>
          </p:cNvSpPr>
          <p:nvPr>
            <p:ph sz="half" idx="2" hasCustomPrompt="1"/>
          </p:nvPr>
        </p:nvSpPr>
        <p:spPr>
          <a:xfrm>
            <a:off x="3773906" y="720724"/>
            <a:ext cx="4744451" cy="5673185"/>
          </a:xfrm>
        </p:spPr>
        <p:txBody>
          <a:bodyPr/>
          <a:lstStyle>
            <a:lvl1pPr>
              <a:defRPr sz="2000" b="1">
                <a:solidFill>
                  <a:srgbClr val="000000"/>
                </a:solidFill>
              </a:defRPr>
            </a:lvl1pPr>
            <a:lvl2pPr marL="90000" indent="0">
              <a:lnSpc>
                <a:spcPts val="3000"/>
              </a:lnSpc>
              <a:buFontTx/>
              <a:buNone/>
              <a:defRPr sz="18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do </a:t>
            </a:r>
            <a:r>
              <a:rPr lang="nl-NL" dirty="0" err="1"/>
              <a:t>eiusmod</a:t>
            </a:r>
            <a:r>
              <a:rPr lang="nl-NL" dirty="0"/>
              <a:t> </a:t>
            </a:r>
            <a:r>
              <a:rPr lang="nl-NL" dirty="0" err="1"/>
              <a:t>tempor</a:t>
            </a:r>
            <a:r>
              <a:rPr lang="nl-NL" dirty="0"/>
              <a:t> </a:t>
            </a:r>
            <a:r>
              <a:rPr lang="nl-NL" dirty="0" err="1"/>
              <a:t>incididunt</a:t>
            </a:r>
            <a:r>
              <a:rPr lang="nl-NL" dirty="0"/>
              <a:t> ut </a:t>
            </a:r>
            <a:r>
              <a:rPr lang="nl-NL" dirty="0" err="1"/>
              <a:t>labore</a:t>
            </a:r>
            <a:r>
              <a:rPr lang="nl-NL" dirty="0"/>
              <a:t> et </a:t>
            </a:r>
            <a:r>
              <a:rPr lang="nl-NL" dirty="0" err="1"/>
              <a:t>dolore</a:t>
            </a:r>
            <a:r>
              <a:rPr lang="nl-NL" dirty="0"/>
              <a:t> magna </a:t>
            </a:r>
            <a:r>
              <a:rPr lang="nl-NL" dirty="0" err="1"/>
              <a:t>aliqua</a:t>
            </a:r>
            <a:r>
              <a:rPr lang="nl-NL" dirty="0"/>
              <a:t>. Ut </a:t>
            </a:r>
            <a:r>
              <a:rPr lang="nl-NL" dirty="0" err="1"/>
              <a:t>enom</a:t>
            </a:r>
            <a:r>
              <a:rPr lang="nl-NL" dirty="0"/>
              <a:t> ad </a:t>
            </a:r>
            <a:r>
              <a:rPr lang="nl-NL" dirty="0" err="1"/>
              <a:t>minim</a:t>
            </a:r>
            <a:r>
              <a:rPr lang="nl-NL" dirty="0"/>
              <a:t> </a:t>
            </a:r>
            <a:r>
              <a:rPr lang="nl-NL" dirty="0" err="1"/>
              <a:t>veniam</a:t>
            </a:r>
            <a:r>
              <a:rPr lang="nl-NL" dirty="0"/>
              <a:t>, </a:t>
            </a:r>
            <a:r>
              <a:rPr lang="nl-NL" dirty="0" err="1"/>
              <a:t>quis</a:t>
            </a:r>
            <a:r>
              <a:rPr lang="nl-NL" dirty="0"/>
              <a:t> </a:t>
            </a:r>
            <a:r>
              <a:rPr lang="nl-NL" dirty="0" err="1"/>
              <a:t>nostrud</a:t>
            </a:r>
            <a:r>
              <a:rPr lang="nl-NL" dirty="0"/>
              <a:t> </a:t>
            </a:r>
            <a:r>
              <a:rPr lang="nl-NL" dirty="0" err="1"/>
              <a:t>exercitation</a:t>
            </a:r>
            <a:r>
              <a:rPr lang="nl-NL" dirty="0"/>
              <a:t> </a:t>
            </a:r>
            <a:r>
              <a:rPr lang="nl-NL" dirty="0" err="1"/>
              <a:t>ullamco</a:t>
            </a:r>
            <a:r>
              <a:rPr lang="nl-NL" dirty="0"/>
              <a:t> </a:t>
            </a:r>
            <a:r>
              <a:rPr lang="nl-NL" dirty="0" err="1"/>
              <a:t>laboris</a:t>
            </a:r>
            <a:r>
              <a:rPr lang="nl-NL" dirty="0"/>
              <a:t> </a:t>
            </a:r>
            <a:r>
              <a:rPr lang="nl-NL" dirty="0" err="1"/>
              <a:t>nisi</a:t>
            </a:r>
            <a:r>
              <a:rPr lang="nl-NL" dirty="0"/>
              <a:t> ut </a:t>
            </a:r>
            <a:r>
              <a:rPr lang="nl-NL" dirty="0" err="1"/>
              <a:t>aliquip</a:t>
            </a:r>
            <a:r>
              <a:rPr lang="nl-NL" dirty="0"/>
              <a:t> ex </a:t>
            </a:r>
            <a:r>
              <a:rPr lang="nl-NL" dirty="0" err="1"/>
              <a:t>ea</a:t>
            </a:r>
            <a:r>
              <a:rPr lang="nl-NL" dirty="0"/>
              <a:t> commodo </a:t>
            </a:r>
            <a:r>
              <a:rPr lang="nl-NL" dirty="0" err="1"/>
              <a:t>consequat</a:t>
            </a:r>
            <a:r>
              <a:rPr lang="nl-NL" dirty="0"/>
              <a:t>. Duis </a:t>
            </a:r>
            <a:r>
              <a:rPr lang="nl-NL" dirty="0" err="1"/>
              <a:t>aute</a:t>
            </a:r>
            <a:r>
              <a:rPr lang="nl-NL" dirty="0"/>
              <a:t> </a:t>
            </a:r>
            <a:r>
              <a:rPr lang="nl-NL" dirty="0" err="1"/>
              <a:t>irure</a:t>
            </a:r>
            <a:r>
              <a:rPr lang="nl-NL" dirty="0"/>
              <a:t> </a:t>
            </a:r>
            <a:r>
              <a:rPr lang="nl-NL" dirty="0" err="1"/>
              <a:t>dolor</a:t>
            </a:r>
            <a:r>
              <a:rPr lang="nl-NL" dirty="0"/>
              <a:t> in </a:t>
            </a:r>
            <a:r>
              <a:rPr lang="nl-NL" dirty="0" err="1"/>
              <a:t>reprehenderit</a:t>
            </a:r>
            <a:r>
              <a:rPr lang="nl-NL" dirty="0"/>
              <a:t> in </a:t>
            </a:r>
            <a:r>
              <a:rPr lang="nl-NL" dirty="0" err="1"/>
              <a:t>voluptate</a:t>
            </a:r>
            <a:r>
              <a:rPr lang="nl-NL" dirty="0"/>
              <a:t> </a:t>
            </a:r>
            <a:r>
              <a:rPr lang="nl-NL" dirty="0" err="1"/>
              <a:t>velit</a:t>
            </a:r>
            <a:r>
              <a:rPr lang="nl-NL" dirty="0"/>
              <a:t> </a:t>
            </a:r>
            <a:r>
              <a:rPr lang="nl-NL" dirty="0" err="1"/>
              <a:t>esse</a:t>
            </a:r>
            <a:r>
              <a:rPr lang="nl-NL" dirty="0"/>
              <a:t> </a:t>
            </a:r>
            <a:r>
              <a:rPr lang="nl-NL" dirty="0" err="1"/>
              <a:t>cillum</a:t>
            </a:r>
            <a:r>
              <a:rPr lang="nl-NL" dirty="0"/>
              <a:t> </a:t>
            </a:r>
            <a:r>
              <a:rPr lang="nl-NL" dirty="0" err="1"/>
              <a:t>dolore</a:t>
            </a:r>
            <a:r>
              <a:rPr lang="nl-NL" dirty="0"/>
              <a:t> </a:t>
            </a:r>
            <a:r>
              <a:rPr lang="nl-NL" dirty="0" err="1"/>
              <a:t>eu</a:t>
            </a:r>
            <a:r>
              <a:rPr lang="nl-NL" dirty="0"/>
              <a:t> </a:t>
            </a:r>
            <a:r>
              <a:rPr lang="nl-NL" dirty="0" err="1"/>
              <a:t>fugiat</a:t>
            </a:r>
            <a:r>
              <a:rPr lang="nl-NL" dirty="0"/>
              <a:t> </a:t>
            </a:r>
            <a:r>
              <a:rPr lang="nl-NL" dirty="0" err="1"/>
              <a:t>nulla</a:t>
            </a:r>
            <a:r>
              <a:rPr lang="nl-NL" dirty="0"/>
              <a:t> </a:t>
            </a:r>
            <a:r>
              <a:rPr lang="nl-NL" dirty="0" err="1"/>
              <a:t>pariatur</a:t>
            </a:r>
            <a:endParaRPr lang="nl-NL" dirty="0"/>
          </a:p>
        </p:txBody>
      </p:sp>
      <p:sp>
        <p:nvSpPr>
          <p:cNvPr id="5" name="Content Placeholder 2">
            <a:extLst>
              <a:ext uri="{FF2B5EF4-FFF2-40B4-BE49-F238E27FC236}">
                <a16:creationId xmlns:a16="http://schemas.microsoft.com/office/drawing/2014/main" id="{96956131-F04B-9F2D-7D5B-35D7BB1BEDF6}"/>
              </a:ext>
            </a:extLst>
          </p:cNvPr>
          <p:cNvSpPr>
            <a:spLocks noGrp="1"/>
          </p:cNvSpPr>
          <p:nvPr>
            <p:ph sz="half" idx="10" hasCustomPrompt="1"/>
          </p:nvPr>
        </p:nvSpPr>
        <p:spPr>
          <a:xfrm>
            <a:off x="9228698" y="4475748"/>
            <a:ext cx="2322095" cy="1918162"/>
          </a:xfrm>
        </p:spPr>
        <p:txBody>
          <a:bodyPr/>
          <a:lstStyle>
            <a:lvl1pPr>
              <a:defRPr sz="2000" b="1">
                <a:solidFill>
                  <a:schemeClr val="accent3">
                    <a:lumMod val="50000"/>
                  </a:schemeClr>
                </a:solidFill>
              </a:defRPr>
            </a:lvl1pPr>
            <a:lvl2pPr marL="90000" indent="0">
              <a:buFontTx/>
              <a:buNone/>
              <a:defRPr sz="180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titel 1</a:t>
            </a:r>
          </a:p>
          <a:p>
            <a:pPr lvl="1"/>
            <a:r>
              <a:rPr lang="nl-NL" dirty="0"/>
              <a:t>Klik op het icoon om een afbeelding toe te voegen.</a:t>
            </a:r>
          </a:p>
          <a:p>
            <a:pPr lvl="1"/>
            <a:endParaRPr lang="nl-NL" dirty="0"/>
          </a:p>
        </p:txBody>
      </p:sp>
      <p:sp>
        <p:nvSpPr>
          <p:cNvPr id="9" name="Tijdelijke aanduiding voor afbeelding 5">
            <a:extLst>
              <a:ext uri="{FF2B5EF4-FFF2-40B4-BE49-F238E27FC236}">
                <a16:creationId xmlns:a16="http://schemas.microsoft.com/office/drawing/2014/main" id="{A88B8193-B21E-5C35-9CCA-FDBCE7AFD012}"/>
              </a:ext>
            </a:extLst>
          </p:cNvPr>
          <p:cNvSpPr>
            <a:spLocks noGrp="1"/>
          </p:cNvSpPr>
          <p:nvPr>
            <p:ph type="pic" sz="quarter" idx="13"/>
          </p:nvPr>
        </p:nvSpPr>
        <p:spPr>
          <a:xfrm>
            <a:off x="9228699" y="720725"/>
            <a:ext cx="2322094" cy="3646488"/>
          </a:xfrm>
        </p:spPr>
        <p:txBody>
          <a:bodyPr/>
          <a:lstStyle/>
          <a:p>
            <a:r>
              <a:rPr lang="nl-NL"/>
              <a:t>Klik op het pictogram als u een afbeelding wilt toevoegen</a:t>
            </a:r>
            <a:endParaRPr lang="nl-BE"/>
          </a:p>
        </p:txBody>
      </p:sp>
    </p:spTree>
    <p:extLst>
      <p:ext uri="{BB962C8B-B14F-4D97-AF65-F5344CB8AC3E}">
        <p14:creationId xmlns:p14="http://schemas.microsoft.com/office/powerpoint/2010/main" val="19321563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a 10">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1079785" y="721345"/>
            <a:ext cx="5441331" cy="818697"/>
          </a:xfrm>
        </p:spPr>
        <p:txBody>
          <a:bodyPr anchor="t">
            <a:noAutofit/>
          </a:bodyPr>
          <a:lstStyle>
            <a:lvl1pPr>
              <a:defRPr sz="4000" b="0">
                <a:solidFill>
                  <a:srgbClr val="69C0AC"/>
                </a:solidFill>
              </a:defRPr>
            </a:lvl1pPr>
          </a:lstStyle>
          <a:p>
            <a:r>
              <a:rPr lang="nl-NL" dirty="0"/>
              <a:t>Dia 10</a:t>
            </a:r>
            <a:endParaRPr lang="en-US" dirty="0"/>
          </a:p>
        </p:txBody>
      </p:sp>
      <p:sp>
        <p:nvSpPr>
          <p:cNvPr id="4" name="Content Placeholder 3"/>
          <p:cNvSpPr>
            <a:spLocks noGrp="1"/>
          </p:cNvSpPr>
          <p:nvPr>
            <p:ph sz="half" idx="2" hasCustomPrompt="1"/>
          </p:nvPr>
        </p:nvSpPr>
        <p:spPr>
          <a:xfrm>
            <a:off x="1079785" y="1755440"/>
            <a:ext cx="5441331" cy="3646489"/>
          </a:xfrm>
        </p:spPr>
        <p:txBody>
          <a:bodyPr/>
          <a:lstStyle>
            <a:lvl1pPr>
              <a:defRPr sz="2000" b="1">
                <a:solidFill>
                  <a:srgbClr val="000000"/>
                </a:solidFill>
              </a:defRPr>
            </a:lvl1pPr>
            <a:lvl2pPr marL="90000" indent="0">
              <a:lnSpc>
                <a:spcPts val="3000"/>
              </a:lnSpc>
              <a:buFontTx/>
              <a:buNone/>
              <a:defRPr sz="18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nl-NL" dirty="0"/>
              <a:t>Typ hier je tekst. Klik hiernaast op het icoon om een afbeelding toe te voegen.</a:t>
            </a:r>
          </a:p>
        </p:txBody>
      </p:sp>
      <p:sp>
        <p:nvSpPr>
          <p:cNvPr id="9" name="Tijdelijke aanduiding voor afbeelding 5">
            <a:extLst>
              <a:ext uri="{FF2B5EF4-FFF2-40B4-BE49-F238E27FC236}">
                <a16:creationId xmlns:a16="http://schemas.microsoft.com/office/drawing/2014/main" id="{A88B8193-B21E-5C35-9CCA-FDBCE7AFD012}"/>
              </a:ext>
            </a:extLst>
          </p:cNvPr>
          <p:cNvSpPr>
            <a:spLocks noGrp="1"/>
          </p:cNvSpPr>
          <p:nvPr>
            <p:ph type="pic" sz="quarter" idx="13"/>
          </p:nvPr>
        </p:nvSpPr>
        <p:spPr>
          <a:xfrm>
            <a:off x="7531769" y="720723"/>
            <a:ext cx="4211052" cy="5523665"/>
          </a:xfrm>
        </p:spPr>
        <p:txBody>
          <a:bodyPr/>
          <a:lstStyle/>
          <a:p>
            <a:r>
              <a:rPr lang="nl-NL"/>
              <a:t>Klik op het pictogram als u een afbeelding wilt toevoegen</a:t>
            </a:r>
            <a:endParaRPr lang="nl-BE"/>
          </a:p>
        </p:txBody>
      </p:sp>
    </p:spTree>
    <p:extLst>
      <p:ext uri="{BB962C8B-B14F-4D97-AF65-F5344CB8AC3E}">
        <p14:creationId xmlns:p14="http://schemas.microsoft.com/office/powerpoint/2010/main" val="3178292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dia 11">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F03EB681-F45E-1AD4-FC5C-47872A2D8256}"/>
              </a:ext>
            </a:extLst>
          </p:cNvPr>
          <p:cNvSpPr/>
          <p:nvPr userDrawn="1"/>
        </p:nvSpPr>
        <p:spPr>
          <a:xfrm>
            <a:off x="0" y="-1"/>
            <a:ext cx="9105899" cy="24225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hasCustomPrompt="1"/>
          </p:nvPr>
        </p:nvSpPr>
        <p:spPr>
          <a:xfrm>
            <a:off x="714376" y="361949"/>
            <a:ext cx="8143874" cy="1711780"/>
          </a:xfrm>
        </p:spPr>
        <p:txBody>
          <a:bodyPr anchor="t">
            <a:noAutofit/>
          </a:bodyPr>
          <a:lstStyle>
            <a:lvl1pPr algn="l">
              <a:defRPr sz="5000" b="0">
                <a:solidFill>
                  <a:schemeClr val="bg1"/>
                </a:solidFill>
              </a:defRPr>
            </a:lvl1pPr>
          </a:lstStyle>
          <a:p>
            <a:r>
              <a:rPr lang="nl-NL" dirty="0"/>
              <a:t>Dia 11</a:t>
            </a:r>
            <a:endParaRPr lang="en-US" dirty="0"/>
          </a:p>
        </p:txBody>
      </p:sp>
    </p:spTree>
    <p:extLst>
      <p:ext uri="{BB962C8B-B14F-4D97-AF65-F5344CB8AC3E}">
        <p14:creationId xmlns:p14="http://schemas.microsoft.com/office/powerpoint/2010/main" val="3797158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inhoud 1">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5D1DCD8-E794-72DE-BD1A-71B6E2502E52}"/>
              </a:ext>
            </a:extLst>
          </p:cNvPr>
          <p:cNvSpPr/>
          <p:nvPr userDrawn="1"/>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hasCustomPrompt="1"/>
          </p:nvPr>
        </p:nvSpPr>
        <p:spPr>
          <a:xfrm>
            <a:off x="565273" y="721346"/>
            <a:ext cx="3485534" cy="1450757"/>
          </a:xfrm>
        </p:spPr>
        <p:txBody>
          <a:bodyPr anchor="t">
            <a:normAutofit/>
          </a:bodyPr>
          <a:lstStyle>
            <a:lvl1pPr>
              <a:defRPr sz="6000" b="0"/>
            </a:lvl1pPr>
          </a:lstStyle>
          <a:p>
            <a:r>
              <a:rPr lang="nl-NL" dirty="0"/>
              <a:t>Inhoud 1</a:t>
            </a:r>
            <a:endParaRPr lang="en-US" dirty="0"/>
          </a:p>
        </p:txBody>
      </p:sp>
      <p:sp>
        <p:nvSpPr>
          <p:cNvPr id="3" name="Content Placeholder 2"/>
          <p:cNvSpPr>
            <a:spLocks noGrp="1"/>
          </p:cNvSpPr>
          <p:nvPr>
            <p:ph sz="half" idx="1" hasCustomPrompt="1"/>
          </p:nvPr>
        </p:nvSpPr>
        <p:spPr>
          <a:xfrm>
            <a:off x="7002377" y="721346"/>
            <a:ext cx="2322095" cy="4023360"/>
          </a:xfrm>
        </p:spPr>
        <p:txBody>
          <a:bodyPr/>
          <a:lstStyle>
            <a:lvl1pPr>
              <a:defRPr sz="2000" b="1">
                <a:solidFill>
                  <a:schemeClr val="accent3">
                    <a:lumMod val="50000"/>
                  </a:schemeClr>
                </a:solidFill>
              </a:defRPr>
            </a:lvl1pPr>
            <a:lvl2pPr marL="90000" indent="0">
              <a:buFontTx/>
              <a:buNone/>
              <a:defRPr>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4</a:t>
            </a:r>
          </a:p>
          <a:p>
            <a:pPr lvl="1"/>
            <a:r>
              <a:rPr lang="nl-NL" dirty="0" err="1"/>
              <a:t>Lorem</a:t>
            </a:r>
            <a:r>
              <a:rPr lang="nl-NL" dirty="0"/>
              <a:t> </a:t>
            </a:r>
            <a:r>
              <a:rPr lang="nl-NL" dirty="0" err="1"/>
              <a:t>ispum</a:t>
            </a:r>
            <a:r>
              <a:rPr lang="nl-NL" dirty="0"/>
              <a:t> </a:t>
            </a:r>
            <a:r>
              <a:rPr lang="nl-NL" dirty="0" err="1"/>
              <a:t>dolor</a:t>
            </a:r>
            <a:r>
              <a:rPr lang="nl-NL" dirty="0"/>
              <a:t> </a:t>
            </a:r>
            <a:r>
              <a:rPr lang="nl-NL" dirty="0" err="1"/>
              <a:t>sit</a:t>
            </a:r>
            <a:r>
              <a:rPr lang="nl-NL" dirty="0"/>
              <a:t> </a:t>
            </a:r>
            <a:r>
              <a:rPr lang="nl-NL" dirty="0" err="1"/>
              <a:t>amet</a:t>
            </a:r>
            <a:endParaRPr lang="nl-NL" dirty="0"/>
          </a:p>
          <a:p>
            <a:pPr lvl="0"/>
            <a:r>
              <a:rPr lang="nl-NL" dirty="0"/>
              <a:t>thema 5</a:t>
            </a:r>
          </a:p>
          <a:p>
            <a:pPr lvl="1"/>
            <a:r>
              <a:rPr lang="nl-NL" dirty="0" err="1"/>
              <a:t>Consectetur</a:t>
            </a:r>
            <a:r>
              <a:rPr lang="nl-NL" dirty="0"/>
              <a:t> </a:t>
            </a:r>
            <a:r>
              <a:rPr lang="nl-NL" dirty="0" err="1"/>
              <a:t>adipiscing</a:t>
            </a:r>
            <a:r>
              <a:rPr lang="nl-NL" dirty="0"/>
              <a:t> </a:t>
            </a:r>
            <a:r>
              <a:rPr lang="nl-NL" dirty="0" err="1"/>
              <a:t>elit</a:t>
            </a:r>
            <a:r>
              <a:rPr lang="nl-NL" dirty="0"/>
              <a:t>, </a:t>
            </a:r>
            <a:r>
              <a:rPr lang="nl-NL" dirty="0" err="1"/>
              <a:t>sed</a:t>
            </a:r>
            <a:endParaRPr lang="nl-NL" dirty="0"/>
          </a:p>
          <a:p>
            <a:pPr lvl="1"/>
            <a:endParaRPr lang="nl-NL" dirty="0"/>
          </a:p>
        </p:txBody>
      </p:sp>
      <p:sp>
        <p:nvSpPr>
          <p:cNvPr id="4" name="Content Placeholder 3"/>
          <p:cNvSpPr>
            <a:spLocks noGrp="1"/>
          </p:cNvSpPr>
          <p:nvPr>
            <p:ph sz="half" idx="2" hasCustomPrompt="1"/>
          </p:nvPr>
        </p:nvSpPr>
        <p:spPr>
          <a:xfrm>
            <a:off x="4427622" y="721347"/>
            <a:ext cx="2322094" cy="4023360"/>
          </a:xfrm>
        </p:spPr>
        <p:txBody>
          <a:bodyPr/>
          <a:lstStyle>
            <a:lvl1pPr>
              <a:defRPr sz="2000" b="1">
                <a:solidFill>
                  <a:schemeClr val="accent3">
                    <a:lumMod val="50000"/>
                  </a:schemeClr>
                </a:solidFill>
              </a:defRPr>
            </a:lvl1pPr>
            <a:lvl2pPr marL="90000" indent="0">
              <a:buFontTx/>
              <a:buNone/>
              <a:defRPr sz="20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1</a:t>
            </a:r>
          </a:p>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endParaRPr lang="nl-NL" dirty="0"/>
          </a:p>
          <a:p>
            <a:pPr lvl="0"/>
            <a:r>
              <a:rPr lang="nl-NL" dirty="0"/>
              <a:t>thema 2</a:t>
            </a:r>
          </a:p>
          <a:p>
            <a:pPr lvl="1"/>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a:t>
            </a:r>
            <a:r>
              <a:rPr lang="nl-NL" dirty="0" err="1"/>
              <a:t>tempor</a:t>
            </a:r>
            <a:r>
              <a:rPr lang="nl-NL" dirty="0"/>
              <a:t> </a:t>
            </a:r>
            <a:r>
              <a:rPr lang="nl-NL" dirty="0" err="1"/>
              <a:t>incididunt</a:t>
            </a:r>
            <a:r>
              <a:rPr lang="nl-NL" dirty="0"/>
              <a:t> </a:t>
            </a:r>
            <a:r>
              <a:rPr lang="nl-NL" dirty="0" err="1"/>
              <a:t>aliqua</a:t>
            </a:r>
            <a:endParaRPr lang="nl-NL" dirty="0"/>
          </a:p>
          <a:p>
            <a:pPr lvl="0"/>
            <a:r>
              <a:rPr lang="nl-NL" dirty="0"/>
              <a:t>thema 3</a:t>
            </a:r>
          </a:p>
          <a:p>
            <a:pPr lvl="1"/>
            <a:r>
              <a:rPr lang="nl-NL" dirty="0" err="1"/>
              <a:t>tempor</a:t>
            </a:r>
            <a:r>
              <a:rPr lang="nl-NL" dirty="0"/>
              <a:t> </a:t>
            </a:r>
            <a:r>
              <a:rPr lang="nl-NL" dirty="0" err="1"/>
              <a:t>incididunt</a:t>
            </a:r>
            <a:r>
              <a:rPr lang="nl-NL" dirty="0"/>
              <a:t> </a:t>
            </a:r>
            <a:r>
              <a:rPr lang="nl-NL" dirty="0" err="1"/>
              <a:t>aliqua</a:t>
            </a:r>
            <a:endParaRPr lang="nl-NL" dirty="0"/>
          </a:p>
          <a:p>
            <a:pPr lvl="1"/>
            <a:endParaRPr lang="nl-NL" dirty="0"/>
          </a:p>
          <a:p>
            <a:pPr lvl="1"/>
            <a:endParaRPr lang="nl-NL" dirty="0"/>
          </a:p>
          <a:p>
            <a:pPr lvl="1"/>
            <a:endParaRPr lang="nl-NL" dirty="0"/>
          </a:p>
          <a:p>
            <a:pPr lvl="1"/>
            <a:endParaRPr lang="nl-NL" dirty="0"/>
          </a:p>
        </p:txBody>
      </p:sp>
    </p:spTree>
    <p:extLst>
      <p:ext uri="{BB962C8B-B14F-4D97-AF65-F5344CB8AC3E}">
        <p14:creationId xmlns:p14="http://schemas.microsoft.com/office/powerpoint/2010/main" val="7237963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grafiek 1">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8625" y="989042"/>
            <a:ext cx="4248495" cy="1668433"/>
          </a:xfrm>
        </p:spPr>
        <p:txBody>
          <a:bodyPr anchor="t">
            <a:normAutofit/>
          </a:bodyPr>
          <a:lstStyle>
            <a:lvl1pPr algn="r">
              <a:lnSpc>
                <a:spcPct val="85000"/>
              </a:lnSpc>
              <a:defRPr sz="3000" b="0" spc="0" baseline="0">
                <a:solidFill>
                  <a:srgbClr val="69C0AC"/>
                </a:solidFill>
              </a:defRPr>
            </a:lvl1pPr>
          </a:lstStyle>
          <a:p>
            <a:r>
              <a:rPr lang="nl-NL" dirty="0"/>
              <a:t>Grafiek 1</a:t>
            </a:r>
            <a:endParaRPr lang="en-US" dirty="0"/>
          </a:p>
        </p:txBody>
      </p:sp>
      <p:sp>
        <p:nvSpPr>
          <p:cNvPr id="3" name="Subtitle 2"/>
          <p:cNvSpPr>
            <a:spLocks noGrp="1"/>
          </p:cNvSpPr>
          <p:nvPr>
            <p:ph type="subTitle" idx="1" hasCustomPrompt="1"/>
          </p:nvPr>
        </p:nvSpPr>
        <p:spPr>
          <a:xfrm>
            <a:off x="428625" y="2657475"/>
            <a:ext cx="4248495" cy="3028950"/>
          </a:xfrm>
        </p:spPr>
        <p:txBody>
          <a:bodyPr lIns="91440" rIns="91440">
            <a:noAutofit/>
          </a:bodyPr>
          <a:lstStyle>
            <a:lvl1pPr marL="0" indent="0" algn="r">
              <a:buNone/>
              <a:defRPr sz="2000" cap="none" spc="0" baseline="0">
                <a:solidFill>
                  <a:schemeClr val="accent3">
                    <a:lumMod val="50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Typ hier je tekst. Klik hiernaast op het icoon om je grafiek op te maken.</a:t>
            </a:r>
            <a:endParaRPr lang="en-US" dirty="0"/>
          </a:p>
        </p:txBody>
      </p:sp>
      <p:sp>
        <p:nvSpPr>
          <p:cNvPr id="6" name="Tijdelijke aanduiding voor grafiek 5">
            <a:extLst>
              <a:ext uri="{FF2B5EF4-FFF2-40B4-BE49-F238E27FC236}">
                <a16:creationId xmlns:a16="http://schemas.microsoft.com/office/drawing/2014/main" id="{9107DA2A-46DA-21DD-8FDD-BA57EF9C2B3C}"/>
              </a:ext>
            </a:extLst>
          </p:cNvPr>
          <p:cNvSpPr>
            <a:spLocks noGrp="1"/>
          </p:cNvSpPr>
          <p:nvPr>
            <p:ph type="chart" sz="quarter" idx="10"/>
          </p:nvPr>
        </p:nvSpPr>
        <p:spPr>
          <a:xfrm>
            <a:off x="5137785" y="989042"/>
            <a:ext cx="6715125" cy="5487958"/>
          </a:xfrm>
        </p:spPr>
        <p:txBody>
          <a:bodyPr/>
          <a:lstStyle/>
          <a:p>
            <a:r>
              <a:rPr lang="nl-NL"/>
              <a:t>Klik op het pictogram als u een grafiek wilt toevoegen</a:t>
            </a:r>
            <a:endParaRPr lang="nl-BE"/>
          </a:p>
        </p:txBody>
      </p:sp>
    </p:spTree>
    <p:extLst>
      <p:ext uri="{BB962C8B-B14F-4D97-AF65-F5344CB8AC3E}">
        <p14:creationId xmlns:p14="http://schemas.microsoft.com/office/powerpoint/2010/main" val="2236780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vragen en contact 1">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3C6A65DF-5796-0E44-5B8C-888A29D1B8DE}"/>
              </a:ext>
            </a:extLst>
          </p:cNvPr>
          <p:cNvSpPr/>
          <p:nvPr userDrawn="1"/>
        </p:nvSpPr>
        <p:spPr>
          <a:xfrm>
            <a:off x="6169107" y="1581676"/>
            <a:ext cx="4532924" cy="5708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Rectangle 6">
            <a:extLst>
              <a:ext uri="{FF2B5EF4-FFF2-40B4-BE49-F238E27FC236}">
                <a16:creationId xmlns:a16="http://schemas.microsoft.com/office/drawing/2014/main" id="{256CD290-11D6-231A-0B29-571AF7AEF7A6}"/>
              </a:ext>
            </a:extLst>
          </p:cNvPr>
          <p:cNvSpPr/>
          <p:nvPr userDrawn="1"/>
        </p:nvSpPr>
        <p:spPr>
          <a:xfrm>
            <a:off x="6169109" y="879217"/>
            <a:ext cx="1719384" cy="5708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hasCustomPrompt="1"/>
          </p:nvPr>
        </p:nvSpPr>
        <p:spPr>
          <a:xfrm>
            <a:off x="6169108" y="946466"/>
            <a:ext cx="1887538" cy="570838"/>
          </a:xfrm>
        </p:spPr>
        <p:txBody>
          <a:bodyPr anchor="t">
            <a:noAutofit/>
          </a:bodyPr>
          <a:lstStyle>
            <a:lvl1pPr algn="l">
              <a:defRPr sz="3200" b="0">
                <a:solidFill>
                  <a:schemeClr val="bg1"/>
                </a:solidFill>
              </a:defRPr>
            </a:lvl1pPr>
          </a:lstStyle>
          <a:p>
            <a:r>
              <a:rPr lang="nl-NL" dirty="0"/>
              <a:t>Vragen?</a:t>
            </a:r>
            <a:endParaRPr lang="en-US" dirty="0"/>
          </a:p>
        </p:txBody>
      </p:sp>
      <p:sp>
        <p:nvSpPr>
          <p:cNvPr id="18" name="Tijdelijke aanduiding voor inhoud 17">
            <a:extLst>
              <a:ext uri="{FF2B5EF4-FFF2-40B4-BE49-F238E27FC236}">
                <a16:creationId xmlns:a16="http://schemas.microsoft.com/office/drawing/2014/main" id="{25257F88-7A9E-CF21-B9AE-57FC9EE6F56A}"/>
              </a:ext>
            </a:extLst>
          </p:cNvPr>
          <p:cNvSpPr>
            <a:spLocks noGrp="1"/>
          </p:cNvSpPr>
          <p:nvPr>
            <p:ph sz="quarter" idx="10" hasCustomPrompt="1"/>
          </p:nvPr>
        </p:nvSpPr>
        <p:spPr>
          <a:xfrm>
            <a:off x="7464828" y="2885308"/>
            <a:ext cx="3539234" cy="1247776"/>
          </a:xfrm>
        </p:spPr>
        <p:txBody>
          <a:bodyPr>
            <a:normAutofit/>
          </a:bodyPr>
          <a:lstStyle>
            <a:lvl1pPr marL="0" indent="0" algn="l">
              <a:lnSpc>
                <a:spcPct val="100000"/>
              </a:lnSpc>
              <a:spcBef>
                <a:spcPts val="0"/>
              </a:spcBef>
              <a:spcAft>
                <a:spcPts val="0"/>
              </a:spcAft>
              <a:buNone/>
              <a:defRPr sz="1600">
                <a:solidFill>
                  <a:schemeClr val="accent3">
                    <a:lumMod val="50000"/>
                  </a:schemeClr>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BE" dirty="0"/>
              <a:t>Organisatie</a:t>
            </a:r>
          </a:p>
          <a:p>
            <a:pPr lvl="0"/>
            <a:r>
              <a:rPr lang="nl-BE" dirty="0"/>
              <a:t>Mail</a:t>
            </a:r>
          </a:p>
          <a:p>
            <a:pPr lvl="0"/>
            <a:r>
              <a:rPr lang="nl-BE" dirty="0"/>
              <a:t>Telefoonnummer</a:t>
            </a:r>
          </a:p>
          <a:p>
            <a:pPr lvl="0"/>
            <a:endParaRPr lang="nl-BE" dirty="0"/>
          </a:p>
          <a:p>
            <a:pPr lvl="0"/>
            <a:endParaRPr lang="nl-BE" dirty="0"/>
          </a:p>
        </p:txBody>
      </p:sp>
      <p:sp>
        <p:nvSpPr>
          <p:cNvPr id="20" name="Tijdelijke aanduiding voor inhoud 19">
            <a:extLst>
              <a:ext uri="{FF2B5EF4-FFF2-40B4-BE49-F238E27FC236}">
                <a16:creationId xmlns:a16="http://schemas.microsoft.com/office/drawing/2014/main" id="{274E3E6A-7E1E-04EB-6E46-880F11C52AD6}"/>
              </a:ext>
            </a:extLst>
          </p:cNvPr>
          <p:cNvSpPr>
            <a:spLocks noGrp="1"/>
          </p:cNvSpPr>
          <p:nvPr>
            <p:ph sz="quarter" idx="11" hasCustomPrompt="1"/>
          </p:nvPr>
        </p:nvSpPr>
        <p:spPr>
          <a:xfrm>
            <a:off x="7464827" y="4653232"/>
            <a:ext cx="3539235" cy="1247777"/>
          </a:xfrm>
        </p:spPr>
        <p:txBody>
          <a:bodyPr>
            <a:normAutofit/>
          </a:bodyPr>
          <a:lstStyle>
            <a:lvl1pPr marL="0" indent="0" algn="l">
              <a:spcBef>
                <a:spcPts val="0"/>
              </a:spcBef>
              <a:spcAft>
                <a:spcPts val="0"/>
              </a:spcAft>
              <a:buNone/>
              <a:defRPr sz="1600">
                <a:solidFill>
                  <a:schemeClr val="accent3">
                    <a:lumMod val="50000"/>
                  </a:schemeClr>
                </a:solidFill>
              </a:defRPr>
            </a:lvl1pPr>
          </a:lstStyle>
          <a:p>
            <a:pPr lvl="0"/>
            <a:r>
              <a:rPr lang="nl-BE" dirty="0"/>
              <a:t>Organisatie</a:t>
            </a:r>
          </a:p>
          <a:p>
            <a:pPr lvl="0"/>
            <a:r>
              <a:rPr lang="nl-BE" dirty="0"/>
              <a:t>Mail</a:t>
            </a:r>
          </a:p>
          <a:p>
            <a:pPr lvl="0"/>
            <a:r>
              <a:rPr lang="nl-BE" dirty="0"/>
              <a:t>Telefoonnummer</a:t>
            </a:r>
          </a:p>
        </p:txBody>
      </p:sp>
      <p:sp>
        <p:nvSpPr>
          <p:cNvPr id="17" name="Tijdelijke aanduiding voor inhoud 16">
            <a:extLst>
              <a:ext uri="{FF2B5EF4-FFF2-40B4-BE49-F238E27FC236}">
                <a16:creationId xmlns:a16="http://schemas.microsoft.com/office/drawing/2014/main" id="{6450D786-9CA9-4955-D3F4-83947383E362}"/>
              </a:ext>
            </a:extLst>
          </p:cNvPr>
          <p:cNvSpPr>
            <a:spLocks noGrp="1"/>
          </p:cNvSpPr>
          <p:nvPr>
            <p:ph sz="quarter" idx="15" hasCustomPrompt="1"/>
          </p:nvPr>
        </p:nvSpPr>
        <p:spPr>
          <a:xfrm>
            <a:off x="7464829" y="2506390"/>
            <a:ext cx="3539234" cy="331404"/>
          </a:xfrm>
        </p:spPr>
        <p:txBody>
          <a:bodyPr>
            <a:normAutofit/>
          </a:bodyPr>
          <a:lstStyle>
            <a:lvl1pPr marL="0" indent="0" algn="l">
              <a:buNone/>
              <a:defRPr sz="1600" b="1">
                <a:solidFill>
                  <a:schemeClr val="accent3">
                    <a:lumMod val="50000"/>
                  </a:schemeClr>
                </a:solidFill>
              </a:defRPr>
            </a:lvl1pPr>
          </a:lstStyle>
          <a:p>
            <a:pPr lvl="0"/>
            <a:r>
              <a:rPr lang="nl-BE" dirty="0"/>
              <a:t>Voornaam en naam</a:t>
            </a:r>
          </a:p>
        </p:txBody>
      </p:sp>
      <p:sp>
        <p:nvSpPr>
          <p:cNvPr id="19" name="Tijdelijke aanduiding voor inhoud 16">
            <a:extLst>
              <a:ext uri="{FF2B5EF4-FFF2-40B4-BE49-F238E27FC236}">
                <a16:creationId xmlns:a16="http://schemas.microsoft.com/office/drawing/2014/main" id="{B281D1ED-64ED-FE27-9A4A-89F5402628E2}"/>
              </a:ext>
            </a:extLst>
          </p:cNvPr>
          <p:cNvSpPr>
            <a:spLocks noGrp="1"/>
          </p:cNvSpPr>
          <p:nvPr>
            <p:ph sz="quarter" idx="16" hasCustomPrompt="1"/>
          </p:nvPr>
        </p:nvSpPr>
        <p:spPr>
          <a:xfrm>
            <a:off x="7464828" y="4289425"/>
            <a:ext cx="3539235" cy="331405"/>
          </a:xfrm>
        </p:spPr>
        <p:txBody>
          <a:bodyPr>
            <a:noAutofit/>
          </a:bodyPr>
          <a:lstStyle>
            <a:lvl1pPr marL="0" indent="0">
              <a:buNone/>
              <a:defRPr sz="1600" b="1">
                <a:solidFill>
                  <a:schemeClr val="accent3">
                    <a:lumMod val="50000"/>
                  </a:schemeClr>
                </a:solidFill>
              </a:defRPr>
            </a:lvl1pPr>
          </a:lstStyle>
          <a:p>
            <a:pPr lvl="0"/>
            <a:r>
              <a:rPr lang="nl-BE" dirty="0"/>
              <a:t>Voornaam en naam</a:t>
            </a:r>
          </a:p>
        </p:txBody>
      </p:sp>
      <p:sp>
        <p:nvSpPr>
          <p:cNvPr id="33" name="Tijdelijke aanduiding voor afbeelding 32">
            <a:extLst>
              <a:ext uri="{FF2B5EF4-FFF2-40B4-BE49-F238E27FC236}">
                <a16:creationId xmlns:a16="http://schemas.microsoft.com/office/drawing/2014/main" id="{9C7825AB-9B2C-DD73-611B-B7E8387CE577}"/>
              </a:ext>
            </a:extLst>
          </p:cNvPr>
          <p:cNvSpPr>
            <a:spLocks noGrp="1"/>
          </p:cNvSpPr>
          <p:nvPr>
            <p:ph type="pic" sz="quarter" idx="20"/>
          </p:nvPr>
        </p:nvSpPr>
        <p:spPr>
          <a:xfrm>
            <a:off x="6169107" y="4289425"/>
            <a:ext cx="1137781" cy="1631950"/>
          </a:xfrm>
        </p:spPr>
        <p:txBody>
          <a:bodyPr>
            <a:noAutofit/>
          </a:bodyPr>
          <a:lstStyle>
            <a:lvl1pPr>
              <a:defRPr sz="1800">
                <a:solidFill>
                  <a:srgbClr val="000000"/>
                </a:solidFill>
              </a:defRPr>
            </a:lvl1pPr>
          </a:lstStyle>
          <a:p>
            <a:r>
              <a:rPr lang="nl-NL"/>
              <a:t>Klik op het pictogram als u een afbeelding wilt toevoegen</a:t>
            </a:r>
            <a:endParaRPr lang="nl-BE" dirty="0"/>
          </a:p>
        </p:txBody>
      </p:sp>
      <p:sp>
        <p:nvSpPr>
          <p:cNvPr id="34" name="Tijdelijke aanduiding voor afbeelding 32">
            <a:extLst>
              <a:ext uri="{FF2B5EF4-FFF2-40B4-BE49-F238E27FC236}">
                <a16:creationId xmlns:a16="http://schemas.microsoft.com/office/drawing/2014/main" id="{4625948A-4C29-FF64-C1B9-09A0ECCBE068}"/>
              </a:ext>
            </a:extLst>
          </p:cNvPr>
          <p:cNvSpPr>
            <a:spLocks noGrp="1"/>
          </p:cNvSpPr>
          <p:nvPr>
            <p:ph type="pic" sz="quarter" idx="21"/>
          </p:nvPr>
        </p:nvSpPr>
        <p:spPr>
          <a:xfrm>
            <a:off x="6169108" y="2491609"/>
            <a:ext cx="1137780" cy="1641475"/>
          </a:xfrm>
        </p:spPr>
        <p:txBody>
          <a:bodyPr>
            <a:noAutofit/>
          </a:bodyPr>
          <a:lstStyle>
            <a:lvl1pPr>
              <a:defRPr sz="1800">
                <a:solidFill>
                  <a:srgbClr val="000000"/>
                </a:solidFill>
              </a:defRPr>
            </a:lvl1pPr>
          </a:lstStyle>
          <a:p>
            <a:r>
              <a:rPr lang="nl-NL"/>
              <a:t>Klik op het pictogram als u een afbeelding wilt toevoegen</a:t>
            </a:r>
            <a:endParaRPr lang="nl-BE" dirty="0"/>
          </a:p>
        </p:txBody>
      </p:sp>
      <p:sp>
        <p:nvSpPr>
          <p:cNvPr id="4" name="Title 7">
            <a:extLst>
              <a:ext uri="{FF2B5EF4-FFF2-40B4-BE49-F238E27FC236}">
                <a16:creationId xmlns:a16="http://schemas.microsoft.com/office/drawing/2014/main" id="{4F033BE2-C72E-3851-F569-B6B3C1A70E32}"/>
              </a:ext>
            </a:extLst>
          </p:cNvPr>
          <p:cNvSpPr txBox="1">
            <a:spLocks/>
          </p:cNvSpPr>
          <p:nvPr userDrawn="1"/>
        </p:nvSpPr>
        <p:spPr>
          <a:xfrm>
            <a:off x="6169108" y="1637659"/>
            <a:ext cx="4834955" cy="570838"/>
          </a:xfrm>
          <a:prstGeom prst="rect">
            <a:avLst/>
          </a:prstGeom>
        </p:spPr>
        <p:txBody>
          <a:bodyPr vert="horz" lIns="91440" tIns="45720" rIns="91440" bIns="45720" rtlCol="0" anchor="t">
            <a:noAutofit/>
          </a:bodyPr>
          <a:lstStyle>
            <a:lvl1pPr algn="l" defTabSz="914400" rtl="0" eaLnBrk="1" latinLnBrk="0" hangingPunct="1">
              <a:lnSpc>
                <a:spcPct val="85000"/>
              </a:lnSpc>
              <a:spcBef>
                <a:spcPct val="0"/>
              </a:spcBef>
              <a:buNone/>
              <a:defRPr sz="3200" b="0" kern="1200" spc="-50" baseline="0">
                <a:solidFill>
                  <a:schemeClr val="bg1"/>
                </a:solidFill>
                <a:latin typeface="+mj-lt"/>
                <a:ea typeface="+mj-ea"/>
                <a:cs typeface="+mj-cs"/>
              </a:defRPr>
            </a:lvl1pPr>
          </a:lstStyle>
          <a:p>
            <a:r>
              <a:rPr lang="nl-NL" sz="2400" dirty="0"/>
              <a:t>Aarzel niet om ons te contacteren</a:t>
            </a:r>
            <a:endParaRPr lang="en-US" sz="2400" dirty="0"/>
          </a:p>
        </p:txBody>
      </p:sp>
      <p:sp>
        <p:nvSpPr>
          <p:cNvPr id="7" name="Tijdelijke aanduiding voor afbeelding 6">
            <a:extLst>
              <a:ext uri="{FF2B5EF4-FFF2-40B4-BE49-F238E27FC236}">
                <a16:creationId xmlns:a16="http://schemas.microsoft.com/office/drawing/2014/main" id="{1FF89A43-4960-4147-8E30-124077F173D9}"/>
              </a:ext>
            </a:extLst>
          </p:cNvPr>
          <p:cNvSpPr>
            <a:spLocks noGrp="1"/>
          </p:cNvSpPr>
          <p:nvPr>
            <p:ph type="pic" sz="quarter" idx="22"/>
          </p:nvPr>
        </p:nvSpPr>
        <p:spPr>
          <a:xfrm>
            <a:off x="0" y="0"/>
            <a:ext cx="5181600" cy="6858000"/>
          </a:xfrm>
        </p:spPr>
        <p:txBody>
          <a:bodyPr/>
          <a:lstStyle/>
          <a:p>
            <a:r>
              <a:rPr lang="nl-NL"/>
              <a:t>Klik op het pictogram als u een afbeelding wilt toevoegen</a:t>
            </a:r>
            <a:endParaRPr lang="nl-BE"/>
          </a:p>
        </p:txBody>
      </p:sp>
    </p:spTree>
    <p:extLst>
      <p:ext uri="{BB962C8B-B14F-4D97-AF65-F5344CB8AC3E}">
        <p14:creationId xmlns:p14="http://schemas.microsoft.com/office/powerpoint/2010/main" val="4076947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ragen">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56CD290-11D6-231A-0B29-571AF7AEF7A6}"/>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hasCustomPrompt="1"/>
          </p:nvPr>
        </p:nvSpPr>
        <p:spPr>
          <a:xfrm>
            <a:off x="0" y="0"/>
            <a:ext cx="12192000" cy="6857999"/>
          </a:xfrm>
        </p:spPr>
        <p:txBody>
          <a:bodyPr anchor="ctr">
            <a:noAutofit/>
          </a:bodyPr>
          <a:lstStyle>
            <a:lvl1pPr algn="ctr">
              <a:defRPr sz="6000" b="0">
                <a:solidFill>
                  <a:schemeClr val="bg1"/>
                </a:solidFill>
              </a:defRPr>
            </a:lvl1pPr>
          </a:lstStyle>
          <a:p>
            <a:r>
              <a:rPr lang="nl-NL" dirty="0"/>
              <a:t>Vragen?</a:t>
            </a:r>
            <a:endParaRPr lang="en-US" dirty="0"/>
          </a:p>
        </p:txBody>
      </p:sp>
    </p:spTree>
    <p:extLst>
      <p:ext uri="{BB962C8B-B14F-4D97-AF65-F5344CB8AC3E}">
        <p14:creationId xmlns:p14="http://schemas.microsoft.com/office/powerpoint/2010/main" val="33502779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quote 1">
    <p:spTree>
      <p:nvGrpSpPr>
        <p:cNvPr id="1" name=""/>
        <p:cNvGrpSpPr/>
        <p:nvPr/>
      </p:nvGrpSpPr>
      <p:grpSpPr>
        <a:xfrm>
          <a:off x="0" y="0"/>
          <a:ext cx="0" cy="0"/>
          <a:chOff x="0" y="0"/>
          <a:chExt cx="0" cy="0"/>
        </a:xfrm>
      </p:grpSpPr>
      <p:sp>
        <p:nvSpPr>
          <p:cNvPr id="7" name="Rectangle 6"/>
          <p:cNvSpPr/>
          <p:nvPr/>
        </p:nvSpPr>
        <p:spPr>
          <a:xfrm>
            <a:off x="3175" y="0"/>
            <a:ext cx="12188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00125" y="1259379"/>
            <a:ext cx="9582150" cy="3798395"/>
          </a:xfrm>
        </p:spPr>
        <p:txBody>
          <a:bodyPr anchor="t">
            <a:noAutofit/>
          </a:bodyPr>
          <a:lstStyle>
            <a:lvl1pPr algn="l">
              <a:lnSpc>
                <a:spcPct val="85000"/>
              </a:lnSpc>
              <a:defRPr sz="7000" b="0" spc="-50" baseline="0">
                <a:solidFill>
                  <a:schemeClr val="tx1">
                    <a:lumMod val="85000"/>
                    <a:lumOff val="15000"/>
                  </a:schemeClr>
                </a:solidFill>
              </a:defRPr>
            </a:lvl1pPr>
          </a:lstStyle>
          <a:p>
            <a:r>
              <a:rPr lang="nl-NL" dirty="0"/>
              <a:t>“</a:t>
            </a:r>
            <a:r>
              <a:rPr lang="nl-NL" dirty="0" err="1"/>
              <a:t>there’s</a:t>
            </a:r>
            <a:r>
              <a:rPr lang="nl-NL" dirty="0"/>
              <a:t> a crack in </a:t>
            </a:r>
            <a:r>
              <a:rPr lang="nl-NL" dirty="0" err="1"/>
              <a:t>everything</a:t>
            </a:r>
            <a:r>
              <a:rPr lang="nl-NL" dirty="0"/>
              <a:t>, </a:t>
            </a:r>
            <a:r>
              <a:rPr lang="nl-NL" dirty="0" err="1"/>
              <a:t>that’s</a:t>
            </a:r>
            <a:r>
              <a:rPr lang="nl-NL" dirty="0"/>
              <a:t> </a:t>
            </a:r>
            <a:r>
              <a:rPr lang="nl-NL" dirty="0" err="1"/>
              <a:t>how</a:t>
            </a:r>
            <a:r>
              <a:rPr lang="nl-NL" dirty="0"/>
              <a:t> </a:t>
            </a:r>
            <a:r>
              <a:rPr lang="nl-NL" dirty="0" err="1"/>
              <a:t>the</a:t>
            </a:r>
            <a:r>
              <a:rPr lang="nl-NL" dirty="0"/>
              <a:t> light </a:t>
            </a:r>
            <a:r>
              <a:rPr lang="nl-NL" dirty="0" err="1"/>
              <a:t>gets</a:t>
            </a:r>
            <a:r>
              <a:rPr lang="nl-NL" dirty="0"/>
              <a:t> in”</a:t>
            </a:r>
            <a:endParaRPr lang="en-US" dirty="0"/>
          </a:p>
        </p:txBody>
      </p:sp>
      <p:sp>
        <p:nvSpPr>
          <p:cNvPr id="3" name="Subtitle 2"/>
          <p:cNvSpPr>
            <a:spLocks noGrp="1"/>
          </p:cNvSpPr>
          <p:nvPr>
            <p:ph type="subTitle" idx="1" hasCustomPrompt="1"/>
          </p:nvPr>
        </p:nvSpPr>
        <p:spPr>
          <a:xfrm>
            <a:off x="1000125" y="5207403"/>
            <a:ext cx="5907578" cy="1143000"/>
          </a:xfrm>
        </p:spPr>
        <p:txBody>
          <a:bodyPr lIns="91440" rIns="91440">
            <a:normAutofit/>
          </a:bodyPr>
          <a:lstStyle>
            <a:lvl1pPr marL="0" indent="0" algn="l">
              <a:buNone/>
              <a:defRPr sz="2000" cap="none" spc="0" baseline="0">
                <a:solidFill>
                  <a:schemeClr val="tx2"/>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 Leonard Cohen</a:t>
            </a:r>
            <a:endParaRPr lang="en-US" dirty="0"/>
          </a:p>
        </p:txBody>
      </p:sp>
    </p:spTree>
    <p:extLst>
      <p:ext uri="{BB962C8B-B14F-4D97-AF65-F5344CB8AC3E}">
        <p14:creationId xmlns:p14="http://schemas.microsoft.com/office/powerpoint/2010/main" val="28126956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2">
    <p:spTree>
      <p:nvGrpSpPr>
        <p:cNvPr id="1" name=""/>
        <p:cNvGrpSpPr/>
        <p:nvPr/>
      </p:nvGrpSpPr>
      <p:grpSpPr>
        <a:xfrm>
          <a:off x="0" y="0"/>
          <a:ext cx="0" cy="0"/>
          <a:chOff x="0" y="0"/>
          <a:chExt cx="0" cy="0"/>
        </a:xfrm>
      </p:grpSpPr>
      <p:sp>
        <p:nvSpPr>
          <p:cNvPr id="6" name="Tijdelijke aanduiding voor afbeelding 5">
            <a:extLst>
              <a:ext uri="{FF2B5EF4-FFF2-40B4-BE49-F238E27FC236}">
                <a16:creationId xmlns:a16="http://schemas.microsoft.com/office/drawing/2014/main" id="{EC59D928-142C-8507-9A1C-5FFCFF0DA1FE}"/>
              </a:ext>
            </a:extLst>
          </p:cNvPr>
          <p:cNvSpPr>
            <a:spLocks noGrp="1"/>
          </p:cNvSpPr>
          <p:nvPr>
            <p:ph type="pic" sz="quarter" idx="10"/>
          </p:nvPr>
        </p:nvSpPr>
        <p:spPr>
          <a:xfrm>
            <a:off x="0" y="0"/>
            <a:ext cx="12192000" cy="6858000"/>
          </a:xfrm>
        </p:spPr>
        <p:txBody>
          <a:bodyPr/>
          <a:lstStyle>
            <a:lvl1pPr algn="l">
              <a:defRPr/>
            </a:lvl1pPr>
          </a:lstStyle>
          <a:p>
            <a:r>
              <a:rPr lang="nl-NL"/>
              <a:t>Klik op het pictogram als u een afbeelding wilt toevoegen</a:t>
            </a:r>
            <a:endParaRPr lang="nl-BE" dirty="0"/>
          </a:p>
        </p:txBody>
      </p:sp>
      <p:sp>
        <p:nvSpPr>
          <p:cNvPr id="2" name="Title 1"/>
          <p:cNvSpPr>
            <a:spLocks noGrp="1"/>
          </p:cNvSpPr>
          <p:nvPr>
            <p:ph type="ctrTitle" hasCustomPrompt="1"/>
          </p:nvPr>
        </p:nvSpPr>
        <p:spPr>
          <a:xfrm>
            <a:off x="842530" y="1230804"/>
            <a:ext cx="4920095" cy="3798395"/>
          </a:xfrm>
        </p:spPr>
        <p:txBody>
          <a:bodyPr anchor="t">
            <a:noAutofit/>
          </a:bodyPr>
          <a:lstStyle>
            <a:lvl1pPr algn="l">
              <a:lnSpc>
                <a:spcPct val="85000"/>
              </a:lnSpc>
              <a:defRPr sz="5500" b="0" spc="-50" baseline="0">
                <a:solidFill>
                  <a:schemeClr val="bg1"/>
                </a:solidFill>
              </a:defRPr>
            </a:lvl1pPr>
          </a:lstStyle>
          <a:p>
            <a:r>
              <a:rPr lang="nl-NL" dirty="0"/>
              <a:t>“</a:t>
            </a:r>
            <a:r>
              <a:rPr lang="nl-NL" dirty="0" err="1"/>
              <a:t>there’s</a:t>
            </a:r>
            <a:r>
              <a:rPr lang="nl-NL" dirty="0"/>
              <a:t> a crack in </a:t>
            </a:r>
            <a:r>
              <a:rPr lang="nl-NL" dirty="0" err="1"/>
              <a:t>everything</a:t>
            </a:r>
            <a:r>
              <a:rPr lang="nl-NL" dirty="0"/>
              <a:t>, </a:t>
            </a:r>
            <a:r>
              <a:rPr lang="nl-NL" dirty="0" err="1"/>
              <a:t>that’s</a:t>
            </a:r>
            <a:r>
              <a:rPr lang="nl-NL" dirty="0"/>
              <a:t> </a:t>
            </a:r>
            <a:r>
              <a:rPr lang="nl-NL" dirty="0" err="1"/>
              <a:t>how</a:t>
            </a:r>
            <a:r>
              <a:rPr lang="nl-NL" dirty="0"/>
              <a:t> </a:t>
            </a:r>
            <a:r>
              <a:rPr lang="nl-NL" dirty="0" err="1"/>
              <a:t>the</a:t>
            </a:r>
            <a:r>
              <a:rPr lang="nl-NL" dirty="0"/>
              <a:t> light </a:t>
            </a:r>
            <a:r>
              <a:rPr lang="nl-NL" dirty="0" err="1"/>
              <a:t>gets</a:t>
            </a:r>
            <a:r>
              <a:rPr lang="nl-NL" dirty="0"/>
              <a:t> in”</a:t>
            </a:r>
            <a:endParaRPr lang="en-US" dirty="0"/>
          </a:p>
        </p:txBody>
      </p:sp>
      <p:sp>
        <p:nvSpPr>
          <p:cNvPr id="3" name="Subtitle 2"/>
          <p:cNvSpPr>
            <a:spLocks noGrp="1"/>
          </p:cNvSpPr>
          <p:nvPr>
            <p:ph type="subTitle" idx="1" hasCustomPrompt="1"/>
          </p:nvPr>
        </p:nvSpPr>
        <p:spPr>
          <a:xfrm>
            <a:off x="842530" y="5117003"/>
            <a:ext cx="5907578" cy="1143000"/>
          </a:xfrm>
        </p:spPr>
        <p:txBody>
          <a:bodyPr lIns="91440" rIns="91440">
            <a:normAutofit/>
          </a:bodyPr>
          <a:lstStyle>
            <a:lvl1pPr marL="0" indent="0" algn="l">
              <a:buNone/>
              <a:defRPr sz="2000" cap="none" spc="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 Leonard Cohen</a:t>
            </a:r>
            <a:endParaRPr lang="en-US" dirty="0"/>
          </a:p>
        </p:txBody>
      </p:sp>
    </p:spTree>
    <p:extLst>
      <p:ext uri="{BB962C8B-B14F-4D97-AF65-F5344CB8AC3E}">
        <p14:creationId xmlns:p14="http://schemas.microsoft.com/office/powerpoint/2010/main" val="22282362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Titeldi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4087D8-9DA5-DAA8-D5CB-0E2A50CFACB3}"/>
              </a:ext>
            </a:extLst>
          </p:cNvPr>
          <p:cNvSpPr/>
          <p:nvPr/>
        </p:nvSpPr>
        <p:spPr>
          <a:xfrm>
            <a:off x="3177" y="0"/>
            <a:ext cx="12188825" cy="5410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3F4522FA-EFE8-B364-24E0-1AE560E2A958}"/>
              </a:ext>
            </a:extLst>
          </p:cNvPr>
          <p:cNvSpPr>
            <a:spLocks noGrp="1"/>
          </p:cNvSpPr>
          <p:nvPr>
            <p:ph type="ctrTitle" hasCustomPrompt="1"/>
          </p:nvPr>
        </p:nvSpPr>
        <p:spPr>
          <a:xfrm>
            <a:off x="1168400" y="2905743"/>
            <a:ext cx="9144000" cy="1371210"/>
          </a:xfrm>
        </p:spPr>
        <p:txBody>
          <a:bodyPr anchor="b">
            <a:noAutofit/>
          </a:bodyPr>
          <a:lstStyle>
            <a:lvl1pPr algn="l">
              <a:lnSpc>
                <a:spcPts val="3900"/>
              </a:lnSpc>
              <a:defRPr sz="4050">
                <a:solidFill>
                  <a:schemeClr val="bg1"/>
                </a:solidFill>
              </a:defRPr>
            </a:lvl1pPr>
          </a:lstStyle>
          <a:p>
            <a:r>
              <a:rPr lang="nl-NL" dirty="0"/>
              <a:t>Titel van de</a:t>
            </a:r>
            <a:br>
              <a:rPr lang="nl-NL" dirty="0"/>
            </a:br>
            <a:r>
              <a:rPr lang="nl-NL" dirty="0"/>
              <a:t>presentatie</a:t>
            </a:r>
            <a:endParaRPr lang="nl-BE" dirty="0"/>
          </a:p>
        </p:txBody>
      </p:sp>
      <p:sp>
        <p:nvSpPr>
          <p:cNvPr id="3" name="Ondertitel 2">
            <a:extLst>
              <a:ext uri="{FF2B5EF4-FFF2-40B4-BE49-F238E27FC236}">
                <a16:creationId xmlns:a16="http://schemas.microsoft.com/office/drawing/2014/main" id="{82CF07B3-6F2A-C87B-EB14-177240A2F28E}"/>
              </a:ext>
            </a:extLst>
          </p:cNvPr>
          <p:cNvSpPr>
            <a:spLocks noGrp="1"/>
          </p:cNvSpPr>
          <p:nvPr>
            <p:ph type="subTitle" idx="1"/>
          </p:nvPr>
        </p:nvSpPr>
        <p:spPr>
          <a:xfrm>
            <a:off x="1168400" y="4600575"/>
            <a:ext cx="9144000" cy="625474"/>
          </a:xfrm>
        </p:spPr>
        <p:txBody>
          <a:bodyPr/>
          <a:lstStyle>
            <a:lvl1pPr marL="0" indent="0" algn="l">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nl-BE" dirty="0"/>
          </a:p>
        </p:txBody>
      </p:sp>
      <p:cxnSp>
        <p:nvCxnSpPr>
          <p:cNvPr id="8" name="Rechte verbindingslijn 7">
            <a:extLst>
              <a:ext uri="{FF2B5EF4-FFF2-40B4-BE49-F238E27FC236}">
                <a16:creationId xmlns:a16="http://schemas.microsoft.com/office/drawing/2014/main" id="{FC2AFAB7-EBE3-BACA-1BF8-C57298977064}"/>
              </a:ext>
            </a:extLst>
          </p:cNvPr>
          <p:cNvCxnSpPr>
            <a:cxnSpLocks/>
          </p:cNvCxnSpPr>
          <p:nvPr/>
        </p:nvCxnSpPr>
        <p:spPr>
          <a:xfrm>
            <a:off x="987828" y="2916627"/>
            <a:ext cx="0" cy="130405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Afbeelding 8" descr="Afbeelding met Graphics, Lettertype, logo, grafische vormgeving&#10;&#10;Automatisch gegenereerde beschrijving">
            <a:extLst>
              <a:ext uri="{FF2B5EF4-FFF2-40B4-BE49-F238E27FC236}">
                <a16:creationId xmlns:a16="http://schemas.microsoft.com/office/drawing/2014/main" id="{4F29845A-7297-377E-1C0E-6DB0788CC6D9}"/>
              </a:ext>
            </a:extLst>
          </p:cNvPr>
          <p:cNvPicPr>
            <a:picLocks noChangeAspect="1"/>
          </p:cNvPicPr>
          <p:nvPr/>
        </p:nvPicPr>
        <p:blipFill rotWithShape="1">
          <a:blip r:embed="rId2" cstate="screen">
            <a:extLst>
              <a:ext uri="{28A0092B-C50C-407E-A947-70E740481C1C}">
                <a14:useLocalDpi xmlns:a14="http://schemas.microsoft.com/office/drawing/2010/main" val="0"/>
              </a:ext>
            </a:extLst>
          </a:blip>
          <a:srcRect b="18920"/>
          <a:stretch/>
        </p:blipFill>
        <p:spPr>
          <a:xfrm>
            <a:off x="10018615" y="5938563"/>
            <a:ext cx="1488448" cy="550412"/>
          </a:xfrm>
          <a:prstGeom prst="rect">
            <a:avLst/>
          </a:prstGeom>
        </p:spPr>
      </p:pic>
    </p:spTree>
    <p:extLst>
      <p:ext uri="{BB962C8B-B14F-4D97-AF65-F5344CB8AC3E}">
        <p14:creationId xmlns:p14="http://schemas.microsoft.com/office/powerpoint/2010/main" val="18975412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ussentite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4087D8-9DA5-DAA8-D5CB-0E2A50CFACB3}"/>
              </a:ext>
            </a:extLst>
          </p:cNvPr>
          <p:cNvSpPr/>
          <p:nvPr/>
        </p:nvSpPr>
        <p:spPr>
          <a:xfrm>
            <a:off x="3177" y="0"/>
            <a:ext cx="12188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3F4522FA-EFE8-B364-24E0-1AE560E2A958}"/>
              </a:ext>
            </a:extLst>
          </p:cNvPr>
          <p:cNvSpPr>
            <a:spLocks noGrp="1"/>
          </p:cNvSpPr>
          <p:nvPr>
            <p:ph type="ctrTitle" hasCustomPrompt="1"/>
          </p:nvPr>
        </p:nvSpPr>
        <p:spPr>
          <a:xfrm>
            <a:off x="1168400" y="2922071"/>
            <a:ext cx="9144000" cy="1371210"/>
          </a:xfrm>
        </p:spPr>
        <p:txBody>
          <a:bodyPr anchor="b">
            <a:noAutofit/>
          </a:bodyPr>
          <a:lstStyle>
            <a:lvl1pPr algn="l">
              <a:lnSpc>
                <a:spcPts val="3900"/>
              </a:lnSpc>
              <a:defRPr sz="4050">
                <a:solidFill>
                  <a:schemeClr val="bg1"/>
                </a:solidFill>
              </a:defRPr>
            </a:lvl1pPr>
          </a:lstStyle>
          <a:p>
            <a:r>
              <a:rPr lang="nl-NL" dirty="0"/>
              <a:t>Tussentitel </a:t>
            </a:r>
            <a:br>
              <a:rPr lang="nl-NL" dirty="0"/>
            </a:br>
            <a:r>
              <a:rPr lang="nl-NL" dirty="0"/>
              <a:t>van de presentatie</a:t>
            </a:r>
            <a:endParaRPr lang="nl-BE" dirty="0"/>
          </a:p>
        </p:txBody>
      </p:sp>
      <p:cxnSp>
        <p:nvCxnSpPr>
          <p:cNvPr id="8" name="Rechte verbindingslijn 7">
            <a:extLst>
              <a:ext uri="{FF2B5EF4-FFF2-40B4-BE49-F238E27FC236}">
                <a16:creationId xmlns:a16="http://schemas.microsoft.com/office/drawing/2014/main" id="{FC2AFAB7-EBE3-BACA-1BF8-C57298977064}"/>
              </a:ext>
            </a:extLst>
          </p:cNvPr>
          <p:cNvCxnSpPr>
            <a:cxnSpLocks/>
          </p:cNvCxnSpPr>
          <p:nvPr/>
        </p:nvCxnSpPr>
        <p:spPr>
          <a:xfrm>
            <a:off x="987828" y="2916627"/>
            <a:ext cx="0" cy="130405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83364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ussentitel_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522FA-EFE8-B364-24E0-1AE560E2A958}"/>
              </a:ext>
            </a:extLst>
          </p:cNvPr>
          <p:cNvSpPr>
            <a:spLocks noGrp="1"/>
          </p:cNvSpPr>
          <p:nvPr>
            <p:ph type="ctrTitle" hasCustomPrompt="1"/>
          </p:nvPr>
        </p:nvSpPr>
        <p:spPr>
          <a:xfrm>
            <a:off x="1168400" y="2922071"/>
            <a:ext cx="9144000" cy="1371210"/>
          </a:xfrm>
        </p:spPr>
        <p:txBody>
          <a:bodyPr anchor="b">
            <a:noAutofit/>
          </a:bodyPr>
          <a:lstStyle>
            <a:lvl1pPr algn="l">
              <a:lnSpc>
                <a:spcPts val="3900"/>
              </a:lnSpc>
              <a:defRPr sz="4050">
                <a:solidFill>
                  <a:schemeClr val="accent2"/>
                </a:solidFill>
              </a:defRPr>
            </a:lvl1pPr>
          </a:lstStyle>
          <a:p>
            <a:r>
              <a:rPr lang="nl-NL" dirty="0"/>
              <a:t>Tussentitel </a:t>
            </a:r>
            <a:br>
              <a:rPr lang="nl-NL" dirty="0"/>
            </a:br>
            <a:r>
              <a:rPr lang="nl-NL" dirty="0"/>
              <a:t>van de presentatie</a:t>
            </a:r>
            <a:endParaRPr lang="nl-BE" dirty="0"/>
          </a:p>
        </p:txBody>
      </p:sp>
      <p:cxnSp>
        <p:nvCxnSpPr>
          <p:cNvPr id="8" name="Rechte verbindingslijn 7">
            <a:extLst>
              <a:ext uri="{FF2B5EF4-FFF2-40B4-BE49-F238E27FC236}">
                <a16:creationId xmlns:a16="http://schemas.microsoft.com/office/drawing/2014/main" id="{FC2AFAB7-EBE3-BACA-1BF8-C57298977064}"/>
              </a:ext>
            </a:extLst>
          </p:cNvPr>
          <p:cNvCxnSpPr>
            <a:cxnSpLocks/>
          </p:cNvCxnSpPr>
          <p:nvPr/>
        </p:nvCxnSpPr>
        <p:spPr>
          <a:xfrm>
            <a:off x="987828" y="2916627"/>
            <a:ext cx="0" cy="1304058"/>
          </a:xfrm>
          <a:prstGeom prst="line">
            <a:avLst/>
          </a:prstGeom>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3755153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Inhou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6EBEF8E3-8E09-3545-3345-4078301580B5}"/>
              </a:ext>
            </a:extLst>
          </p:cNvPr>
          <p:cNvSpPr/>
          <p:nvPr/>
        </p:nvSpPr>
        <p:spPr>
          <a:xfrm>
            <a:off x="3177" y="0"/>
            <a:ext cx="429418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BE" sz="1350"/>
          </a:p>
        </p:txBody>
      </p:sp>
      <p:sp>
        <p:nvSpPr>
          <p:cNvPr id="2" name="Titel 1">
            <a:extLst>
              <a:ext uri="{FF2B5EF4-FFF2-40B4-BE49-F238E27FC236}">
                <a16:creationId xmlns:a16="http://schemas.microsoft.com/office/drawing/2014/main" id="{07A43609-060B-AD62-9F7F-5324F180F68C}"/>
              </a:ext>
            </a:extLst>
          </p:cNvPr>
          <p:cNvSpPr>
            <a:spLocks noGrp="1"/>
          </p:cNvSpPr>
          <p:nvPr>
            <p:ph type="title" hasCustomPrompt="1"/>
          </p:nvPr>
        </p:nvSpPr>
        <p:spPr>
          <a:xfrm>
            <a:off x="372534" y="365127"/>
            <a:ext cx="3471335" cy="1325563"/>
          </a:xfrm>
        </p:spPr>
        <p:txBody>
          <a:bodyPr>
            <a:normAutofit/>
          </a:bodyPr>
          <a:lstStyle>
            <a:lvl1pPr algn="l">
              <a:defRPr sz="4500">
                <a:solidFill>
                  <a:schemeClr val="bg1"/>
                </a:solidFill>
              </a:defRPr>
            </a:lvl1pPr>
          </a:lstStyle>
          <a:p>
            <a:r>
              <a:rPr lang="nl-NL" dirty="0"/>
              <a:t>Inhoud</a:t>
            </a:r>
            <a:endParaRPr lang="nl-BE" dirty="0"/>
          </a:p>
        </p:txBody>
      </p:sp>
      <p:sp>
        <p:nvSpPr>
          <p:cNvPr id="3" name="Tijdelijke aanduiding voor inhoud 2">
            <a:extLst>
              <a:ext uri="{FF2B5EF4-FFF2-40B4-BE49-F238E27FC236}">
                <a16:creationId xmlns:a16="http://schemas.microsoft.com/office/drawing/2014/main" id="{68506BEA-4772-3915-DDA9-F28782B77F70}"/>
              </a:ext>
            </a:extLst>
          </p:cNvPr>
          <p:cNvSpPr>
            <a:spLocks noGrp="1"/>
          </p:cNvSpPr>
          <p:nvPr>
            <p:ph idx="1"/>
          </p:nvPr>
        </p:nvSpPr>
        <p:spPr>
          <a:xfrm>
            <a:off x="4423325" y="365125"/>
            <a:ext cx="6752675" cy="6171142"/>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Tree>
    <p:extLst>
      <p:ext uri="{BB962C8B-B14F-4D97-AF65-F5344CB8AC3E}">
        <p14:creationId xmlns:p14="http://schemas.microsoft.com/office/powerpoint/2010/main" val="15596093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nhoud met afbeelding">
    <p:spTree>
      <p:nvGrpSpPr>
        <p:cNvPr id="1" name=""/>
        <p:cNvGrpSpPr/>
        <p:nvPr/>
      </p:nvGrpSpPr>
      <p:grpSpPr>
        <a:xfrm>
          <a:off x="0" y="0"/>
          <a:ext cx="0" cy="0"/>
          <a:chOff x="0" y="0"/>
          <a:chExt cx="0" cy="0"/>
        </a:xfrm>
      </p:grpSpPr>
      <p:sp>
        <p:nvSpPr>
          <p:cNvPr id="4" name="Tijdelijke aanduiding voor afbeelding 4">
            <a:extLst>
              <a:ext uri="{FF2B5EF4-FFF2-40B4-BE49-F238E27FC236}">
                <a16:creationId xmlns:a16="http://schemas.microsoft.com/office/drawing/2014/main" id="{301233EA-D34B-6E72-4F2E-126E82A6BD06}"/>
              </a:ext>
            </a:extLst>
          </p:cNvPr>
          <p:cNvSpPr>
            <a:spLocks noGrp="1"/>
          </p:cNvSpPr>
          <p:nvPr>
            <p:ph type="pic" sz="quarter" idx="10"/>
          </p:nvPr>
        </p:nvSpPr>
        <p:spPr>
          <a:xfrm>
            <a:off x="1" y="0"/>
            <a:ext cx="4297363" cy="6858000"/>
          </a:xfrm>
        </p:spPr>
        <p:txBody>
          <a:bodyPr/>
          <a:lstStyle>
            <a:lvl1pPr>
              <a:defRPr>
                <a:solidFill>
                  <a:srgbClr val="FF0000"/>
                </a:solidFill>
              </a:defRPr>
            </a:lvl1pPr>
          </a:lstStyle>
          <a:p>
            <a:pPr marL="68580" marR="0" lvl="0" indent="-68580" algn="l" defTabSz="685800" rtl="0" eaLnBrk="1" fontAlgn="auto" latinLnBrk="0" hangingPunct="1">
              <a:lnSpc>
                <a:spcPct val="90000"/>
              </a:lnSpc>
              <a:spcBef>
                <a:spcPts val="900"/>
              </a:spcBef>
              <a:spcAft>
                <a:spcPts val="150"/>
              </a:spcAft>
              <a:buClr>
                <a:schemeClr val="accent1"/>
              </a:buClr>
              <a:buSzPct val="100000"/>
              <a:buFont typeface="Calibri" panose="020F0502020204030204" pitchFamily="34" charset="0"/>
              <a:buChar char=" "/>
              <a:tabLst/>
              <a:defRPr/>
            </a:pPr>
            <a:r>
              <a:rPr lang="nl-NL"/>
              <a:t>Klik op het pictogram als u een afbeelding wilt toevoegen</a:t>
            </a:r>
            <a:endParaRPr lang="nl-BE" dirty="0"/>
          </a:p>
        </p:txBody>
      </p:sp>
      <p:sp>
        <p:nvSpPr>
          <p:cNvPr id="2" name="Titel 1">
            <a:extLst>
              <a:ext uri="{FF2B5EF4-FFF2-40B4-BE49-F238E27FC236}">
                <a16:creationId xmlns:a16="http://schemas.microsoft.com/office/drawing/2014/main" id="{07A43609-060B-AD62-9F7F-5324F180F68C}"/>
              </a:ext>
            </a:extLst>
          </p:cNvPr>
          <p:cNvSpPr>
            <a:spLocks noGrp="1"/>
          </p:cNvSpPr>
          <p:nvPr>
            <p:ph type="title" hasCustomPrompt="1"/>
          </p:nvPr>
        </p:nvSpPr>
        <p:spPr>
          <a:xfrm>
            <a:off x="372534" y="365127"/>
            <a:ext cx="3471335" cy="1325563"/>
          </a:xfrm>
        </p:spPr>
        <p:txBody>
          <a:bodyPr>
            <a:normAutofit/>
          </a:bodyPr>
          <a:lstStyle>
            <a:lvl1pPr algn="l">
              <a:defRPr sz="4500">
                <a:solidFill>
                  <a:schemeClr val="bg1"/>
                </a:solidFill>
              </a:defRPr>
            </a:lvl1pPr>
          </a:lstStyle>
          <a:p>
            <a:r>
              <a:rPr lang="nl-NL" dirty="0"/>
              <a:t>Inhoud</a:t>
            </a:r>
            <a:endParaRPr lang="nl-BE" dirty="0"/>
          </a:p>
        </p:txBody>
      </p:sp>
      <p:sp>
        <p:nvSpPr>
          <p:cNvPr id="3" name="Tijdelijke aanduiding voor inhoud 2">
            <a:extLst>
              <a:ext uri="{FF2B5EF4-FFF2-40B4-BE49-F238E27FC236}">
                <a16:creationId xmlns:a16="http://schemas.microsoft.com/office/drawing/2014/main" id="{68506BEA-4772-3915-DDA9-F28782B77F70}"/>
              </a:ext>
            </a:extLst>
          </p:cNvPr>
          <p:cNvSpPr>
            <a:spLocks noGrp="1"/>
          </p:cNvSpPr>
          <p:nvPr>
            <p:ph idx="1"/>
          </p:nvPr>
        </p:nvSpPr>
        <p:spPr>
          <a:xfrm>
            <a:off x="4423325" y="365125"/>
            <a:ext cx="6752675" cy="6171142"/>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Tree>
    <p:extLst>
      <p:ext uri="{BB962C8B-B14F-4D97-AF65-F5344CB8AC3E}">
        <p14:creationId xmlns:p14="http://schemas.microsoft.com/office/powerpoint/2010/main" val="2140685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oud 2">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5D1DCD8-E794-72DE-BD1A-71B6E2502E52}"/>
              </a:ext>
            </a:extLst>
          </p:cNvPr>
          <p:cNvSpPr/>
          <p:nvPr userDrawn="1"/>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hasCustomPrompt="1"/>
          </p:nvPr>
        </p:nvSpPr>
        <p:spPr>
          <a:xfrm>
            <a:off x="565273" y="721346"/>
            <a:ext cx="3158829" cy="1450757"/>
          </a:xfrm>
        </p:spPr>
        <p:txBody>
          <a:bodyPr anchor="t">
            <a:normAutofit/>
          </a:bodyPr>
          <a:lstStyle>
            <a:lvl1pPr>
              <a:defRPr sz="6000" b="0"/>
            </a:lvl1pPr>
          </a:lstStyle>
          <a:p>
            <a:r>
              <a:rPr lang="nl-NL" dirty="0"/>
              <a:t>Inhoud 2</a:t>
            </a:r>
            <a:endParaRPr lang="en-US" dirty="0"/>
          </a:p>
        </p:txBody>
      </p:sp>
      <p:sp>
        <p:nvSpPr>
          <p:cNvPr id="4" name="Content Placeholder 3"/>
          <p:cNvSpPr>
            <a:spLocks noGrp="1"/>
          </p:cNvSpPr>
          <p:nvPr>
            <p:ph sz="half" idx="2" hasCustomPrompt="1"/>
          </p:nvPr>
        </p:nvSpPr>
        <p:spPr>
          <a:xfrm>
            <a:off x="4427622" y="721346"/>
            <a:ext cx="6919251" cy="5908053"/>
          </a:xfrm>
        </p:spPr>
        <p:txBody>
          <a:bodyPr/>
          <a:lstStyle>
            <a:lvl1pPr>
              <a:defRPr sz="2000" b="1">
                <a:solidFill>
                  <a:schemeClr val="accent3">
                    <a:lumMod val="50000"/>
                  </a:schemeClr>
                </a:solidFill>
              </a:defRPr>
            </a:lvl1pPr>
            <a:lvl2pPr marL="90000" indent="0">
              <a:buFontTx/>
              <a:buNone/>
              <a:defRPr sz="20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1</a:t>
            </a:r>
          </a:p>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endParaRPr lang="nl-NL" dirty="0"/>
          </a:p>
          <a:p>
            <a:pPr lvl="0"/>
            <a:r>
              <a:rPr lang="nl-NL" dirty="0"/>
              <a:t>thema 2</a:t>
            </a:r>
          </a:p>
          <a:p>
            <a:pPr lvl="1"/>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a:t>
            </a:r>
            <a:r>
              <a:rPr lang="nl-NL" dirty="0" err="1"/>
              <a:t>tempor</a:t>
            </a:r>
            <a:r>
              <a:rPr lang="nl-NL" dirty="0"/>
              <a:t> </a:t>
            </a:r>
            <a:r>
              <a:rPr lang="nl-NL" dirty="0" err="1"/>
              <a:t>incididunt</a:t>
            </a:r>
            <a:r>
              <a:rPr lang="nl-NL" dirty="0"/>
              <a:t> </a:t>
            </a:r>
            <a:r>
              <a:rPr lang="nl-NL" dirty="0" err="1"/>
              <a:t>aliqua</a:t>
            </a:r>
            <a:endParaRPr lang="nl-NL" dirty="0"/>
          </a:p>
          <a:p>
            <a:pPr lvl="0"/>
            <a:r>
              <a:rPr lang="nl-NL" dirty="0"/>
              <a:t>thema 3</a:t>
            </a:r>
          </a:p>
          <a:p>
            <a:pPr lvl="1"/>
            <a:r>
              <a:rPr lang="nl-NL" dirty="0" err="1"/>
              <a:t>tempor</a:t>
            </a:r>
            <a:r>
              <a:rPr lang="nl-NL" dirty="0"/>
              <a:t> </a:t>
            </a:r>
            <a:r>
              <a:rPr lang="nl-NL" dirty="0" err="1"/>
              <a:t>incididunt</a:t>
            </a:r>
            <a:r>
              <a:rPr lang="nl-NL" dirty="0"/>
              <a:t> </a:t>
            </a:r>
            <a:r>
              <a:rPr lang="nl-NL" dirty="0" err="1"/>
              <a:t>aliqua</a:t>
            </a:r>
            <a:endParaRPr lang="nl-NL" dirty="0"/>
          </a:p>
          <a:p>
            <a:pPr lvl="1"/>
            <a:endParaRPr lang="nl-NL" dirty="0"/>
          </a:p>
          <a:p>
            <a:pPr lvl="1"/>
            <a:endParaRPr lang="nl-NL" dirty="0"/>
          </a:p>
          <a:p>
            <a:pPr lvl="1"/>
            <a:endParaRPr lang="nl-NL" dirty="0"/>
          </a:p>
          <a:p>
            <a:pPr lvl="1"/>
            <a:endParaRPr lang="nl-NL" dirty="0"/>
          </a:p>
        </p:txBody>
      </p:sp>
    </p:spTree>
    <p:extLst>
      <p:ext uri="{BB962C8B-B14F-4D97-AF65-F5344CB8AC3E}">
        <p14:creationId xmlns:p14="http://schemas.microsoft.com/office/powerpoint/2010/main" val="5403527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ussentitel met afbeelding">
    <p:spTree>
      <p:nvGrpSpPr>
        <p:cNvPr id="1" name=""/>
        <p:cNvGrpSpPr/>
        <p:nvPr/>
      </p:nvGrpSpPr>
      <p:grpSpPr>
        <a:xfrm>
          <a:off x="0" y="0"/>
          <a:ext cx="0" cy="0"/>
          <a:chOff x="0" y="0"/>
          <a:chExt cx="0" cy="0"/>
        </a:xfrm>
      </p:grpSpPr>
      <p:sp>
        <p:nvSpPr>
          <p:cNvPr id="4" name="Tijdelijke aanduiding voor afbeelding 4">
            <a:extLst>
              <a:ext uri="{FF2B5EF4-FFF2-40B4-BE49-F238E27FC236}">
                <a16:creationId xmlns:a16="http://schemas.microsoft.com/office/drawing/2014/main" id="{FFB0285D-2872-5BDC-DDCA-9FC430F08A38}"/>
              </a:ext>
            </a:extLst>
          </p:cNvPr>
          <p:cNvSpPr>
            <a:spLocks noGrp="1"/>
          </p:cNvSpPr>
          <p:nvPr>
            <p:ph type="pic" sz="quarter" idx="10"/>
          </p:nvPr>
        </p:nvSpPr>
        <p:spPr>
          <a:xfrm>
            <a:off x="0" y="2"/>
            <a:ext cx="12192000" cy="4945149"/>
          </a:xfrm>
        </p:spPr>
        <p:txBody>
          <a:bodyPr/>
          <a:lstStyle>
            <a:lvl1pPr marL="0" indent="0">
              <a:buNone/>
              <a:defRPr>
                <a:solidFill>
                  <a:srgbClr val="FF0000"/>
                </a:solidFill>
              </a:defRPr>
            </a:lvl1pPr>
          </a:lstStyle>
          <a:p>
            <a:r>
              <a:rPr lang="nl-NL"/>
              <a:t>Klik op het pictogram als u een afbeelding wilt toevoegen</a:t>
            </a:r>
            <a:endParaRPr lang="nl-BE" dirty="0"/>
          </a:p>
        </p:txBody>
      </p:sp>
      <p:sp>
        <p:nvSpPr>
          <p:cNvPr id="2" name="Titel 1">
            <a:extLst>
              <a:ext uri="{FF2B5EF4-FFF2-40B4-BE49-F238E27FC236}">
                <a16:creationId xmlns:a16="http://schemas.microsoft.com/office/drawing/2014/main" id="{3F4522FA-EFE8-B364-24E0-1AE560E2A958}"/>
              </a:ext>
            </a:extLst>
          </p:cNvPr>
          <p:cNvSpPr>
            <a:spLocks noGrp="1"/>
          </p:cNvSpPr>
          <p:nvPr>
            <p:ph type="ctrTitle" hasCustomPrompt="1"/>
          </p:nvPr>
        </p:nvSpPr>
        <p:spPr>
          <a:xfrm>
            <a:off x="1168400" y="2954727"/>
            <a:ext cx="9144000" cy="1371210"/>
          </a:xfrm>
        </p:spPr>
        <p:txBody>
          <a:bodyPr anchor="b">
            <a:noAutofit/>
          </a:bodyPr>
          <a:lstStyle>
            <a:lvl1pPr algn="l">
              <a:defRPr sz="4050">
                <a:solidFill>
                  <a:schemeClr val="bg1"/>
                </a:solidFill>
              </a:defRPr>
            </a:lvl1pPr>
          </a:lstStyle>
          <a:p>
            <a:r>
              <a:rPr lang="nl-NL" dirty="0"/>
              <a:t>Tussentitel van</a:t>
            </a:r>
            <a:br>
              <a:rPr lang="nl-NL" dirty="0"/>
            </a:br>
            <a:r>
              <a:rPr lang="nl-NL" dirty="0"/>
              <a:t>de presentatie</a:t>
            </a:r>
            <a:endParaRPr lang="nl-BE" dirty="0"/>
          </a:p>
        </p:txBody>
      </p:sp>
      <p:sp>
        <p:nvSpPr>
          <p:cNvPr id="3" name="Ondertitel 2">
            <a:extLst>
              <a:ext uri="{FF2B5EF4-FFF2-40B4-BE49-F238E27FC236}">
                <a16:creationId xmlns:a16="http://schemas.microsoft.com/office/drawing/2014/main" id="{82CF07B3-6F2A-C87B-EB14-177240A2F28E}"/>
              </a:ext>
            </a:extLst>
          </p:cNvPr>
          <p:cNvSpPr>
            <a:spLocks noGrp="1"/>
          </p:cNvSpPr>
          <p:nvPr>
            <p:ph type="subTitle" idx="1" hasCustomPrompt="1"/>
          </p:nvPr>
        </p:nvSpPr>
        <p:spPr>
          <a:xfrm>
            <a:off x="1168400" y="5599645"/>
            <a:ext cx="9144000" cy="625474"/>
          </a:xfrm>
        </p:spPr>
        <p:txBody>
          <a:bodyPr/>
          <a:lstStyle>
            <a:lvl1pPr marL="0" indent="0" algn="l">
              <a:buNone/>
              <a:defRPr sz="1800">
                <a:solidFill>
                  <a:srgbClr val="404040"/>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dirty="0"/>
              <a:t>Hier kan je een korte samenvatting typen of leeg laten.</a:t>
            </a:r>
            <a:endParaRPr lang="nl-BE" dirty="0"/>
          </a:p>
        </p:txBody>
      </p:sp>
    </p:spTree>
    <p:extLst>
      <p:ext uri="{BB962C8B-B14F-4D97-AF65-F5344CB8AC3E}">
        <p14:creationId xmlns:p14="http://schemas.microsoft.com/office/powerpoint/2010/main" val="38743729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dia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A43609-060B-AD62-9F7F-5324F180F68C}"/>
              </a:ext>
            </a:extLst>
          </p:cNvPr>
          <p:cNvSpPr>
            <a:spLocks noGrp="1"/>
          </p:cNvSpPr>
          <p:nvPr>
            <p:ph type="title" hasCustomPrompt="1"/>
          </p:nvPr>
        </p:nvSpPr>
        <p:spPr>
          <a:xfrm>
            <a:off x="579472" y="365127"/>
            <a:ext cx="5516528" cy="1325563"/>
          </a:xfrm>
        </p:spPr>
        <p:txBody>
          <a:bodyPr>
            <a:noAutofit/>
          </a:bodyPr>
          <a:lstStyle>
            <a:lvl1pPr algn="l">
              <a:defRPr sz="3000" b="0">
                <a:solidFill>
                  <a:srgbClr val="404040"/>
                </a:solidFill>
              </a:defRPr>
            </a:lvl1pPr>
          </a:lstStyle>
          <a:p>
            <a:r>
              <a:rPr lang="nl-NL" dirty="0"/>
              <a:t>Titel van dia</a:t>
            </a:r>
            <a:endParaRPr lang="nl-BE" dirty="0"/>
          </a:p>
        </p:txBody>
      </p:sp>
      <p:sp>
        <p:nvSpPr>
          <p:cNvPr id="3" name="Tijdelijke aanduiding voor inhoud 2">
            <a:extLst>
              <a:ext uri="{FF2B5EF4-FFF2-40B4-BE49-F238E27FC236}">
                <a16:creationId xmlns:a16="http://schemas.microsoft.com/office/drawing/2014/main" id="{68506BEA-4772-3915-DDA9-F28782B77F70}"/>
              </a:ext>
            </a:extLst>
          </p:cNvPr>
          <p:cNvSpPr>
            <a:spLocks noGrp="1"/>
          </p:cNvSpPr>
          <p:nvPr>
            <p:ph idx="1"/>
          </p:nvPr>
        </p:nvSpPr>
        <p:spPr>
          <a:xfrm>
            <a:off x="579473" y="1869548"/>
            <a:ext cx="7226795" cy="4666721"/>
          </a:xfrm>
        </p:spPr>
        <p:txBody>
          <a:bodyPr/>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vl6pPr>
              <a:defRPr>
                <a:solidFill>
                  <a:srgbClr val="404040"/>
                </a:solidFill>
              </a:defRPr>
            </a:lvl6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
        <p:nvSpPr>
          <p:cNvPr id="4" name="Tijdelijke aanduiding voor afbeelding 4">
            <a:extLst>
              <a:ext uri="{FF2B5EF4-FFF2-40B4-BE49-F238E27FC236}">
                <a16:creationId xmlns:a16="http://schemas.microsoft.com/office/drawing/2014/main" id="{9C5E5364-AE67-9B93-3E51-B7B7F462E2B1}"/>
              </a:ext>
            </a:extLst>
          </p:cNvPr>
          <p:cNvSpPr>
            <a:spLocks noGrp="1"/>
          </p:cNvSpPr>
          <p:nvPr>
            <p:ph type="pic" sz="quarter" idx="10"/>
          </p:nvPr>
        </p:nvSpPr>
        <p:spPr>
          <a:xfrm>
            <a:off x="7963597" y="2"/>
            <a:ext cx="4228403" cy="6857999"/>
          </a:xfrm>
        </p:spPr>
        <p:txBody>
          <a:bodyPr/>
          <a:lstStyle>
            <a:lvl1pPr>
              <a:defRPr>
                <a:solidFill>
                  <a:srgbClr val="FF0000"/>
                </a:solidFill>
              </a:defRPr>
            </a:lvl1pPr>
          </a:lstStyle>
          <a:p>
            <a:r>
              <a:rPr lang="nl-NL"/>
              <a:t>Klik op het pictogram als u een afbeelding wilt toevoegen</a:t>
            </a:r>
            <a:endParaRPr lang="nl-BE" dirty="0"/>
          </a:p>
        </p:txBody>
      </p:sp>
    </p:spTree>
    <p:extLst>
      <p:ext uri="{BB962C8B-B14F-4D97-AF65-F5344CB8AC3E}">
        <p14:creationId xmlns:p14="http://schemas.microsoft.com/office/powerpoint/2010/main" val="3307601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dia 2">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1FC287C0-42CB-F4BC-E184-40ED401E914A}"/>
              </a:ext>
            </a:extLst>
          </p:cNvPr>
          <p:cNvSpPr/>
          <p:nvPr/>
        </p:nvSpPr>
        <p:spPr>
          <a:xfrm>
            <a:off x="6096001" y="0"/>
            <a:ext cx="6092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BE" sz="1350"/>
          </a:p>
        </p:txBody>
      </p:sp>
      <p:sp>
        <p:nvSpPr>
          <p:cNvPr id="2" name="Titel 1">
            <a:extLst>
              <a:ext uri="{FF2B5EF4-FFF2-40B4-BE49-F238E27FC236}">
                <a16:creationId xmlns:a16="http://schemas.microsoft.com/office/drawing/2014/main" id="{07A43609-060B-AD62-9F7F-5324F180F68C}"/>
              </a:ext>
            </a:extLst>
          </p:cNvPr>
          <p:cNvSpPr>
            <a:spLocks noGrp="1"/>
          </p:cNvSpPr>
          <p:nvPr>
            <p:ph type="title" hasCustomPrompt="1"/>
          </p:nvPr>
        </p:nvSpPr>
        <p:spPr>
          <a:xfrm>
            <a:off x="579472" y="365127"/>
            <a:ext cx="5004899" cy="1325563"/>
          </a:xfrm>
        </p:spPr>
        <p:txBody>
          <a:bodyPr>
            <a:noAutofit/>
          </a:bodyPr>
          <a:lstStyle>
            <a:lvl1pPr algn="l">
              <a:defRPr sz="3000" b="0">
                <a:solidFill>
                  <a:srgbClr val="404040"/>
                </a:solidFill>
              </a:defRPr>
            </a:lvl1pPr>
          </a:lstStyle>
          <a:p>
            <a:r>
              <a:rPr lang="nl-NL" dirty="0"/>
              <a:t>Titel van dia</a:t>
            </a:r>
            <a:endParaRPr lang="nl-BE" dirty="0"/>
          </a:p>
        </p:txBody>
      </p:sp>
      <p:sp>
        <p:nvSpPr>
          <p:cNvPr id="3" name="Tijdelijke aanduiding voor inhoud 2">
            <a:extLst>
              <a:ext uri="{FF2B5EF4-FFF2-40B4-BE49-F238E27FC236}">
                <a16:creationId xmlns:a16="http://schemas.microsoft.com/office/drawing/2014/main" id="{68506BEA-4772-3915-DDA9-F28782B77F70}"/>
              </a:ext>
            </a:extLst>
          </p:cNvPr>
          <p:cNvSpPr>
            <a:spLocks noGrp="1"/>
          </p:cNvSpPr>
          <p:nvPr>
            <p:ph idx="1"/>
          </p:nvPr>
        </p:nvSpPr>
        <p:spPr>
          <a:xfrm>
            <a:off x="6485467" y="365127"/>
            <a:ext cx="5367867" cy="617114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Tree>
    <p:extLst>
      <p:ext uri="{BB962C8B-B14F-4D97-AF65-F5344CB8AC3E}">
        <p14:creationId xmlns:p14="http://schemas.microsoft.com/office/powerpoint/2010/main" val="28482752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dia 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A43609-060B-AD62-9F7F-5324F180F68C}"/>
              </a:ext>
            </a:extLst>
          </p:cNvPr>
          <p:cNvSpPr>
            <a:spLocks noGrp="1"/>
          </p:cNvSpPr>
          <p:nvPr>
            <p:ph type="title" hasCustomPrompt="1"/>
          </p:nvPr>
        </p:nvSpPr>
        <p:spPr>
          <a:xfrm>
            <a:off x="579472" y="365127"/>
            <a:ext cx="3281328" cy="1325563"/>
          </a:xfrm>
        </p:spPr>
        <p:txBody>
          <a:bodyPr>
            <a:noAutofit/>
          </a:bodyPr>
          <a:lstStyle>
            <a:lvl1pPr algn="l">
              <a:defRPr sz="3000" b="0">
                <a:solidFill>
                  <a:srgbClr val="404040"/>
                </a:solidFill>
              </a:defRPr>
            </a:lvl1pPr>
          </a:lstStyle>
          <a:p>
            <a:r>
              <a:rPr lang="nl-NL" dirty="0"/>
              <a:t>Titel van dia</a:t>
            </a:r>
            <a:endParaRPr lang="nl-BE" dirty="0"/>
          </a:p>
        </p:txBody>
      </p:sp>
      <p:sp>
        <p:nvSpPr>
          <p:cNvPr id="3" name="Tijdelijke aanduiding voor inhoud 2">
            <a:extLst>
              <a:ext uri="{FF2B5EF4-FFF2-40B4-BE49-F238E27FC236}">
                <a16:creationId xmlns:a16="http://schemas.microsoft.com/office/drawing/2014/main" id="{68506BEA-4772-3915-DDA9-F28782B77F70}"/>
              </a:ext>
            </a:extLst>
          </p:cNvPr>
          <p:cNvSpPr>
            <a:spLocks noGrp="1"/>
          </p:cNvSpPr>
          <p:nvPr>
            <p:ph idx="1"/>
          </p:nvPr>
        </p:nvSpPr>
        <p:spPr>
          <a:xfrm>
            <a:off x="4114800" y="365127"/>
            <a:ext cx="4978400" cy="6171143"/>
          </a:xfrm>
        </p:spPr>
        <p:txBody>
          <a:bodyPr/>
          <a:lstStyle>
            <a:lvl1pPr>
              <a:defRPr>
                <a:solidFill>
                  <a:srgbClr val="404040"/>
                </a:solidFill>
              </a:defRPr>
            </a:lvl1pPr>
            <a:lvl2pPr>
              <a:defRPr>
                <a:solidFill>
                  <a:srgbClr val="404040"/>
                </a:solidFill>
              </a:defRPr>
            </a:lvl2pPr>
            <a:lvl3pPr>
              <a:defRPr>
                <a:solidFill>
                  <a:srgbClr val="404040"/>
                </a:solidFill>
              </a:defRPr>
            </a:lvl3pPr>
            <a:lvl4pPr>
              <a:defRPr>
                <a:solidFill>
                  <a:srgbClr val="404040"/>
                </a:solidFill>
              </a:defRPr>
            </a:lvl4pPr>
            <a:lvl5pPr>
              <a:defRPr>
                <a:solidFill>
                  <a:srgbClr val="404040"/>
                </a:solidFill>
              </a:defRPr>
            </a:lvl5pPr>
            <a:lvl6pPr>
              <a:defRPr>
                <a:solidFill>
                  <a:srgbClr val="404040"/>
                </a:solidFill>
              </a:defRPr>
            </a:lvl6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
        <p:nvSpPr>
          <p:cNvPr id="4" name="Tijdelijke aanduiding voor afbeelding 5">
            <a:extLst>
              <a:ext uri="{FF2B5EF4-FFF2-40B4-BE49-F238E27FC236}">
                <a16:creationId xmlns:a16="http://schemas.microsoft.com/office/drawing/2014/main" id="{667D5EDE-14CB-FA2A-32FF-AB737296E1E6}"/>
              </a:ext>
            </a:extLst>
          </p:cNvPr>
          <p:cNvSpPr>
            <a:spLocks noGrp="1"/>
          </p:cNvSpPr>
          <p:nvPr>
            <p:ph type="pic" sz="quarter" idx="13"/>
          </p:nvPr>
        </p:nvSpPr>
        <p:spPr>
          <a:xfrm>
            <a:off x="9228699" y="365125"/>
            <a:ext cx="2322095" cy="3529542"/>
          </a:xfrm>
        </p:spPr>
        <p:txBody>
          <a:bodyPr>
            <a:normAutofit/>
          </a:bodyPr>
          <a:lstStyle>
            <a:lvl1pPr marL="0" indent="0">
              <a:buNone/>
              <a:defRPr lang="nl-BE" sz="1350" kern="1200" dirty="0">
                <a:solidFill>
                  <a:srgbClr val="FF0000"/>
                </a:solidFill>
                <a:latin typeface="+mn-lt"/>
                <a:ea typeface="+mn-ea"/>
                <a:cs typeface="+mn-cs"/>
              </a:defRPr>
            </a:lvl1pPr>
          </a:lstStyle>
          <a:p>
            <a:r>
              <a:rPr lang="nl-NL"/>
              <a:t>Klik op het pictogram als u een afbeelding wilt toevoegen</a:t>
            </a:r>
            <a:endParaRPr lang="nl-BE" dirty="0"/>
          </a:p>
        </p:txBody>
      </p:sp>
      <p:sp>
        <p:nvSpPr>
          <p:cNvPr id="6" name="Content Placeholder 2">
            <a:extLst>
              <a:ext uri="{FF2B5EF4-FFF2-40B4-BE49-F238E27FC236}">
                <a16:creationId xmlns:a16="http://schemas.microsoft.com/office/drawing/2014/main" id="{14F53F43-D57C-81E6-A88B-A05B867CDC44}"/>
              </a:ext>
            </a:extLst>
          </p:cNvPr>
          <p:cNvSpPr>
            <a:spLocks noGrp="1"/>
          </p:cNvSpPr>
          <p:nvPr>
            <p:ph sz="half" idx="10"/>
          </p:nvPr>
        </p:nvSpPr>
        <p:spPr>
          <a:xfrm>
            <a:off x="9228699" y="4114800"/>
            <a:ext cx="2322095" cy="2421468"/>
          </a:xfrm>
        </p:spPr>
        <p:txBody>
          <a:bodyPr/>
          <a:lstStyle>
            <a:lvl1pPr>
              <a:defRPr sz="1500" b="1">
                <a:solidFill>
                  <a:srgbClr val="585858"/>
                </a:solidFill>
              </a:defRPr>
            </a:lvl1pPr>
            <a:lvl2pPr marL="67500" indent="0">
              <a:buFontTx/>
              <a:buNone/>
              <a:defRPr sz="1350">
                <a:solidFill>
                  <a:srgbClr val="FF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a:t>Klikken om de tekststijl van het model te bewerken</a:t>
            </a:r>
          </a:p>
        </p:txBody>
      </p:sp>
    </p:spTree>
    <p:extLst>
      <p:ext uri="{BB962C8B-B14F-4D97-AF65-F5344CB8AC3E}">
        <p14:creationId xmlns:p14="http://schemas.microsoft.com/office/powerpoint/2010/main" val="42525048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dia 4">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BE50FAC-FDAE-9F38-79CD-5DB53641E620}"/>
              </a:ext>
            </a:extLst>
          </p:cNvPr>
          <p:cNvSpPr/>
          <p:nvPr/>
        </p:nvSpPr>
        <p:spPr>
          <a:xfrm>
            <a:off x="1" y="2"/>
            <a:ext cx="9105899" cy="11511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BE" sz="1350"/>
          </a:p>
        </p:txBody>
      </p:sp>
      <p:sp>
        <p:nvSpPr>
          <p:cNvPr id="4" name="Tijdelijke aanduiding voor tekst 3">
            <a:extLst>
              <a:ext uri="{FF2B5EF4-FFF2-40B4-BE49-F238E27FC236}">
                <a16:creationId xmlns:a16="http://schemas.microsoft.com/office/drawing/2014/main" id="{F6D2B05C-CA19-A016-9AB5-3DF1DC0F91E1}"/>
              </a:ext>
            </a:extLst>
          </p:cNvPr>
          <p:cNvSpPr>
            <a:spLocks noGrp="1"/>
          </p:cNvSpPr>
          <p:nvPr>
            <p:ph type="body" sz="quarter" idx="11"/>
          </p:nvPr>
        </p:nvSpPr>
        <p:spPr>
          <a:xfrm>
            <a:off x="595540" y="1516291"/>
            <a:ext cx="11079163" cy="47434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dirty="0"/>
          </a:p>
        </p:txBody>
      </p:sp>
      <p:sp>
        <p:nvSpPr>
          <p:cNvPr id="7" name="Tijdelijke aanduiding voor tekst 6">
            <a:extLst>
              <a:ext uri="{FF2B5EF4-FFF2-40B4-BE49-F238E27FC236}">
                <a16:creationId xmlns:a16="http://schemas.microsoft.com/office/drawing/2014/main" id="{840E1A9B-6363-2ADF-7D5E-A216BA08087F}"/>
              </a:ext>
            </a:extLst>
          </p:cNvPr>
          <p:cNvSpPr>
            <a:spLocks noGrp="1"/>
          </p:cNvSpPr>
          <p:nvPr>
            <p:ph type="body" sz="quarter" idx="12" hasCustomPrompt="1"/>
          </p:nvPr>
        </p:nvSpPr>
        <p:spPr>
          <a:xfrm>
            <a:off x="576716" y="368983"/>
            <a:ext cx="8529184" cy="651555"/>
          </a:xfrm>
        </p:spPr>
        <p:txBody>
          <a:bodyPr/>
          <a:lstStyle>
            <a:lvl1pPr marL="0" indent="0">
              <a:buNone/>
              <a:defRPr lang="nl-BE" sz="3000" kern="1200" dirty="0" smtClean="0">
                <a:solidFill>
                  <a:schemeClr val="bg1"/>
                </a:solidFill>
                <a:latin typeface="+mj-lt"/>
                <a:ea typeface="+mj-ea"/>
                <a:cs typeface="+mj-cs"/>
              </a:defRPr>
            </a:lvl1pPr>
          </a:lstStyle>
          <a:p>
            <a:pPr lvl="0"/>
            <a:r>
              <a:rPr lang="nl-BE" dirty="0"/>
              <a:t>Titel van dia</a:t>
            </a:r>
          </a:p>
        </p:txBody>
      </p:sp>
    </p:spTree>
    <p:extLst>
      <p:ext uri="{BB962C8B-B14F-4D97-AF65-F5344CB8AC3E}">
        <p14:creationId xmlns:p14="http://schemas.microsoft.com/office/powerpoint/2010/main" val="17823914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dia 5">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2497AA24-961B-D4E4-E86D-EA75C70CCDE3}"/>
              </a:ext>
            </a:extLst>
          </p:cNvPr>
          <p:cNvSpPr>
            <a:spLocks noGrp="1"/>
          </p:cNvSpPr>
          <p:nvPr>
            <p:ph type="body" sz="quarter" idx="11" hasCustomPrompt="1"/>
          </p:nvPr>
        </p:nvSpPr>
        <p:spPr>
          <a:xfrm>
            <a:off x="579212" y="365126"/>
            <a:ext cx="9454697" cy="916668"/>
          </a:xfrm>
        </p:spPr>
        <p:txBody>
          <a:bodyPr>
            <a:normAutofit/>
          </a:bodyPr>
          <a:lstStyle>
            <a:lvl1pPr marL="0" indent="0">
              <a:buNone/>
              <a:defRPr lang="nl-BE" sz="3000" kern="1200" dirty="0">
                <a:solidFill>
                  <a:schemeClr val="accent2"/>
                </a:solidFill>
                <a:latin typeface="+mj-lt"/>
                <a:ea typeface="+mj-ea"/>
                <a:cs typeface="+mj-cs"/>
              </a:defRPr>
            </a:lvl1pPr>
          </a:lstStyle>
          <a:p>
            <a:r>
              <a:rPr lang="nl-BE" dirty="0"/>
              <a:t>Titel van dia</a:t>
            </a:r>
          </a:p>
        </p:txBody>
      </p:sp>
      <p:sp>
        <p:nvSpPr>
          <p:cNvPr id="4" name="Tijdelijke aanduiding voor tekst 3">
            <a:extLst>
              <a:ext uri="{FF2B5EF4-FFF2-40B4-BE49-F238E27FC236}">
                <a16:creationId xmlns:a16="http://schemas.microsoft.com/office/drawing/2014/main" id="{0B30BFA1-1A8F-89E4-A60B-2F11E18067F6}"/>
              </a:ext>
            </a:extLst>
          </p:cNvPr>
          <p:cNvSpPr>
            <a:spLocks noGrp="1"/>
          </p:cNvSpPr>
          <p:nvPr>
            <p:ph type="body" sz="quarter" idx="12"/>
          </p:nvPr>
        </p:nvSpPr>
        <p:spPr>
          <a:xfrm>
            <a:off x="595540" y="1516291"/>
            <a:ext cx="11079163" cy="47434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Tree>
    <p:extLst>
      <p:ext uri="{BB962C8B-B14F-4D97-AF65-F5344CB8AC3E}">
        <p14:creationId xmlns:p14="http://schemas.microsoft.com/office/powerpoint/2010/main" val="14447625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vrage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4087D8-9DA5-DAA8-D5CB-0E2A50CFACB3}"/>
              </a:ext>
            </a:extLst>
          </p:cNvPr>
          <p:cNvSpPr/>
          <p:nvPr/>
        </p:nvSpPr>
        <p:spPr>
          <a:xfrm>
            <a:off x="3177" y="0"/>
            <a:ext cx="12188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kstvak 2">
            <a:extLst>
              <a:ext uri="{FF2B5EF4-FFF2-40B4-BE49-F238E27FC236}">
                <a16:creationId xmlns:a16="http://schemas.microsoft.com/office/drawing/2014/main" id="{AC9FA9AA-37FF-A2BE-A80F-A3003790B86D}"/>
              </a:ext>
            </a:extLst>
          </p:cNvPr>
          <p:cNvSpPr txBox="1"/>
          <p:nvPr/>
        </p:nvSpPr>
        <p:spPr>
          <a:xfrm>
            <a:off x="0" y="3071211"/>
            <a:ext cx="12188824" cy="715581"/>
          </a:xfrm>
          <a:prstGeom prst="rect">
            <a:avLst/>
          </a:prstGeom>
          <a:noFill/>
        </p:spPr>
        <p:txBody>
          <a:bodyPr wrap="square" rtlCol="0" anchor="ctr">
            <a:spAutoFit/>
          </a:bodyPr>
          <a:lstStyle/>
          <a:p>
            <a:pPr algn="ctr"/>
            <a:r>
              <a:rPr lang="nl-NL" sz="4050" kern="1200" dirty="0">
                <a:solidFill>
                  <a:schemeClr val="bg1"/>
                </a:solidFill>
                <a:latin typeface="+mj-lt"/>
                <a:ea typeface="+mj-ea"/>
                <a:cs typeface="+mj-cs"/>
              </a:rPr>
              <a:t>Vragen?</a:t>
            </a:r>
            <a:endParaRPr lang="nl-BE" sz="4050" kern="1200" dirty="0">
              <a:solidFill>
                <a:schemeClr val="bg1"/>
              </a:solidFill>
              <a:latin typeface="+mj-lt"/>
              <a:ea typeface="+mj-ea"/>
              <a:cs typeface="+mj-cs"/>
            </a:endParaRPr>
          </a:p>
        </p:txBody>
      </p:sp>
    </p:spTree>
    <p:extLst>
      <p:ext uri="{BB962C8B-B14F-4D97-AF65-F5344CB8AC3E}">
        <p14:creationId xmlns:p14="http://schemas.microsoft.com/office/powerpoint/2010/main" val="27059102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vragen 2">
    <p:spTree>
      <p:nvGrpSpPr>
        <p:cNvPr id="1" name=""/>
        <p:cNvGrpSpPr/>
        <p:nvPr/>
      </p:nvGrpSpPr>
      <p:grpSpPr>
        <a:xfrm>
          <a:off x="0" y="0"/>
          <a:ext cx="0" cy="0"/>
          <a:chOff x="0" y="0"/>
          <a:chExt cx="0" cy="0"/>
        </a:xfrm>
      </p:grpSpPr>
      <p:sp>
        <p:nvSpPr>
          <p:cNvPr id="5" name="Tijdelijke aanduiding voor afbeelding 6">
            <a:extLst>
              <a:ext uri="{FF2B5EF4-FFF2-40B4-BE49-F238E27FC236}">
                <a16:creationId xmlns:a16="http://schemas.microsoft.com/office/drawing/2014/main" id="{E085EEC0-00B2-B849-3F4D-1528FC42ED1C}"/>
              </a:ext>
            </a:extLst>
          </p:cNvPr>
          <p:cNvSpPr>
            <a:spLocks noGrp="1"/>
          </p:cNvSpPr>
          <p:nvPr>
            <p:ph type="pic" sz="quarter" idx="22"/>
          </p:nvPr>
        </p:nvSpPr>
        <p:spPr>
          <a:xfrm>
            <a:off x="0" y="0"/>
            <a:ext cx="5181600" cy="6858000"/>
          </a:xfrm>
        </p:spPr>
        <p:txBody>
          <a:bodyPr/>
          <a:lstStyle>
            <a:lvl1pPr marL="0" indent="0">
              <a:buNone/>
              <a:defRPr/>
            </a:lvl1pPr>
          </a:lstStyle>
          <a:p>
            <a:r>
              <a:rPr lang="nl-NL"/>
              <a:t>Klik op het pictogram als u een afbeelding wilt toevoegen</a:t>
            </a:r>
            <a:endParaRPr lang="nl-BE" dirty="0"/>
          </a:p>
        </p:txBody>
      </p:sp>
      <p:sp>
        <p:nvSpPr>
          <p:cNvPr id="6" name="Tijdelijke aanduiding voor inhoud 17">
            <a:extLst>
              <a:ext uri="{FF2B5EF4-FFF2-40B4-BE49-F238E27FC236}">
                <a16:creationId xmlns:a16="http://schemas.microsoft.com/office/drawing/2014/main" id="{8C3C58B7-310D-2BB9-2925-58F9EA3155F2}"/>
              </a:ext>
            </a:extLst>
          </p:cNvPr>
          <p:cNvSpPr>
            <a:spLocks noGrp="1"/>
          </p:cNvSpPr>
          <p:nvPr>
            <p:ph sz="quarter" idx="10" hasCustomPrompt="1"/>
          </p:nvPr>
        </p:nvSpPr>
        <p:spPr>
          <a:xfrm>
            <a:off x="7464828" y="2885308"/>
            <a:ext cx="3539235" cy="1247776"/>
          </a:xfrm>
        </p:spPr>
        <p:txBody>
          <a:bodyPr>
            <a:normAutofit/>
          </a:bodyPr>
          <a:lstStyle>
            <a:lvl1pPr marL="0" indent="0" algn="l">
              <a:lnSpc>
                <a:spcPct val="100000"/>
              </a:lnSpc>
              <a:spcBef>
                <a:spcPts val="0"/>
              </a:spcBef>
              <a:spcAft>
                <a:spcPts val="0"/>
              </a:spcAft>
              <a:buNone/>
              <a:defRPr sz="1200">
                <a:solidFill>
                  <a:srgbClr val="585858"/>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BE" dirty="0"/>
              <a:t>Organisatie</a:t>
            </a:r>
          </a:p>
          <a:p>
            <a:pPr lvl="0"/>
            <a:r>
              <a:rPr lang="nl-BE" dirty="0"/>
              <a:t>Mail</a:t>
            </a:r>
          </a:p>
          <a:p>
            <a:pPr lvl="0"/>
            <a:r>
              <a:rPr lang="nl-BE" dirty="0"/>
              <a:t>Telefoonnummer</a:t>
            </a:r>
          </a:p>
          <a:p>
            <a:pPr lvl="0"/>
            <a:endParaRPr lang="nl-BE" dirty="0"/>
          </a:p>
          <a:p>
            <a:pPr lvl="0"/>
            <a:endParaRPr lang="nl-BE" dirty="0"/>
          </a:p>
        </p:txBody>
      </p:sp>
      <p:sp>
        <p:nvSpPr>
          <p:cNvPr id="7" name="Tijdelijke aanduiding voor inhoud 19">
            <a:extLst>
              <a:ext uri="{FF2B5EF4-FFF2-40B4-BE49-F238E27FC236}">
                <a16:creationId xmlns:a16="http://schemas.microsoft.com/office/drawing/2014/main" id="{B2E2BE03-6F19-36C3-04E6-102DEA175B89}"/>
              </a:ext>
            </a:extLst>
          </p:cNvPr>
          <p:cNvSpPr>
            <a:spLocks noGrp="1"/>
          </p:cNvSpPr>
          <p:nvPr>
            <p:ph sz="quarter" idx="11" hasCustomPrompt="1"/>
          </p:nvPr>
        </p:nvSpPr>
        <p:spPr>
          <a:xfrm>
            <a:off x="7464828" y="4653234"/>
            <a:ext cx="3539235" cy="1247777"/>
          </a:xfrm>
        </p:spPr>
        <p:txBody>
          <a:bodyPr>
            <a:normAutofit/>
          </a:bodyPr>
          <a:lstStyle>
            <a:lvl1pPr marL="0" indent="0" algn="l">
              <a:spcBef>
                <a:spcPts val="0"/>
              </a:spcBef>
              <a:spcAft>
                <a:spcPts val="0"/>
              </a:spcAft>
              <a:buNone/>
              <a:defRPr sz="1200">
                <a:solidFill>
                  <a:srgbClr val="585858"/>
                </a:solidFill>
              </a:defRPr>
            </a:lvl1pPr>
          </a:lstStyle>
          <a:p>
            <a:pPr lvl="0"/>
            <a:r>
              <a:rPr lang="nl-BE" dirty="0"/>
              <a:t>Organisatie</a:t>
            </a:r>
          </a:p>
          <a:p>
            <a:pPr lvl="0"/>
            <a:r>
              <a:rPr lang="nl-BE" dirty="0"/>
              <a:t>Mail</a:t>
            </a:r>
          </a:p>
          <a:p>
            <a:pPr lvl="0"/>
            <a:r>
              <a:rPr lang="nl-BE" dirty="0"/>
              <a:t>Telefoonnummer</a:t>
            </a:r>
          </a:p>
        </p:txBody>
      </p:sp>
      <p:sp>
        <p:nvSpPr>
          <p:cNvPr id="8" name="Tijdelijke aanduiding voor inhoud 16">
            <a:extLst>
              <a:ext uri="{FF2B5EF4-FFF2-40B4-BE49-F238E27FC236}">
                <a16:creationId xmlns:a16="http://schemas.microsoft.com/office/drawing/2014/main" id="{B5F068C1-C3BE-93D0-A648-CA3A5EAFB134}"/>
              </a:ext>
            </a:extLst>
          </p:cNvPr>
          <p:cNvSpPr>
            <a:spLocks noGrp="1"/>
          </p:cNvSpPr>
          <p:nvPr>
            <p:ph sz="quarter" idx="15" hasCustomPrompt="1"/>
          </p:nvPr>
        </p:nvSpPr>
        <p:spPr>
          <a:xfrm>
            <a:off x="7464829" y="2506390"/>
            <a:ext cx="3539235" cy="331404"/>
          </a:xfrm>
        </p:spPr>
        <p:txBody>
          <a:bodyPr>
            <a:normAutofit/>
          </a:bodyPr>
          <a:lstStyle>
            <a:lvl1pPr marL="0" indent="0" algn="l">
              <a:buNone/>
              <a:defRPr sz="1200" b="1">
                <a:solidFill>
                  <a:srgbClr val="585858"/>
                </a:solidFill>
              </a:defRPr>
            </a:lvl1pPr>
          </a:lstStyle>
          <a:p>
            <a:pPr lvl="0"/>
            <a:r>
              <a:rPr lang="nl-BE" dirty="0"/>
              <a:t>Voornaam en naam</a:t>
            </a:r>
          </a:p>
        </p:txBody>
      </p:sp>
      <p:sp>
        <p:nvSpPr>
          <p:cNvPr id="9" name="Tijdelijke aanduiding voor inhoud 16">
            <a:extLst>
              <a:ext uri="{FF2B5EF4-FFF2-40B4-BE49-F238E27FC236}">
                <a16:creationId xmlns:a16="http://schemas.microsoft.com/office/drawing/2014/main" id="{8816018B-D569-A971-BF7B-095B5EE4F885}"/>
              </a:ext>
            </a:extLst>
          </p:cNvPr>
          <p:cNvSpPr>
            <a:spLocks noGrp="1"/>
          </p:cNvSpPr>
          <p:nvPr>
            <p:ph sz="quarter" idx="16" hasCustomPrompt="1"/>
          </p:nvPr>
        </p:nvSpPr>
        <p:spPr>
          <a:xfrm>
            <a:off x="7464829" y="4289427"/>
            <a:ext cx="3539235" cy="331405"/>
          </a:xfrm>
        </p:spPr>
        <p:txBody>
          <a:bodyPr>
            <a:noAutofit/>
          </a:bodyPr>
          <a:lstStyle>
            <a:lvl1pPr marL="0" indent="0">
              <a:buNone/>
              <a:defRPr sz="1200" b="1">
                <a:solidFill>
                  <a:srgbClr val="585858"/>
                </a:solidFill>
              </a:defRPr>
            </a:lvl1pPr>
          </a:lstStyle>
          <a:p>
            <a:pPr lvl="0"/>
            <a:r>
              <a:rPr lang="nl-BE" dirty="0"/>
              <a:t>Voornaam en naam</a:t>
            </a:r>
          </a:p>
        </p:txBody>
      </p:sp>
      <p:sp>
        <p:nvSpPr>
          <p:cNvPr id="10" name="Tijdelijke aanduiding voor afbeelding 32">
            <a:extLst>
              <a:ext uri="{FF2B5EF4-FFF2-40B4-BE49-F238E27FC236}">
                <a16:creationId xmlns:a16="http://schemas.microsoft.com/office/drawing/2014/main" id="{A210986B-256E-C221-48B0-7D7CBEE20DA6}"/>
              </a:ext>
            </a:extLst>
          </p:cNvPr>
          <p:cNvSpPr>
            <a:spLocks noGrp="1"/>
          </p:cNvSpPr>
          <p:nvPr>
            <p:ph type="pic" sz="quarter" idx="20"/>
          </p:nvPr>
        </p:nvSpPr>
        <p:spPr>
          <a:xfrm>
            <a:off x="6169108" y="4289425"/>
            <a:ext cx="1137781" cy="1631950"/>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11" name="Tijdelijke aanduiding voor afbeelding 32">
            <a:extLst>
              <a:ext uri="{FF2B5EF4-FFF2-40B4-BE49-F238E27FC236}">
                <a16:creationId xmlns:a16="http://schemas.microsoft.com/office/drawing/2014/main" id="{8BE152E5-7E19-3221-5D7E-BEFC97AF9FD9}"/>
              </a:ext>
            </a:extLst>
          </p:cNvPr>
          <p:cNvSpPr>
            <a:spLocks noGrp="1"/>
          </p:cNvSpPr>
          <p:nvPr>
            <p:ph type="pic" sz="quarter" idx="21"/>
          </p:nvPr>
        </p:nvSpPr>
        <p:spPr>
          <a:xfrm>
            <a:off x="6169109" y="2491611"/>
            <a:ext cx="1137780" cy="1641475"/>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12" name="Rectangle 6">
            <a:extLst>
              <a:ext uri="{FF2B5EF4-FFF2-40B4-BE49-F238E27FC236}">
                <a16:creationId xmlns:a16="http://schemas.microsoft.com/office/drawing/2014/main" id="{9AF93433-8805-94DA-001D-0B277F5FC000}"/>
              </a:ext>
            </a:extLst>
          </p:cNvPr>
          <p:cNvSpPr/>
          <p:nvPr/>
        </p:nvSpPr>
        <p:spPr>
          <a:xfrm>
            <a:off x="6169107" y="1581676"/>
            <a:ext cx="4532924" cy="5708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6">
            <a:extLst>
              <a:ext uri="{FF2B5EF4-FFF2-40B4-BE49-F238E27FC236}">
                <a16:creationId xmlns:a16="http://schemas.microsoft.com/office/drawing/2014/main" id="{D54DDA89-902F-F65C-05D6-825028DEE2AA}"/>
              </a:ext>
            </a:extLst>
          </p:cNvPr>
          <p:cNvSpPr/>
          <p:nvPr/>
        </p:nvSpPr>
        <p:spPr>
          <a:xfrm>
            <a:off x="6169109" y="879217"/>
            <a:ext cx="1719384" cy="5708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kstvak 2">
            <a:extLst>
              <a:ext uri="{FF2B5EF4-FFF2-40B4-BE49-F238E27FC236}">
                <a16:creationId xmlns:a16="http://schemas.microsoft.com/office/drawing/2014/main" id="{E7E15E93-F39B-44CB-8476-079C8F5BDE98}"/>
              </a:ext>
            </a:extLst>
          </p:cNvPr>
          <p:cNvSpPr txBox="1"/>
          <p:nvPr/>
        </p:nvSpPr>
        <p:spPr>
          <a:xfrm>
            <a:off x="6169107" y="890485"/>
            <a:ext cx="2862751" cy="461665"/>
          </a:xfrm>
          <a:prstGeom prst="rect">
            <a:avLst/>
          </a:prstGeom>
          <a:noFill/>
        </p:spPr>
        <p:txBody>
          <a:bodyPr wrap="square" rtlCol="0">
            <a:spAutoFit/>
          </a:bodyPr>
          <a:lstStyle/>
          <a:p>
            <a:r>
              <a:rPr lang="nl-BE" sz="2400" b="0" kern="1200" dirty="0">
                <a:solidFill>
                  <a:schemeClr val="bg1"/>
                </a:solidFill>
                <a:latin typeface="+mj-lt"/>
                <a:ea typeface="+mj-ea"/>
                <a:cs typeface="+mj-cs"/>
              </a:rPr>
              <a:t>Vragen?</a:t>
            </a:r>
          </a:p>
        </p:txBody>
      </p:sp>
      <p:sp>
        <p:nvSpPr>
          <p:cNvPr id="4" name="Tekstvak 3">
            <a:extLst>
              <a:ext uri="{FF2B5EF4-FFF2-40B4-BE49-F238E27FC236}">
                <a16:creationId xmlns:a16="http://schemas.microsoft.com/office/drawing/2014/main" id="{68F653F8-8072-29C4-B2DB-6C432B51C120}"/>
              </a:ext>
            </a:extLst>
          </p:cNvPr>
          <p:cNvSpPr txBox="1"/>
          <p:nvPr/>
        </p:nvSpPr>
        <p:spPr>
          <a:xfrm>
            <a:off x="6169106" y="1587377"/>
            <a:ext cx="5243641" cy="369332"/>
          </a:xfrm>
          <a:prstGeom prst="rect">
            <a:avLst/>
          </a:prstGeom>
          <a:noFill/>
        </p:spPr>
        <p:txBody>
          <a:bodyPr wrap="square" rtlCol="0">
            <a:spAutoFit/>
          </a:bodyPr>
          <a:lstStyle/>
          <a:p>
            <a:r>
              <a:rPr lang="nl-BE" sz="1800" b="0" kern="1200" spc="-38" baseline="0" dirty="0">
                <a:solidFill>
                  <a:schemeClr val="bg1"/>
                </a:solidFill>
                <a:latin typeface="+mj-lt"/>
                <a:ea typeface="+mj-ea"/>
                <a:cs typeface="+mj-cs"/>
              </a:rPr>
              <a:t>Aarzel niet om ons te contacteren</a:t>
            </a:r>
          </a:p>
        </p:txBody>
      </p:sp>
    </p:spTree>
    <p:extLst>
      <p:ext uri="{BB962C8B-B14F-4D97-AF65-F5344CB8AC3E}">
        <p14:creationId xmlns:p14="http://schemas.microsoft.com/office/powerpoint/2010/main" val="20125154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ntactpersonen">
    <p:spTree>
      <p:nvGrpSpPr>
        <p:cNvPr id="1" name=""/>
        <p:cNvGrpSpPr/>
        <p:nvPr/>
      </p:nvGrpSpPr>
      <p:grpSpPr>
        <a:xfrm>
          <a:off x="0" y="0"/>
          <a:ext cx="0" cy="0"/>
          <a:chOff x="0" y="0"/>
          <a:chExt cx="0" cy="0"/>
        </a:xfrm>
      </p:grpSpPr>
      <p:sp>
        <p:nvSpPr>
          <p:cNvPr id="6" name="Tijdelijke aanduiding voor inhoud 17">
            <a:extLst>
              <a:ext uri="{FF2B5EF4-FFF2-40B4-BE49-F238E27FC236}">
                <a16:creationId xmlns:a16="http://schemas.microsoft.com/office/drawing/2014/main" id="{8C3C58B7-310D-2BB9-2925-58F9EA3155F2}"/>
              </a:ext>
            </a:extLst>
          </p:cNvPr>
          <p:cNvSpPr>
            <a:spLocks noGrp="1"/>
          </p:cNvSpPr>
          <p:nvPr>
            <p:ph sz="quarter" idx="10" hasCustomPrompt="1"/>
          </p:nvPr>
        </p:nvSpPr>
        <p:spPr>
          <a:xfrm>
            <a:off x="1919155" y="937997"/>
            <a:ext cx="3539235" cy="1247776"/>
          </a:xfrm>
        </p:spPr>
        <p:txBody>
          <a:bodyPr>
            <a:normAutofit/>
          </a:bodyPr>
          <a:lstStyle>
            <a:lvl1pPr marL="0" indent="0" algn="l">
              <a:lnSpc>
                <a:spcPct val="100000"/>
              </a:lnSpc>
              <a:spcBef>
                <a:spcPts val="0"/>
              </a:spcBef>
              <a:spcAft>
                <a:spcPts val="0"/>
              </a:spcAft>
              <a:buNone/>
              <a:defRPr sz="1200">
                <a:solidFill>
                  <a:srgbClr val="585858"/>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BE" dirty="0"/>
              <a:t>Organisatie</a:t>
            </a:r>
          </a:p>
          <a:p>
            <a:pPr lvl="0"/>
            <a:r>
              <a:rPr lang="nl-BE" dirty="0"/>
              <a:t>Mail</a:t>
            </a:r>
          </a:p>
          <a:p>
            <a:pPr lvl="0"/>
            <a:r>
              <a:rPr lang="nl-BE" dirty="0"/>
              <a:t>Telefoonnummer</a:t>
            </a:r>
          </a:p>
          <a:p>
            <a:pPr lvl="0"/>
            <a:endParaRPr lang="nl-BE" dirty="0"/>
          </a:p>
          <a:p>
            <a:pPr lvl="0"/>
            <a:endParaRPr lang="nl-BE" dirty="0"/>
          </a:p>
        </p:txBody>
      </p:sp>
      <p:sp>
        <p:nvSpPr>
          <p:cNvPr id="7" name="Tijdelijke aanduiding voor inhoud 19">
            <a:extLst>
              <a:ext uri="{FF2B5EF4-FFF2-40B4-BE49-F238E27FC236}">
                <a16:creationId xmlns:a16="http://schemas.microsoft.com/office/drawing/2014/main" id="{B2E2BE03-6F19-36C3-04E6-102DEA175B89}"/>
              </a:ext>
            </a:extLst>
          </p:cNvPr>
          <p:cNvSpPr>
            <a:spLocks noGrp="1"/>
          </p:cNvSpPr>
          <p:nvPr>
            <p:ph sz="quarter" idx="11" hasCustomPrompt="1"/>
          </p:nvPr>
        </p:nvSpPr>
        <p:spPr>
          <a:xfrm>
            <a:off x="1919153" y="2695037"/>
            <a:ext cx="3539235" cy="1247777"/>
          </a:xfrm>
        </p:spPr>
        <p:txBody>
          <a:bodyPr>
            <a:normAutofit/>
          </a:bodyPr>
          <a:lstStyle>
            <a:lvl1pPr marL="0" indent="0" algn="l">
              <a:spcBef>
                <a:spcPts val="0"/>
              </a:spcBef>
              <a:spcAft>
                <a:spcPts val="0"/>
              </a:spcAft>
              <a:buNone/>
              <a:defRPr sz="1200">
                <a:solidFill>
                  <a:srgbClr val="585858"/>
                </a:solidFill>
              </a:defRPr>
            </a:lvl1pPr>
          </a:lstStyle>
          <a:p>
            <a:pPr lvl="0"/>
            <a:r>
              <a:rPr lang="nl-BE" dirty="0"/>
              <a:t>Organisatie</a:t>
            </a:r>
          </a:p>
          <a:p>
            <a:pPr lvl="0"/>
            <a:r>
              <a:rPr lang="nl-BE" dirty="0"/>
              <a:t>Mail</a:t>
            </a:r>
          </a:p>
          <a:p>
            <a:pPr lvl="0"/>
            <a:r>
              <a:rPr lang="nl-BE" dirty="0"/>
              <a:t>Telefoonnummer</a:t>
            </a:r>
          </a:p>
        </p:txBody>
      </p:sp>
      <p:sp>
        <p:nvSpPr>
          <p:cNvPr id="8" name="Tijdelijke aanduiding voor inhoud 16">
            <a:extLst>
              <a:ext uri="{FF2B5EF4-FFF2-40B4-BE49-F238E27FC236}">
                <a16:creationId xmlns:a16="http://schemas.microsoft.com/office/drawing/2014/main" id="{B5F068C1-C3BE-93D0-A648-CA3A5EAFB134}"/>
              </a:ext>
            </a:extLst>
          </p:cNvPr>
          <p:cNvSpPr>
            <a:spLocks noGrp="1"/>
          </p:cNvSpPr>
          <p:nvPr>
            <p:ph sz="quarter" idx="15" hasCustomPrompt="1"/>
          </p:nvPr>
        </p:nvSpPr>
        <p:spPr>
          <a:xfrm>
            <a:off x="1919156" y="559079"/>
            <a:ext cx="3539235" cy="331404"/>
          </a:xfrm>
        </p:spPr>
        <p:txBody>
          <a:bodyPr>
            <a:normAutofit/>
          </a:bodyPr>
          <a:lstStyle>
            <a:lvl1pPr marL="0" indent="0" algn="l">
              <a:buNone/>
              <a:defRPr sz="1200" b="1">
                <a:solidFill>
                  <a:srgbClr val="585858"/>
                </a:solidFill>
              </a:defRPr>
            </a:lvl1pPr>
          </a:lstStyle>
          <a:p>
            <a:pPr lvl="0"/>
            <a:r>
              <a:rPr lang="nl-BE" dirty="0"/>
              <a:t>Voornaam en naam</a:t>
            </a:r>
          </a:p>
        </p:txBody>
      </p:sp>
      <p:sp>
        <p:nvSpPr>
          <p:cNvPr id="9" name="Tijdelijke aanduiding voor inhoud 16">
            <a:extLst>
              <a:ext uri="{FF2B5EF4-FFF2-40B4-BE49-F238E27FC236}">
                <a16:creationId xmlns:a16="http://schemas.microsoft.com/office/drawing/2014/main" id="{8816018B-D569-A971-BF7B-095B5EE4F885}"/>
              </a:ext>
            </a:extLst>
          </p:cNvPr>
          <p:cNvSpPr>
            <a:spLocks noGrp="1"/>
          </p:cNvSpPr>
          <p:nvPr>
            <p:ph sz="quarter" idx="16" hasCustomPrompt="1"/>
          </p:nvPr>
        </p:nvSpPr>
        <p:spPr>
          <a:xfrm>
            <a:off x="1919155" y="2331230"/>
            <a:ext cx="3539235" cy="331405"/>
          </a:xfrm>
        </p:spPr>
        <p:txBody>
          <a:bodyPr>
            <a:noAutofit/>
          </a:bodyPr>
          <a:lstStyle>
            <a:lvl1pPr marL="0" indent="0">
              <a:buNone/>
              <a:defRPr sz="1200" b="1">
                <a:solidFill>
                  <a:srgbClr val="585858"/>
                </a:solidFill>
              </a:defRPr>
            </a:lvl1pPr>
          </a:lstStyle>
          <a:p>
            <a:pPr lvl="0"/>
            <a:r>
              <a:rPr lang="nl-BE" dirty="0"/>
              <a:t>Voornaam en naam</a:t>
            </a:r>
          </a:p>
        </p:txBody>
      </p:sp>
      <p:sp>
        <p:nvSpPr>
          <p:cNvPr id="10" name="Tijdelijke aanduiding voor afbeelding 32">
            <a:extLst>
              <a:ext uri="{FF2B5EF4-FFF2-40B4-BE49-F238E27FC236}">
                <a16:creationId xmlns:a16="http://schemas.microsoft.com/office/drawing/2014/main" id="{A210986B-256E-C221-48B0-7D7CBEE20DA6}"/>
              </a:ext>
            </a:extLst>
          </p:cNvPr>
          <p:cNvSpPr>
            <a:spLocks noGrp="1"/>
          </p:cNvSpPr>
          <p:nvPr>
            <p:ph type="pic" sz="quarter" idx="20"/>
          </p:nvPr>
        </p:nvSpPr>
        <p:spPr>
          <a:xfrm>
            <a:off x="623434" y="2331228"/>
            <a:ext cx="1137781" cy="1631950"/>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11" name="Tijdelijke aanduiding voor afbeelding 32">
            <a:extLst>
              <a:ext uri="{FF2B5EF4-FFF2-40B4-BE49-F238E27FC236}">
                <a16:creationId xmlns:a16="http://schemas.microsoft.com/office/drawing/2014/main" id="{8BE152E5-7E19-3221-5D7E-BEFC97AF9FD9}"/>
              </a:ext>
            </a:extLst>
          </p:cNvPr>
          <p:cNvSpPr>
            <a:spLocks noGrp="1"/>
          </p:cNvSpPr>
          <p:nvPr>
            <p:ph type="pic" sz="quarter" idx="21"/>
          </p:nvPr>
        </p:nvSpPr>
        <p:spPr>
          <a:xfrm>
            <a:off x="623435" y="544300"/>
            <a:ext cx="1137780" cy="1641475"/>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2" name="Tijdelijke aanduiding voor inhoud 19">
            <a:extLst>
              <a:ext uri="{FF2B5EF4-FFF2-40B4-BE49-F238E27FC236}">
                <a16:creationId xmlns:a16="http://schemas.microsoft.com/office/drawing/2014/main" id="{59D75C9A-DDE3-B753-7CCB-9EB18CA00C28}"/>
              </a:ext>
            </a:extLst>
          </p:cNvPr>
          <p:cNvSpPr>
            <a:spLocks noGrp="1"/>
          </p:cNvSpPr>
          <p:nvPr>
            <p:ph sz="quarter" idx="22" hasCustomPrompt="1"/>
          </p:nvPr>
        </p:nvSpPr>
        <p:spPr>
          <a:xfrm>
            <a:off x="1919153" y="4499589"/>
            <a:ext cx="3539235" cy="1247777"/>
          </a:xfrm>
        </p:spPr>
        <p:txBody>
          <a:bodyPr>
            <a:normAutofit/>
          </a:bodyPr>
          <a:lstStyle>
            <a:lvl1pPr marL="0" indent="0" algn="l">
              <a:spcBef>
                <a:spcPts val="0"/>
              </a:spcBef>
              <a:spcAft>
                <a:spcPts val="0"/>
              </a:spcAft>
              <a:buNone/>
              <a:defRPr sz="1200">
                <a:solidFill>
                  <a:srgbClr val="585858"/>
                </a:solidFill>
              </a:defRPr>
            </a:lvl1pPr>
          </a:lstStyle>
          <a:p>
            <a:pPr lvl="0"/>
            <a:r>
              <a:rPr lang="nl-BE" dirty="0"/>
              <a:t>Organisatie</a:t>
            </a:r>
          </a:p>
          <a:p>
            <a:pPr lvl="0"/>
            <a:r>
              <a:rPr lang="nl-BE" dirty="0"/>
              <a:t>Mail</a:t>
            </a:r>
          </a:p>
          <a:p>
            <a:pPr lvl="0"/>
            <a:r>
              <a:rPr lang="nl-BE" dirty="0"/>
              <a:t>Telefoonnummer</a:t>
            </a:r>
          </a:p>
        </p:txBody>
      </p:sp>
      <p:sp>
        <p:nvSpPr>
          <p:cNvPr id="14" name="Tijdelijke aanduiding voor inhoud 16">
            <a:extLst>
              <a:ext uri="{FF2B5EF4-FFF2-40B4-BE49-F238E27FC236}">
                <a16:creationId xmlns:a16="http://schemas.microsoft.com/office/drawing/2014/main" id="{FF5CD3B7-8DE2-DA44-DA40-A3C2154E3569}"/>
              </a:ext>
            </a:extLst>
          </p:cNvPr>
          <p:cNvSpPr>
            <a:spLocks noGrp="1"/>
          </p:cNvSpPr>
          <p:nvPr>
            <p:ph sz="quarter" idx="23" hasCustomPrompt="1"/>
          </p:nvPr>
        </p:nvSpPr>
        <p:spPr>
          <a:xfrm>
            <a:off x="1919155" y="4135782"/>
            <a:ext cx="3539235" cy="331405"/>
          </a:xfrm>
        </p:spPr>
        <p:txBody>
          <a:bodyPr>
            <a:noAutofit/>
          </a:bodyPr>
          <a:lstStyle>
            <a:lvl1pPr marL="0" indent="0">
              <a:buNone/>
              <a:defRPr sz="1200" b="1">
                <a:solidFill>
                  <a:srgbClr val="585858"/>
                </a:solidFill>
              </a:defRPr>
            </a:lvl1pPr>
          </a:lstStyle>
          <a:p>
            <a:pPr lvl="0"/>
            <a:r>
              <a:rPr lang="nl-BE" dirty="0"/>
              <a:t>Voornaam en naam</a:t>
            </a:r>
          </a:p>
        </p:txBody>
      </p:sp>
      <p:sp>
        <p:nvSpPr>
          <p:cNvPr id="15" name="Tijdelijke aanduiding voor afbeelding 32">
            <a:extLst>
              <a:ext uri="{FF2B5EF4-FFF2-40B4-BE49-F238E27FC236}">
                <a16:creationId xmlns:a16="http://schemas.microsoft.com/office/drawing/2014/main" id="{B73BB1CB-E6CC-3E7C-6E6F-2FD41ED4F04E}"/>
              </a:ext>
            </a:extLst>
          </p:cNvPr>
          <p:cNvSpPr>
            <a:spLocks noGrp="1"/>
          </p:cNvSpPr>
          <p:nvPr>
            <p:ph type="pic" sz="quarter" idx="24"/>
          </p:nvPr>
        </p:nvSpPr>
        <p:spPr>
          <a:xfrm>
            <a:off x="623434" y="4135780"/>
            <a:ext cx="1137781" cy="1631950"/>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19" name="Tijdelijke aanduiding voor inhoud 17">
            <a:extLst>
              <a:ext uri="{FF2B5EF4-FFF2-40B4-BE49-F238E27FC236}">
                <a16:creationId xmlns:a16="http://schemas.microsoft.com/office/drawing/2014/main" id="{6849E5BA-1513-8301-F14C-B4DCC3BC1A73}"/>
              </a:ext>
            </a:extLst>
          </p:cNvPr>
          <p:cNvSpPr>
            <a:spLocks noGrp="1"/>
          </p:cNvSpPr>
          <p:nvPr>
            <p:ph sz="quarter" idx="25" hasCustomPrompt="1"/>
          </p:nvPr>
        </p:nvSpPr>
        <p:spPr>
          <a:xfrm>
            <a:off x="7877132" y="937997"/>
            <a:ext cx="3539235" cy="1247776"/>
          </a:xfrm>
        </p:spPr>
        <p:txBody>
          <a:bodyPr>
            <a:normAutofit/>
          </a:bodyPr>
          <a:lstStyle>
            <a:lvl1pPr marL="0" indent="0" algn="l">
              <a:lnSpc>
                <a:spcPct val="100000"/>
              </a:lnSpc>
              <a:spcBef>
                <a:spcPts val="0"/>
              </a:spcBef>
              <a:spcAft>
                <a:spcPts val="0"/>
              </a:spcAft>
              <a:buNone/>
              <a:defRPr sz="1200">
                <a:solidFill>
                  <a:srgbClr val="585858"/>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BE" dirty="0"/>
              <a:t>Organisatie</a:t>
            </a:r>
          </a:p>
          <a:p>
            <a:pPr lvl="0"/>
            <a:r>
              <a:rPr lang="nl-BE" dirty="0"/>
              <a:t>Mail</a:t>
            </a:r>
          </a:p>
          <a:p>
            <a:pPr lvl="0"/>
            <a:r>
              <a:rPr lang="nl-BE" dirty="0"/>
              <a:t>Telefoonnummer</a:t>
            </a:r>
          </a:p>
          <a:p>
            <a:pPr lvl="0"/>
            <a:endParaRPr lang="nl-BE" dirty="0"/>
          </a:p>
          <a:p>
            <a:pPr lvl="0"/>
            <a:endParaRPr lang="nl-BE" dirty="0"/>
          </a:p>
        </p:txBody>
      </p:sp>
      <p:sp>
        <p:nvSpPr>
          <p:cNvPr id="20" name="Tijdelijke aanduiding voor inhoud 19">
            <a:extLst>
              <a:ext uri="{FF2B5EF4-FFF2-40B4-BE49-F238E27FC236}">
                <a16:creationId xmlns:a16="http://schemas.microsoft.com/office/drawing/2014/main" id="{8F3F2D16-820C-FFC6-02C5-705BA627BAB2}"/>
              </a:ext>
            </a:extLst>
          </p:cNvPr>
          <p:cNvSpPr>
            <a:spLocks noGrp="1"/>
          </p:cNvSpPr>
          <p:nvPr>
            <p:ph sz="quarter" idx="26" hasCustomPrompt="1"/>
          </p:nvPr>
        </p:nvSpPr>
        <p:spPr>
          <a:xfrm>
            <a:off x="7877131" y="2695037"/>
            <a:ext cx="3539235" cy="1247777"/>
          </a:xfrm>
        </p:spPr>
        <p:txBody>
          <a:bodyPr>
            <a:normAutofit/>
          </a:bodyPr>
          <a:lstStyle>
            <a:lvl1pPr marL="0" indent="0" algn="l">
              <a:spcBef>
                <a:spcPts val="0"/>
              </a:spcBef>
              <a:spcAft>
                <a:spcPts val="0"/>
              </a:spcAft>
              <a:buNone/>
              <a:defRPr sz="1200">
                <a:solidFill>
                  <a:srgbClr val="585858"/>
                </a:solidFill>
              </a:defRPr>
            </a:lvl1pPr>
          </a:lstStyle>
          <a:p>
            <a:pPr lvl="0"/>
            <a:r>
              <a:rPr lang="nl-BE" dirty="0"/>
              <a:t>Organisatie</a:t>
            </a:r>
          </a:p>
          <a:p>
            <a:pPr lvl="0"/>
            <a:r>
              <a:rPr lang="nl-BE" dirty="0"/>
              <a:t>Mail</a:t>
            </a:r>
          </a:p>
          <a:p>
            <a:pPr lvl="0"/>
            <a:r>
              <a:rPr lang="nl-BE" dirty="0"/>
              <a:t>Telefoonnummer</a:t>
            </a:r>
          </a:p>
        </p:txBody>
      </p:sp>
      <p:sp>
        <p:nvSpPr>
          <p:cNvPr id="21" name="Tijdelijke aanduiding voor inhoud 16">
            <a:extLst>
              <a:ext uri="{FF2B5EF4-FFF2-40B4-BE49-F238E27FC236}">
                <a16:creationId xmlns:a16="http://schemas.microsoft.com/office/drawing/2014/main" id="{D21647A0-AC17-2262-A18C-3E47BB9C4250}"/>
              </a:ext>
            </a:extLst>
          </p:cNvPr>
          <p:cNvSpPr>
            <a:spLocks noGrp="1"/>
          </p:cNvSpPr>
          <p:nvPr>
            <p:ph sz="quarter" idx="27" hasCustomPrompt="1"/>
          </p:nvPr>
        </p:nvSpPr>
        <p:spPr>
          <a:xfrm>
            <a:off x="7877133" y="559079"/>
            <a:ext cx="3539235" cy="331404"/>
          </a:xfrm>
        </p:spPr>
        <p:txBody>
          <a:bodyPr>
            <a:normAutofit/>
          </a:bodyPr>
          <a:lstStyle>
            <a:lvl1pPr marL="0" indent="0" algn="l">
              <a:buNone/>
              <a:defRPr sz="1200" b="1">
                <a:solidFill>
                  <a:srgbClr val="585858"/>
                </a:solidFill>
              </a:defRPr>
            </a:lvl1pPr>
          </a:lstStyle>
          <a:p>
            <a:pPr lvl="0"/>
            <a:r>
              <a:rPr lang="nl-BE" dirty="0"/>
              <a:t>Voornaam en naam</a:t>
            </a:r>
          </a:p>
        </p:txBody>
      </p:sp>
      <p:sp>
        <p:nvSpPr>
          <p:cNvPr id="22" name="Tijdelijke aanduiding voor inhoud 16">
            <a:extLst>
              <a:ext uri="{FF2B5EF4-FFF2-40B4-BE49-F238E27FC236}">
                <a16:creationId xmlns:a16="http://schemas.microsoft.com/office/drawing/2014/main" id="{7EC05839-AD2E-15F0-550E-E2DD5281063A}"/>
              </a:ext>
            </a:extLst>
          </p:cNvPr>
          <p:cNvSpPr>
            <a:spLocks noGrp="1"/>
          </p:cNvSpPr>
          <p:nvPr>
            <p:ph sz="quarter" idx="28" hasCustomPrompt="1"/>
          </p:nvPr>
        </p:nvSpPr>
        <p:spPr>
          <a:xfrm>
            <a:off x="7877132" y="2331230"/>
            <a:ext cx="3539235" cy="331405"/>
          </a:xfrm>
        </p:spPr>
        <p:txBody>
          <a:bodyPr>
            <a:noAutofit/>
          </a:bodyPr>
          <a:lstStyle>
            <a:lvl1pPr marL="0" indent="0">
              <a:buNone/>
              <a:defRPr sz="1200" b="1">
                <a:solidFill>
                  <a:srgbClr val="585858"/>
                </a:solidFill>
              </a:defRPr>
            </a:lvl1pPr>
          </a:lstStyle>
          <a:p>
            <a:pPr lvl="0"/>
            <a:r>
              <a:rPr lang="nl-BE" dirty="0"/>
              <a:t>Voornaam en naam</a:t>
            </a:r>
          </a:p>
        </p:txBody>
      </p:sp>
      <p:sp>
        <p:nvSpPr>
          <p:cNvPr id="23" name="Tijdelijke aanduiding voor afbeelding 32">
            <a:extLst>
              <a:ext uri="{FF2B5EF4-FFF2-40B4-BE49-F238E27FC236}">
                <a16:creationId xmlns:a16="http://schemas.microsoft.com/office/drawing/2014/main" id="{EB0656D5-505A-EA5E-78E4-61FF4F09E3DC}"/>
              </a:ext>
            </a:extLst>
          </p:cNvPr>
          <p:cNvSpPr>
            <a:spLocks noGrp="1"/>
          </p:cNvSpPr>
          <p:nvPr>
            <p:ph type="pic" sz="quarter" idx="29"/>
          </p:nvPr>
        </p:nvSpPr>
        <p:spPr>
          <a:xfrm>
            <a:off x="6581411" y="2331228"/>
            <a:ext cx="1137781" cy="1631950"/>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24" name="Tijdelijke aanduiding voor afbeelding 32">
            <a:extLst>
              <a:ext uri="{FF2B5EF4-FFF2-40B4-BE49-F238E27FC236}">
                <a16:creationId xmlns:a16="http://schemas.microsoft.com/office/drawing/2014/main" id="{6D3360CC-5292-0CD8-B701-4139F4FFF229}"/>
              </a:ext>
            </a:extLst>
          </p:cNvPr>
          <p:cNvSpPr>
            <a:spLocks noGrp="1"/>
          </p:cNvSpPr>
          <p:nvPr>
            <p:ph type="pic" sz="quarter" idx="30"/>
          </p:nvPr>
        </p:nvSpPr>
        <p:spPr>
          <a:xfrm>
            <a:off x="6581413" y="544300"/>
            <a:ext cx="1137780" cy="1641475"/>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
        <p:nvSpPr>
          <p:cNvPr id="25" name="Tijdelijke aanduiding voor inhoud 19">
            <a:extLst>
              <a:ext uri="{FF2B5EF4-FFF2-40B4-BE49-F238E27FC236}">
                <a16:creationId xmlns:a16="http://schemas.microsoft.com/office/drawing/2014/main" id="{E7F08CC5-4811-2B75-CD7F-97ABA5D0E17C}"/>
              </a:ext>
            </a:extLst>
          </p:cNvPr>
          <p:cNvSpPr>
            <a:spLocks noGrp="1"/>
          </p:cNvSpPr>
          <p:nvPr>
            <p:ph sz="quarter" idx="31" hasCustomPrompt="1"/>
          </p:nvPr>
        </p:nvSpPr>
        <p:spPr>
          <a:xfrm>
            <a:off x="7877131" y="4499589"/>
            <a:ext cx="3539235" cy="1247777"/>
          </a:xfrm>
        </p:spPr>
        <p:txBody>
          <a:bodyPr>
            <a:normAutofit/>
          </a:bodyPr>
          <a:lstStyle>
            <a:lvl1pPr marL="0" indent="0" algn="l">
              <a:spcBef>
                <a:spcPts val="0"/>
              </a:spcBef>
              <a:spcAft>
                <a:spcPts val="0"/>
              </a:spcAft>
              <a:buNone/>
              <a:defRPr sz="1200">
                <a:solidFill>
                  <a:srgbClr val="585858"/>
                </a:solidFill>
              </a:defRPr>
            </a:lvl1pPr>
          </a:lstStyle>
          <a:p>
            <a:pPr lvl="0"/>
            <a:r>
              <a:rPr lang="nl-BE" dirty="0"/>
              <a:t>Organisatie</a:t>
            </a:r>
          </a:p>
          <a:p>
            <a:pPr lvl="0"/>
            <a:r>
              <a:rPr lang="nl-BE" dirty="0"/>
              <a:t>Mail</a:t>
            </a:r>
          </a:p>
          <a:p>
            <a:pPr lvl="0"/>
            <a:r>
              <a:rPr lang="nl-BE" dirty="0"/>
              <a:t>Telefoonnummer</a:t>
            </a:r>
          </a:p>
        </p:txBody>
      </p:sp>
      <p:sp>
        <p:nvSpPr>
          <p:cNvPr id="26" name="Tijdelijke aanduiding voor inhoud 16">
            <a:extLst>
              <a:ext uri="{FF2B5EF4-FFF2-40B4-BE49-F238E27FC236}">
                <a16:creationId xmlns:a16="http://schemas.microsoft.com/office/drawing/2014/main" id="{836DE123-87BB-53E6-96BD-B1E680FFBB81}"/>
              </a:ext>
            </a:extLst>
          </p:cNvPr>
          <p:cNvSpPr>
            <a:spLocks noGrp="1"/>
          </p:cNvSpPr>
          <p:nvPr>
            <p:ph sz="quarter" idx="32" hasCustomPrompt="1"/>
          </p:nvPr>
        </p:nvSpPr>
        <p:spPr>
          <a:xfrm>
            <a:off x="7877132" y="4135782"/>
            <a:ext cx="3539235" cy="331405"/>
          </a:xfrm>
        </p:spPr>
        <p:txBody>
          <a:bodyPr>
            <a:noAutofit/>
          </a:bodyPr>
          <a:lstStyle>
            <a:lvl1pPr marL="0" indent="0">
              <a:buNone/>
              <a:defRPr sz="1200" b="1">
                <a:solidFill>
                  <a:srgbClr val="585858"/>
                </a:solidFill>
              </a:defRPr>
            </a:lvl1pPr>
          </a:lstStyle>
          <a:p>
            <a:pPr lvl="0"/>
            <a:r>
              <a:rPr lang="nl-BE" dirty="0"/>
              <a:t>Voornaam en naam</a:t>
            </a:r>
          </a:p>
        </p:txBody>
      </p:sp>
      <p:sp>
        <p:nvSpPr>
          <p:cNvPr id="27" name="Tijdelijke aanduiding voor afbeelding 32">
            <a:extLst>
              <a:ext uri="{FF2B5EF4-FFF2-40B4-BE49-F238E27FC236}">
                <a16:creationId xmlns:a16="http://schemas.microsoft.com/office/drawing/2014/main" id="{5F068559-DB66-1273-207D-F5C43909FE94}"/>
              </a:ext>
            </a:extLst>
          </p:cNvPr>
          <p:cNvSpPr>
            <a:spLocks noGrp="1"/>
          </p:cNvSpPr>
          <p:nvPr>
            <p:ph type="pic" sz="quarter" idx="33"/>
          </p:nvPr>
        </p:nvSpPr>
        <p:spPr>
          <a:xfrm>
            <a:off x="6581411" y="4135780"/>
            <a:ext cx="1137781" cy="1631950"/>
          </a:xfrm>
        </p:spPr>
        <p:txBody>
          <a:bodyPr>
            <a:noAutofit/>
          </a:bodyPr>
          <a:lstStyle>
            <a:lvl1pPr marL="0" indent="0">
              <a:buNone/>
              <a:defRPr sz="1350">
                <a:solidFill>
                  <a:srgbClr val="585858"/>
                </a:solidFill>
              </a:defRPr>
            </a:lvl1pPr>
          </a:lstStyle>
          <a:p>
            <a:r>
              <a:rPr lang="nl-NL"/>
              <a:t>Klik op het pictogram als u een afbeelding wilt toevoegen</a:t>
            </a:r>
            <a:endParaRPr lang="nl-BE" dirty="0"/>
          </a:p>
        </p:txBody>
      </p:sp>
    </p:spTree>
    <p:extLst>
      <p:ext uri="{BB962C8B-B14F-4D97-AF65-F5344CB8AC3E}">
        <p14:creationId xmlns:p14="http://schemas.microsoft.com/office/powerpoint/2010/main" val="25502858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4087D8-9DA5-DAA8-D5CB-0E2A50CFACB3}"/>
              </a:ext>
            </a:extLst>
          </p:cNvPr>
          <p:cNvSpPr/>
          <p:nvPr/>
        </p:nvSpPr>
        <p:spPr>
          <a:xfrm>
            <a:off x="3177" y="0"/>
            <a:ext cx="12188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jdelijke aanduiding voor afbeelding 4">
            <a:extLst>
              <a:ext uri="{FF2B5EF4-FFF2-40B4-BE49-F238E27FC236}">
                <a16:creationId xmlns:a16="http://schemas.microsoft.com/office/drawing/2014/main" id="{3F430150-3FA4-C4BA-2D0F-E01D615EC554}"/>
              </a:ext>
            </a:extLst>
          </p:cNvPr>
          <p:cNvSpPr>
            <a:spLocks noGrp="1"/>
          </p:cNvSpPr>
          <p:nvPr>
            <p:ph type="pic" sz="quarter" idx="10" hasCustomPrompt="1"/>
          </p:nvPr>
        </p:nvSpPr>
        <p:spPr>
          <a:xfrm>
            <a:off x="628457" y="797833"/>
            <a:ext cx="8327763" cy="2974068"/>
          </a:xfrm>
        </p:spPr>
        <p:txBody>
          <a:bodyPr>
            <a:noAutofit/>
          </a:bodyPr>
          <a:lstStyle>
            <a:lvl1pPr marL="0" indent="0" algn="l" defTabSz="685800" rtl="0" eaLnBrk="1" latinLnBrk="0" hangingPunct="1">
              <a:lnSpc>
                <a:spcPts val="5250"/>
              </a:lnSpc>
              <a:spcBef>
                <a:spcPct val="0"/>
              </a:spcBef>
              <a:buNone/>
              <a:defRPr lang="nl-BE" sz="5400" kern="1200" dirty="0">
                <a:solidFill>
                  <a:schemeClr val="bg1"/>
                </a:solidFill>
                <a:latin typeface="+mj-lt"/>
                <a:ea typeface="+mj-ea"/>
                <a:cs typeface="+mj-cs"/>
              </a:defRPr>
            </a:lvl1pPr>
          </a:lstStyle>
          <a:p>
            <a:r>
              <a:rPr lang="nl-NL" dirty="0"/>
              <a:t>“quote”</a:t>
            </a:r>
            <a:endParaRPr lang="nl-BE" dirty="0"/>
          </a:p>
        </p:txBody>
      </p:sp>
      <p:sp>
        <p:nvSpPr>
          <p:cNvPr id="5" name="Tijdelijke aanduiding voor tekst 4">
            <a:extLst>
              <a:ext uri="{FF2B5EF4-FFF2-40B4-BE49-F238E27FC236}">
                <a16:creationId xmlns:a16="http://schemas.microsoft.com/office/drawing/2014/main" id="{B9246ED4-29B8-0249-F057-3B98D78B1ACD}"/>
              </a:ext>
            </a:extLst>
          </p:cNvPr>
          <p:cNvSpPr>
            <a:spLocks noGrp="1"/>
          </p:cNvSpPr>
          <p:nvPr>
            <p:ph type="body" sz="quarter" idx="11" hasCustomPrompt="1"/>
          </p:nvPr>
        </p:nvSpPr>
        <p:spPr>
          <a:xfrm>
            <a:off x="628651" y="4073525"/>
            <a:ext cx="7167563" cy="914400"/>
          </a:xfrm>
        </p:spPr>
        <p:txBody>
          <a:bodyPr/>
          <a:lstStyle>
            <a:lvl1pPr marL="0" indent="0">
              <a:buNone/>
              <a:defRPr>
                <a:solidFill>
                  <a:schemeClr val="bg1"/>
                </a:solidFill>
              </a:defRPr>
            </a:lvl1pPr>
          </a:lstStyle>
          <a:p>
            <a:r>
              <a:rPr lang="nl-NL" dirty="0"/>
              <a:t>Voornaam + naam</a:t>
            </a:r>
            <a:endParaRPr lang="en-US" dirty="0"/>
          </a:p>
        </p:txBody>
      </p:sp>
    </p:spTree>
    <p:extLst>
      <p:ext uri="{BB962C8B-B14F-4D97-AF65-F5344CB8AC3E}">
        <p14:creationId xmlns:p14="http://schemas.microsoft.com/office/powerpoint/2010/main" val="356761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oud 3">
    <p:spTree>
      <p:nvGrpSpPr>
        <p:cNvPr id="1" name=""/>
        <p:cNvGrpSpPr/>
        <p:nvPr/>
      </p:nvGrpSpPr>
      <p:grpSpPr>
        <a:xfrm>
          <a:off x="0" y="0"/>
          <a:ext cx="0" cy="0"/>
          <a:chOff x="0" y="0"/>
          <a:chExt cx="0" cy="0"/>
        </a:xfrm>
      </p:grpSpPr>
      <p:sp>
        <p:nvSpPr>
          <p:cNvPr id="7" name="Tijdelijke aanduiding voor inhoud 6">
            <a:extLst>
              <a:ext uri="{FF2B5EF4-FFF2-40B4-BE49-F238E27FC236}">
                <a16:creationId xmlns:a16="http://schemas.microsoft.com/office/drawing/2014/main" id="{DBEA79BF-9992-3D08-2F05-578AB093D61F}"/>
              </a:ext>
            </a:extLst>
          </p:cNvPr>
          <p:cNvSpPr>
            <a:spLocks noGrp="1"/>
          </p:cNvSpPr>
          <p:nvPr>
            <p:ph sz="quarter" idx="11" hasCustomPrompt="1"/>
          </p:nvPr>
        </p:nvSpPr>
        <p:spPr>
          <a:xfrm>
            <a:off x="1066799" y="3787775"/>
            <a:ext cx="2378075" cy="1271588"/>
          </a:xfrm>
        </p:spPr>
        <p:txBody>
          <a:bodyPr/>
          <a:lstStyle>
            <a:lvl1pPr>
              <a:defRPr>
                <a:solidFill>
                  <a:srgbClr val="69C0AC"/>
                </a:solidFill>
              </a:defRPr>
            </a:lvl1pPr>
          </a:lstStyle>
          <a:p>
            <a:pPr lvl="0"/>
            <a:r>
              <a:rPr lang="nl-BE" dirty="0"/>
              <a:t>Klik op het icoon hierboven om een afbeelding toe te voegen.</a:t>
            </a:r>
          </a:p>
        </p:txBody>
      </p:sp>
      <p:sp>
        <p:nvSpPr>
          <p:cNvPr id="8" name="Title 7"/>
          <p:cNvSpPr>
            <a:spLocks noGrp="1"/>
          </p:cNvSpPr>
          <p:nvPr>
            <p:ph type="title" hasCustomPrompt="1"/>
          </p:nvPr>
        </p:nvSpPr>
        <p:spPr>
          <a:xfrm>
            <a:off x="565273" y="721346"/>
            <a:ext cx="3158829" cy="1450757"/>
          </a:xfrm>
        </p:spPr>
        <p:txBody>
          <a:bodyPr anchor="t">
            <a:normAutofit/>
          </a:bodyPr>
          <a:lstStyle>
            <a:lvl1pPr>
              <a:defRPr sz="6000" b="0"/>
            </a:lvl1pPr>
          </a:lstStyle>
          <a:p>
            <a:r>
              <a:rPr lang="nl-NL" dirty="0"/>
              <a:t>Inhoud 2</a:t>
            </a:r>
            <a:endParaRPr lang="en-US" dirty="0"/>
          </a:p>
        </p:txBody>
      </p:sp>
      <p:sp>
        <p:nvSpPr>
          <p:cNvPr id="4" name="Content Placeholder 3"/>
          <p:cNvSpPr>
            <a:spLocks noGrp="1"/>
          </p:cNvSpPr>
          <p:nvPr>
            <p:ph sz="half" idx="2" hasCustomPrompt="1"/>
          </p:nvPr>
        </p:nvSpPr>
        <p:spPr>
          <a:xfrm>
            <a:off x="4427622" y="721346"/>
            <a:ext cx="6919251" cy="5908053"/>
          </a:xfrm>
        </p:spPr>
        <p:txBody>
          <a:bodyPr/>
          <a:lstStyle>
            <a:lvl1pPr>
              <a:defRPr sz="2000" b="1">
                <a:solidFill>
                  <a:schemeClr val="accent3">
                    <a:lumMod val="50000"/>
                  </a:schemeClr>
                </a:solidFill>
              </a:defRPr>
            </a:lvl1pPr>
            <a:lvl2pPr marL="90000" indent="0">
              <a:buFontTx/>
              <a:buNone/>
              <a:defRPr sz="2000" b="0">
                <a:solidFill>
                  <a:schemeClr val="accent3">
                    <a:lumMod val="50000"/>
                  </a:schemeClr>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l-NL" dirty="0"/>
              <a:t>thema 1</a:t>
            </a:r>
          </a:p>
          <a:p>
            <a:pPr lvl="1"/>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endParaRPr lang="nl-NL" dirty="0"/>
          </a:p>
          <a:p>
            <a:pPr lvl="0"/>
            <a:r>
              <a:rPr lang="nl-NL" dirty="0"/>
              <a:t>thema 2</a:t>
            </a:r>
          </a:p>
          <a:p>
            <a:pPr lvl="1"/>
            <a:r>
              <a:rPr lang="nl-NL" dirty="0" err="1"/>
              <a:t>Consectetur</a:t>
            </a:r>
            <a:r>
              <a:rPr lang="nl-NL" dirty="0"/>
              <a:t> </a:t>
            </a:r>
            <a:r>
              <a:rPr lang="nl-NL" dirty="0" err="1"/>
              <a:t>adipiscing</a:t>
            </a:r>
            <a:r>
              <a:rPr lang="nl-NL" dirty="0"/>
              <a:t> </a:t>
            </a:r>
            <a:r>
              <a:rPr lang="nl-NL" dirty="0" err="1"/>
              <a:t>elit</a:t>
            </a:r>
            <a:r>
              <a:rPr lang="nl-NL" dirty="0"/>
              <a:t>, </a:t>
            </a:r>
            <a:r>
              <a:rPr lang="nl-NL" dirty="0" err="1"/>
              <a:t>sed</a:t>
            </a:r>
            <a:r>
              <a:rPr lang="nl-NL" dirty="0"/>
              <a:t> </a:t>
            </a:r>
            <a:r>
              <a:rPr lang="nl-NL" dirty="0" err="1"/>
              <a:t>tempor</a:t>
            </a:r>
            <a:r>
              <a:rPr lang="nl-NL" dirty="0"/>
              <a:t> </a:t>
            </a:r>
            <a:r>
              <a:rPr lang="nl-NL" dirty="0" err="1"/>
              <a:t>incididunt</a:t>
            </a:r>
            <a:r>
              <a:rPr lang="nl-NL" dirty="0"/>
              <a:t> </a:t>
            </a:r>
            <a:r>
              <a:rPr lang="nl-NL" dirty="0" err="1"/>
              <a:t>aliqua</a:t>
            </a:r>
            <a:endParaRPr lang="nl-NL" dirty="0"/>
          </a:p>
          <a:p>
            <a:pPr lvl="0"/>
            <a:r>
              <a:rPr lang="nl-NL" dirty="0"/>
              <a:t>thema 3</a:t>
            </a:r>
          </a:p>
          <a:p>
            <a:pPr lvl="1"/>
            <a:r>
              <a:rPr lang="nl-NL" dirty="0" err="1"/>
              <a:t>tempor</a:t>
            </a:r>
            <a:r>
              <a:rPr lang="nl-NL" dirty="0"/>
              <a:t> </a:t>
            </a:r>
            <a:r>
              <a:rPr lang="nl-NL" dirty="0" err="1"/>
              <a:t>incididunt</a:t>
            </a:r>
            <a:r>
              <a:rPr lang="nl-NL" dirty="0"/>
              <a:t> </a:t>
            </a:r>
            <a:r>
              <a:rPr lang="nl-NL" dirty="0" err="1"/>
              <a:t>aliqua</a:t>
            </a:r>
            <a:endParaRPr lang="nl-NL" dirty="0"/>
          </a:p>
          <a:p>
            <a:pPr lvl="1"/>
            <a:endParaRPr lang="nl-NL" dirty="0"/>
          </a:p>
          <a:p>
            <a:pPr lvl="1"/>
            <a:endParaRPr lang="nl-NL" dirty="0"/>
          </a:p>
          <a:p>
            <a:pPr lvl="1"/>
            <a:endParaRPr lang="nl-NL" dirty="0"/>
          </a:p>
          <a:p>
            <a:pPr lvl="1"/>
            <a:endParaRPr lang="nl-NL" dirty="0"/>
          </a:p>
        </p:txBody>
      </p:sp>
      <p:sp>
        <p:nvSpPr>
          <p:cNvPr id="5" name="Tijdelijke aanduiding voor afbeelding 4">
            <a:extLst>
              <a:ext uri="{FF2B5EF4-FFF2-40B4-BE49-F238E27FC236}">
                <a16:creationId xmlns:a16="http://schemas.microsoft.com/office/drawing/2014/main" id="{A6D28F3E-8C1D-0389-985E-70A540047194}"/>
              </a:ext>
            </a:extLst>
          </p:cNvPr>
          <p:cNvSpPr>
            <a:spLocks noGrp="1"/>
          </p:cNvSpPr>
          <p:nvPr>
            <p:ph type="pic" sz="quarter" idx="10"/>
          </p:nvPr>
        </p:nvSpPr>
        <p:spPr>
          <a:xfrm>
            <a:off x="0" y="0"/>
            <a:ext cx="4297363" cy="6858000"/>
          </a:xfrm>
        </p:spPr>
        <p:txBody>
          <a:bodyPr/>
          <a:lstStyle/>
          <a:p>
            <a:r>
              <a:rPr lang="nl-NL"/>
              <a:t>Klik op het pictogram als u een afbeelding wilt toevoegen</a:t>
            </a:r>
            <a:endParaRPr lang="nl-BE" dirty="0"/>
          </a:p>
        </p:txBody>
      </p:sp>
    </p:spTree>
    <p:extLst>
      <p:ext uri="{BB962C8B-B14F-4D97-AF65-F5344CB8AC3E}">
        <p14:creationId xmlns:p14="http://schemas.microsoft.com/office/powerpoint/2010/main" val="265957615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obj">
  <p:cSld name="Titel en objec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B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8" name="Tijdelijke aanduiding voor datum 7"/>
          <p:cNvSpPr>
            <a:spLocks noGrp="1"/>
          </p:cNvSpPr>
          <p:nvPr>
            <p:ph type="dt" sz="half" idx="10"/>
          </p:nvPr>
        </p:nvSpPr>
        <p:spPr/>
        <p:txBody>
          <a:bodyPr/>
          <a:lstStyle/>
          <a:p>
            <a:fld id="{45AEB4EB-8837-423F-BA1E-B40A9D51C764}" type="datetimeFigureOut">
              <a:rPr lang="nl-BE" smtClean="0"/>
              <a:t>30/03/2026</a:t>
            </a:fld>
            <a:endParaRPr lang="nl-BE"/>
          </a:p>
        </p:txBody>
      </p:sp>
      <p:sp>
        <p:nvSpPr>
          <p:cNvPr id="9" name="Tijdelijke aanduiding voor voettekst 8"/>
          <p:cNvSpPr>
            <a:spLocks noGrp="1"/>
          </p:cNvSpPr>
          <p:nvPr>
            <p:ph type="ftr" sz="quarter" idx="11"/>
          </p:nvPr>
        </p:nvSpPr>
        <p:spPr/>
        <p:txBody>
          <a:bodyPr/>
          <a:lstStyle/>
          <a:p>
            <a:endParaRPr lang="nl-BE"/>
          </a:p>
        </p:txBody>
      </p:sp>
      <p:sp>
        <p:nvSpPr>
          <p:cNvPr id="10" name="Tijdelijke aanduiding voor dianummer 9"/>
          <p:cNvSpPr>
            <a:spLocks noGrp="1"/>
          </p:cNvSpPr>
          <p:nvPr>
            <p:ph type="sldNum" sz="quarter" idx="12"/>
          </p:nvPr>
        </p:nvSpPr>
        <p:spPr/>
        <p:txBody>
          <a:bodyPr/>
          <a:lstStyle/>
          <a:p>
            <a:fld id="{9EB31C1C-4A42-4B7E-A392-CA1C87AF7878}" type="slidenum">
              <a:rPr lang="nl-BE" smtClean="0"/>
              <a:t>‹nr.›</a:t>
            </a:fld>
            <a:endParaRPr lang="nl-BE"/>
          </a:p>
        </p:txBody>
      </p:sp>
    </p:spTree>
    <p:extLst>
      <p:ext uri="{BB962C8B-B14F-4D97-AF65-F5344CB8AC3E}">
        <p14:creationId xmlns:p14="http://schemas.microsoft.com/office/powerpoint/2010/main" val="74144545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ussentitel 1">
    <p:spTree>
      <p:nvGrpSpPr>
        <p:cNvPr id="1" name=""/>
        <p:cNvGrpSpPr/>
        <p:nvPr/>
      </p:nvGrpSpPr>
      <p:grpSpPr>
        <a:xfrm>
          <a:off x="0" y="0"/>
          <a:ext cx="0" cy="0"/>
          <a:chOff x="0" y="0"/>
          <a:chExt cx="0" cy="0"/>
        </a:xfrm>
      </p:grpSpPr>
      <p:sp>
        <p:nvSpPr>
          <p:cNvPr id="7" name="Rectangle 6"/>
          <p:cNvSpPr/>
          <p:nvPr/>
        </p:nvSpPr>
        <p:spPr>
          <a:xfrm>
            <a:off x="3175" y="0"/>
            <a:ext cx="12188825" cy="50768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2809702"/>
            <a:ext cx="5910349" cy="1515410"/>
          </a:xfrm>
        </p:spPr>
        <p:txBody>
          <a:bodyPr anchor="t">
            <a:normAutofit/>
          </a:bodyPr>
          <a:lstStyle>
            <a:lvl1pPr algn="l">
              <a:lnSpc>
                <a:spcPct val="85000"/>
              </a:lnSpc>
              <a:defRPr sz="5500" spc="0" baseline="0">
                <a:solidFill>
                  <a:schemeClr val="tx1">
                    <a:lumMod val="85000"/>
                    <a:lumOff val="15000"/>
                  </a:schemeClr>
                </a:solidFill>
              </a:defRPr>
            </a:lvl1pPr>
          </a:lstStyle>
          <a:p>
            <a:r>
              <a:rPr lang="nl-NL" dirty="0"/>
              <a:t>tussentitel van de presentatie</a:t>
            </a:r>
            <a:endParaRPr lang="en-US" dirty="0"/>
          </a:p>
        </p:txBody>
      </p:sp>
      <p:sp>
        <p:nvSpPr>
          <p:cNvPr id="3" name="Subtitle 2"/>
          <p:cNvSpPr>
            <a:spLocks noGrp="1"/>
          </p:cNvSpPr>
          <p:nvPr>
            <p:ph type="subTitle" idx="1" hasCustomPrompt="1"/>
          </p:nvPr>
        </p:nvSpPr>
        <p:spPr>
          <a:xfrm>
            <a:off x="1100051" y="5360494"/>
            <a:ext cx="8863099" cy="659305"/>
          </a:xfrm>
        </p:spPr>
        <p:txBody>
          <a:bodyPr lIns="91440" rIns="91440">
            <a:noAutofit/>
          </a:bodyPr>
          <a:lstStyle>
            <a:lvl1pPr marL="0" indent="0" algn="l">
              <a:buNone/>
              <a:defRPr sz="2000" cap="none" spc="0" baseline="0">
                <a:solidFill>
                  <a:schemeClr val="accent3">
                    <a:lumMod val="50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Hier kan je een korte samenvatting typen of leeg laten.</a:t>
            </a:r>
            <a:endParaRPr lang="en-US" dirty="0"/>
          </a:p>
        </p:txBody>
      </p:sp>
    </p:spTree>
    <p:extLst>
      <p:ext uri="{BB962C8B-B14F-4D97-AF65-F5344CB8AC3E}">
        <p14:creationId xmlns:p14="http://schemas.microsoft.com/office/powerpoint/2010/main" val="258939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ussentitel 2">
    <p:spTree>
      <p:nvGrpSpPr>
        <p:cNvPr id="1" name=""/>
        <p:cNvGrpSpPr/>
        <p:nvPr/>
      </p:nvGrpSpPr>
      <p:grpSpPr>
        <a:xfrm>
          <a:off x="0" y="0"/>
          <a:ext cx="0" cy="0"/>
          <a:chOff x="0" y="0"/>
          <a:chExt cx="0" cy="0"/>
        </a:xfrm>
      </p:grpSpPr>
      <p:sp>
        <p:nvSpPr>
          <p:cNvPr id="6" name="Tijdelijke aanduiding voor afbeelding 5">
            <a:extLst>
              <a:ext uri="{FF2B5EF4-FFF2-40B4-BE49-F238E27FC236}">
                <a16:creationId xmlns:a16="http://schemas.microsoft.com/office/drawing/2014/main" id="{9F6E3BDE-3234-0769-FCA7-EEB7C8B44EF9}"/>
              </a:ext>
            </a:extLst>
          </p:cNvPr>
          <p:cNvSpPr>
            <a:spLocks noGrp="1"/>
          </p:cNvSpPr>
          <p:nvPr>
            <p:ph type="pic" sz="quarter" idx="11" hasCustomPrompt="1"/>
          </p:nvPr>
        </p:nvSpPr>
        <p:spPr>
          <a:xfrm>
            <a:off x="5232928" y="1337734"/>
            <a:ext cx="3535933" cy="322263"/>
          </a:xfrm>
        </p:spPr>
        <p:txBody>
          <a:bodyPr/>
          <a:lstStyle>
            <a:lvl1pPr marL="0" indent="0">
              <a:buNone/>
              <a:defRPr>
                <a:solidFill>
                  <a:srgbClr val="008080"/>
                </a:solidFill>
              </a:defRPr>
            </a:lvl1pPr>
          </a:lstStyle>
          <a:p>
            <a:r>
              <a:rPr lang="nl-BE" dirty="0"/>
              <a:t>Klik op het icoon hieronder om een afbeelding toe te voegen. </a:t>
            </a:r>
          </a:p>
        </p:txBody>
      </p:sp>
      <p:sp>
        <p:nvSpPr>
          <p:cNvPr id="5" name="Tijdelijke aanduiding voor afbeelding 4">
            <a:extLst>
              <a:ext uri="{FF2B5EF4-FFF2-40B4-BE49-F238E27FC236}">
                <a16:creationId xmlns:a16="http://schemas.microsoft.com/office/drawing/2014/main" id="{87245A5D-39D3-2EF3-ACA3-2D5CA100429B}"/>
              </a:ext>
            </a:extLst>
          </p:cNvPr>
          <p:cNvSpPr>
            <a:spLocks noGrp="1"/>
          </p:cNvSpPr>
          <p:nvPr>
            <p:ph type="pic" sz="quarter" idx="10"/>
          </p:nvPr>
        </p:nvSpPr>
        <p:spPr>
          <a:xfrm>
            <a:off x="0" y="0"/>
            <a:ext cx="12192000" cy="4945150"/>
          </a:xfrm>
        </p:spPr>
        <p:txBody>
          <a:bodyPr/>
          <a:lstStyle/>
          <a:p>
            <a:r>
              <a:rPr lang="nl-NL"/>
              <a:t>Klik op het pictogram als u een afbeelding wilt toevoegen</a:t>
            </a:r>
            <a:endParaRPr lang="nl-BE" dirty="0"/>
          </a:p>
        </p:txBody>
      </p:sp>
      <p:sp>
        <p:nvSpPr>
          <p:cNvPr id="2" name="Title 1"/>
          <p:cNvSpPr>
            <a:spLocks noGrp="1"/>
          </p:cNvSpPr>
          <p:nvPr>
            <p:ph type="ctrTitle" hasCustomPrompt="1"/>
          </p:nvPr>
        </p:nvSpPr>
        <p:spPr>
          <a:xfrm>
            <a:off x="1097280" y="2809702"/>
            <a:ext cx="5910349" cy="1515410"/>
          </a:xfrm>
        </p:spPr>
        <p:txBody>
          <a:bodyPr anchor="t">
            <a:normAutofit/>
          </a:bodyPr>
          <a:lstStyle>
            <a:lvl1pPr algn="l">
              <a:lnSpc>
                <a:spcPct val="85000"/>
              </a:lnSpc>
              <a:defRPr sz="5500" spc="0" baseline="0">
                <a:solidFill>
                  <a:schemeClr val="bg1"/>
                </a:solidFill>
              </a:defRPr>
            </a:lvl1pPr>
          </a:lstStyle>
          <a:p>
            <a:r>
              <a:rPr lang="nl-NL" dirty="0"/>
              <a:t>tussentitel van de presentatie</a:t>
            </a:r>
            <a:endParaRPr lang="en-US" dirty="0"/>
          </a:p>
        </p:txBody>
      </p:sp>
      <p:sp>
        <p:nvSpPr>
          <p:cNvPr id="3" name="Subtitle 2"/>
          <p:cNvSpPr>
            <a:spLocks noGrp="1"/>
          </p:cNvSpPr>
          <p:nvPr>
            <p:ph type="subTitle" idx="1" hasCustomPrompt="1"/>
          </p:nvPr>
        </p:nvSpPr>
        <p:spPr>
          <a:xfrm>
            <a:off x="1100051" y="5360494"/>
            <a:ext cx="8863099" cy="659305"/>
          </a:xfrm>
        </p:spPr>
        <p:txBody>
          <a:bodyPr lIns="91440" rIns="91440">
            <a:noAutofit/>
          </a:bodyPr>
          <a:lstStyle>
            <a:lvl1pPr marL="0" indent="0" algn="l">
              <a:buNone/>
              <a:defRPr sz="2000" cap="none" spc="0" baseline="0">
                <a:solidFill>
                  <a:schemeClr val="accent3">
                    <a:lumMod val="50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Hier kan je een korte samenvatting typen of leeg laten.</a:t>
            </a:r>
            <a:endParaRPr lang="en-US" dirty="0"/>
          </a:p>
        </p:txBody>
      </p:sp>
    </p:spTree>
    <p:extLst>
      <p:ext uri="{BB962C8B-B14F-4D97-AF65-F5344CB8AC3E}">
        <p14:creationId xmlns:p14="http://schemas.microsoft.com/office/powerpoint/2010/main" val="242259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ussentitel 3">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28751" y="1163781"/>
            <a:ext cx="7877174" cy="1950893"/>
          </a:xfrm>
        </p:spPr>
        <p:txBody>
          <a:bodyPr anchor="t">
            <a:noAutofit/>
          </a:bodyPr>
          <a:lstStyle>
            <a:lvl1pPr algn="l">
              <a:lnSpc>
                <a:spcPct val="85000"/>
              </a:lnSpc>
              <a:defRPr sz="7000" b="0" spc="-50" baseline="0">
                <a:solidFill>
                  <a:srgbClr val="69C0AC"/>
                </a:solidFill>
              </a:defRPr>
            </a:lvl1pPr>
          </a:lstStyle>
          <a:p>
            <a:r>
              <a:rPr lang="nl-NL" dirty="0"/>
              <a:t>tussentitel van de presentatie</a:t>
            </a:r>
            <a:endParaRPr lang="en-US" dirty="0"/>
          </a:p>
        </p:txBody>
      </p:sp>
    </p:spTree>
    <p:extLst>
      <p:ext uri="{BB962C8B-B14F-4D97-AF65-F5344CB8AC3E}">
        <p14:creationId xmlns:p14="http://schemas.microsoft.com/office/powerpoint/2010/main" val="1879687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ussentitel 4">
    <p:spTree>
      <p:nvGrpSpPr>
        <p:cNvPr id="1" name=""/>
        <p:cNvGrpSpPr/>
        <p:nvPr/>
      </p:nvGrpSpPr>
      <p:grpSpPr>
        <a:xfrm>
          <a:off x="0" y="0"/>
          <a:ext cx="0" cy="0"/>
          <a:chOff x="0" y="0"/>
          <a:chExt cx="0" cy="0"/>
        </a:xfrm>
      </p:grpSpPr>
      <p:pic>
        <p:nvPicPr>
          <p:cNvPr id="4" name="Afbeelding 3" descr="Afbeelding met tekst&#10;&#10;Automatisch gegenereerde beschrijving">
            <a:extLst>
              <a:ext uri="{FF2B5EF4-FFF2-40B4-BE49-F238E27FC236}">
                <a16:creationId xmlns:a16="http://schemas.microsoft.com/office/drawing/2014/main" id="{735190B1-4130-33A8-B029-7B645336113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7801"/>
            <a:ext cx="14978743" cy="7041108"/>
          </a:xfrm>
          <a:prstGeom prst="rect">
            <a:avLst/>
          </a:prstGeom>
        </p:spPr>
      </p:pic>
      <p:sp>
        <p:nvSpPr>
          <p:cNvPr id="2" name="Title 1"/>
          <p:cNvSpPr>
            <a:spLocks noGrp="1"/>
          </p:cNvSpPr>
          <p:nvPr>
            <p:ph type="ctrTitle" hasCustomPrompt="1"/>
          </p:nvPr>
        </p:nvSpPr>
        <p:spPr>
          <a:xfrm>
            <a:off x="1157102" y="2793747"/>
            <a:ext cx="6201641" cy="1744070"/>
          </a:xfrm>
        </p:spPr>
        <p:txBody>
          <a:bodyPr anchor="t">
            <a:noAutofit/>
          </a:bodyPr>
          <a:lstStyle>
            <a:lvl1pPr algn="l">
              <a:lnSpc>
                <a:spcPct val="85000"/>
              </a:lnSpc>
              <a:defRPr sz="6000" b="1" spc="0" baseline="0">
                <a:solidFill>
                  <a:schemeClr val="bg1"/>
                </a:solidFill>
              </a:defRPr>
            </a:lvl1pPr>
          </a:lstStyle>
          <a:p>
            <a:r>
              <a:rPr lang="nl-NL" dirty="0"/>
              <a:t>tussentitel van de presentatie</a:t>
            </a:r>
            <a:endParaRPr lang="en-US" dirty="0"/>
          </a:p>
        </p:txBody>
      </p:sp>
      <p:sp>
        <p:nvSpPr>
          <p:cNvPr id="3" name="Subtitle 2"/>
          <p:cNvSpPr>
            <a:spLocks noGrp="1"/>
          </p:cNvSpPr>
          <p:nvPr>
            <p:ph type="subTitle" idx="1" hasCustomPrompt="1"/>
          </p:nvPr>
        </p:nvSpPr>
        <p:spPr>
          <a:xfrm>
            <a:off x="1157102" y="4744646"/>
            <a:ext cx="6201641" cy="926811"/>
          </a:xfrm>
        </p:spPr>
        <p:txBody>
          <a:bodyPr lIns="91440" rIns="91440">
            <a:normAutofit/>
          </a:bodyPr>
          <a:lstStyle>
            <a:lvl1pPr marL="0" indent="0" algn="l">
              <a:buNone/>
              <a:defRPr sz="2000" cap="none" spc="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err="1"/>
              <a:t>korte</a:t>
            </a:r>
            <a:r>
              <a:rPr lang="en-US" dirty="0"/>
              <a:t> </a:t>
            </a:r>
            <a:r>
              <a:rPr lang="en-US" dirty="0" err="1"/>
              <a:t>omschrijving</a:t>
            </a:r>
            <a:endParaRPr lang="en-US" dirty="0"/>
          </a:p>
        </p:txBody>
      </p:sp>
    </p:spTree>
    <p:extLst>
      <p:ext uri="{BB962C8B-B14F-4D97-AF65-F5344CB8AC3E}">
        <p14:creationId xmlns:p14="http://schemas.microsoft.com/office/powerpoint/2010/main" val="2033241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dia 1">
    <p:spTree>
      <p:nvGrpSpPr>
        <p:cNvPr id="1" name=""/>
        <p:cNvGrpSpPr/>
        <p:nvPr/>
      </p:nvGrpSpPr>
      <p:grpSpPr>
        <a:xfrm>
          <a:off x="0" y="0"/>
          <a:ext cx="0" cy="0"/>
          <a:chOff x="0" y="0"/>
          <a:chExt cx="0" cy="0"/>
        </a:xfrm>
      </p:grpSpPr>
      <p:sp>
        <p:nvSpPr>
          <p:cNvPr id="7" name="Rectangle 6"/>
          <p:cNvSpPr/>
          <p:nvPr/>
        </p:nvSpPr>
        <p:spPr>
          <a:xfrm>
            <a:off x="6096000" y="0"/>
            <a:ext cx="6092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BE"/>
          </a:p>
        </p:txBody>
      </p:sp>
      <p:sp>
        <p:nvSpPr>
          <p:cNvPr id="2" name="Title 1"/>
          <p:cNvSpPr>
            <a:spLocks noGrp="1"/>
          </p:cNvSpPr>
          <p:nvPr>
            <p:ph type="ctrTitle" hasCustomPrompt="1"/>
          </p:nvPr>
        </p:nvSpPr>
        <p:spPr>
          <a:xfrm>
            <a:off x="624072" y="1061567"/>
            <a:ext cx="3918064" cy="4964082"/>
          </a:xfrm>
        </p:spPr>
        <p:txBody>
          <a:bodyPr anchor="t">
            <a:normAutofit/>
          </a:bodyPr>
          <a:lstStyle>
            <a:lvl1pPr algn="l">
              <a:lnSpc>
                <a:spcPct val="85000"/>
              </a:lnSpc>
              <a:defRPr sz="5500" b="0" spc="0" baseline="0">
                <a:solidFill>
                  <a:srgbClr val="69C0AC"/>
                </a:solidFill>
              </a:defRPr>
            </a:lvl1pPr>
          </a:lstStyle>
          <a:p>
            <a:r>
              <a:rPr lang="nl-NL" dirty="0"/>
              <a:t>Dia 1</a:t>
            </a:r>
            <a:endParaRPr lang="en-US" dirty="0"/>
          </a:p>
        </p:txBody>
      </p:sp>
      <p:sp>
        <p:nvSpPr>
          <p:cNvPr id="3" name="Subtitle 2"/>
          <p:cNvSpPr>
            <a:spLocks noGrp="1"/>
          </p:cNvSpPr>
          <p:nvPr>
            <p:ph type="subTitle" idx="1" hasCustomPrompt="1"/>
          </p:nvPr>
        </p:nvSpPr>
        <p:spPr>
          <a:xfrm>
            <a:off x="6870882" y="1047867"/>
            <a:ext cx="3696393" cy="1389440"/>
          </a:xfrm>
        </p:spPr>
        <p:txBody>
          <a:bodyPr lIns="91440" rIns="91440">
            <a:noAutofit/>
          </a:bodyPr>
          <a:lstStyle>
            <a:lvl1pPr marL="342900" indent="-342900" algn="l">
              <a:buClr>
                <a:schemeClr val="bg1"/>
              </a:buClr>
              <a:buFont typeface="Calibri" panose="020F0502020204030204" pitchFamily="34" charset="0"/>
              <a:buChar char="‒"/>
              <a:defRPr sz="2400" cap="none" spc="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dirty="0"/>
              <a:t>Opsomming 1</a:t>
            </a:r>
          </a:p>
          <a:p>
            <a:r>
              <a:rPr lang="nl-NL" dirty="0"/>
              <a:t>Opsomming 2</a:t>
            </a:r>
          </a:p>
          <a:p>
            <a:r>
              <a:rPr lang="nl-NL" dirty="0"/>
              <a:t>Opsomming 3</a:t>
            </a:r>
            <a:endParaRPr lang="en-US" dirty="0"/>
          </a:p>
        </p:txBody>
      </p:sp>
    </p:spTree>
    <p:extLst>
      <p:ext uri="{BB962C8B-B14F-4D97-AF65-F5344CB8AC3E}">
        <p14:creationId xmlns:p14="http://schemas.microsoft.com/office/powerpoint/2010/main" val="1504563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theme" Target="../theme/theme2.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nl-NL" dirty="0"/>
              <a:t>Klik om stijl te bewerken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1296581136"/>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39" r:id="rId24"/>
  </p:sldLayoutIdLst>
  <p:txStyles>
    <p:titleStyle>
      <a:lvl1pPr algn="l" defTabSz="914400" rtl="0" eaLnBrk="1" latinLnBrk="0" hangingPunct="1">
        <a:lnSpc>
          <a:spcPct val="85000"/>
        </a:lnSpc>
        <a:spcBef>
          <a:spcPct val="0"/>
        </a:spcBef>
        <a:buNone/>
        <a:defRPr sz="5500" b="1"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B3BD47C-E245-9B40-932D-A8066B7C859A}"/>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nl-NL" dirty="0"/>
              <a:t>Klik om stijl te bewerken</a:t>
            </a:r>
            <a:endParaRPr lang="nl-BE" dirty="0"/>
          </a:p>
        </p:txBody>
      </p:sp>
      <p:sp>
        <p:nvSpPr>
          <p:cNvPr id="3" name="Tijdelijke aanduiding voor tekst 2">
            <a:extLst>
              <a:ext uri="{FF2B5EF4-FFF2-40B4-BE49-F238E27FC236}">
                <a16:creationId xmlns:a16="http://schemas.microsoft.com/office/drawing/2014/main" id="{A123EB4C-52EF-B0DE-09A9-829F19F2BB90}"/>
              </a:ext>
            </a:extLst>
          </p:cNvPr>
          <p:cNvSpPr>
            <a:spLocks noGrp="1"/>
          </p:cNvSpPr>
          <p:nvPr>
            <p:ph type="body" idx="1"/>
          </p:nvPr>
        </p:nvSpPr>
        <p:spPr>
          <a:xfrm>
            <a:off x="-10052957" y="0"/>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BE" dirty="0"/>
              <a:t>Zesde niveau</a:t>
            </a:r>
          </a:p>
        </p:txBody>
      </p:sp>
      <p:sp>
        <p:nvSpPr>
          <p:cNvPr id="4" name="Tijdelijke aanduiding voor datum 3">
            <a:extLst>
              <a:ext uri="{FF2B5EF4-FFF2-40B4-BE49-F238E27FC236}">
                <a16:creationId xmlns:a16="http://schemas.microsoft.com/office/drawing/2014/main" id="{788DE02D-64BC-78D5-8267-2B2BAF597BA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5AEB4EB-8837-423F-BA1E-B40A9D51C764}" type="datetimeFigureOut">
              <a:rPr lang="nl-BE" smtClean="0"/>
              <a:t>30/03/2026</a:t>
            </a:fld>
            <a:endParaRPr lang="nl-BE"/>
          </a:p>
        </p:txBody>
      </p:sp>
      <p:sp>
        <p:nvSpPr>
          <p:cNvPr id="5" name="Tijdelijke aanduiding voor voettekst 4">
            <a:extLst>
              <a:ext uri="{FF2B5EF4-FFF2-40B4-BE49-F238E27FC236}">
                <a16:creationId xmlns:a16="http://schemas.microsoft.com/office/drawing/2014/main" id="{15E47E5D-1138-F154-B783-CCCE6750BF4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3DDD9867-697E-21E6-9633-22010724106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B31C1C-4A42-4B7E-A392-CA1C87AF7878}" type="slidenum">
              <a:rPr lang="nl-BE" smtClean="0"/>
              <a:t>‹nr.›</a:t>
            </a:fld>
            <a:endParaRPr lang="nl-BE"/>
          </a:p>
        </p:txBody>
      </p:sp>
    </p:spTree>
    <p:extLst>
      <p:ext uri="{BB962C8B-B14F-4D97-AF65-F5344CB8AC3E}">
        <p14:creationId xmlns:p14="http://schemas.microsoft.com/office/powerpoint/2010/main" val="407110908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685800" rtl="0" eaLnBrk="1" latinLnBrk="0" hangingPunct="1">
        <a:lnSpc>
          <a:spcPct val="90000"/>
        </a:lnSpc>
        <a:spcBef>
          <a:spcPct val="0"/>
        </a:spcBef>
        <a:buNone/>
        <a:defRPr sz="3300" b="1" kern="1200">
          <a:solidFill>
            <a:srgbClr val="404040"/>
          </a:solidFill>
          <a:latin typeface="+mn-lt"/>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Calibri" panose="020F0502020204030204" pitchFamily="34" charset="0"/>
        <a:buChar char="‒"/>
        <a:defRPr sz="2100" kern="1200">
          <a:solidFill>
            <a:srgbClr val="404040"/>
          </a:solidFill>
          <a:latin typeface="+mn-lt"/>
          <a:ea typeface="+mn-ea"/>
          <a:cs typeface="Arial" panose="020B0604020202020204" pitchFamily="34" charset="0"/>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B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4.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317143-3DE3-7261-3375-A37849C9F0AD}"/>
              </a:ext>
            </a:extLst>
          </p:cNvPr>
          <p:cNvSpPr>
            <a:spLocks noGrp="1"/>
          </p:cNvSpPr>
          <p:nvPr>
            <p:ph type="ctrTitle"/>
          </p:nvPr>
        </p:nvSpPr>
        <p:spPr>
          <a:xfrm>
            <a:off x="1097280" y="2809702"/>
            <a:ext cx="10668896" cy="1515410"/>
          </a:xfrm>
        </p:spPr>
        <p:txBody>
          <a:bodyPr anchor="b">
            <a:normAutofit fontScale="90000"/>
          </a:bodyPr>
          <a:lstStyle/>
          <a:p>
            <a:r>
              <a:rPr lang="nl-BE" dirty="0"/>
              <a:t>Vlaams bedrijventerreinmodel – streekintercommunales en terugkooprecht</a:t>
            </a:r>
          </a:p>
        </p:txBody>
      </p:sp>
      <p:sp>
        <p:nvSpPr>
          <p:cNvPr id="3" name="Ondertitel 2">
            <a:extLst>
              <a:ext uri="{FF2B5EF4-FFF2-40B4-BE49-F238E27FC236}">
                <a16:creationId xmlns:a16="http://schemas.microsoft.com/office/drawing/2014/main" id="{76A93947-1512-E008-C5F5-965D5728EF59}"/>
              </a:ext>
            </a:extLst>
          </p:cNvPr>
          <p:cNvSpPr>
            <a:spLocks noGrp="1"/>
          </p:cNvSpPr>
          <p:nvPr>
            <p:ph type="subTitle" idx="1"/>
          </p:nvPr>
        </p:nvSpPr>
        <p:spPr/>
        <p:txBody>
          <a:bodyPr/>
          <a:lstStyle/>
          <a:p>
            <a:r>
              <a:rPr lang="nl-BE" dirty="0" err="1"/>
              <a:t>Breakout</a:t>
            </a:r>
            <a:r>
              <a:rPr lang="nl-BE" dirty="0"/>
              <a:t>-sessie 1 – 26 maart 2026</a:t>
            </a:r>
          </a:p>
        </p:txBody>
      </p:sp>
    </p:spTree>
    <p:extLst>
      <p:ext uri="{BB962C8B-B14F-4D97-AF65-F5344CB8AC3E}">
        <p14:creationId xmlns:p14="http://schemas.microsoft.com/office/powerpoint/2010/main" val="3695368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8C5626-88EE-B71B-A394-956FE712D184}"/>
              </a:ext>
            </a:extLst>
          </p:cNvPr>
          <p:cNvSpPr>
            <a:spLocks noGrp="1"/>
          </p:cNvSpPr>
          <p:nvPr>
            <p:ph type="title"/>
          </p:nvPr>
        </p:nvSpPr>
        <p:spPr>
          <a:xfrm>
            <a:off x="268941" y="304487"/>
            <a:ext cx="3751730" cy="1450757"/>
          </a:xfrm>
        </p:spPr>
        <p:txBody>
          <a:bodyPr>
            <a:normAutofit fontScale="90000"/>
          </a:bodyPr>
          <a:lstStyle/>
          <a:p>
            <a:r>
              <a:rPr lang="nl-BE" dirty="0"/>
              <a:t>Industrieel grondbeleid anno 2026</a:t>
            </a:r>
          </a:p>
        </p:txBody>
      </p:sp>
      <p:sp>
        <p:nvSpPr>
          <p:cNvPr id="4" name="Tijdelijke aanduiding voor tekst 1">
            <a:extLst>
              <a:ext uri="{FF2B5EF4-FFF2-40B4-BE49-F238E27FC236}">
                <a16:creationId xmlns:a16="http://schemas.microsoft.com/office/drawing/2014/main" id="{3ACA6CE1-DDD0-2BC4-54AF-3372F29B8AA2}"/>
              </a:ext>
            </a:extLst>
          </p:cNvPr>
          <p:cNvSpPr txBox="1">
            <a:spLocks/>
          </p:cNvSpPr>
          <p:nvPr/>
        </p:nvSpPr>
        <p:spPr>
          <a:xfrm>
            <a:off x="4289612" y="304487"/>
            <a:ext cx="7705164" cy="655351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Calibri" panose="020F0502020204030204" pitchFamily="34" charset="0"/>
              <a:buChar char="‒"/>
              <a:defRPr sz="2100" kern="1200">
                <a:solidFill>
                  <a:srgbClr val="404040"/>
                </a:solidFill>
                <a:latin typeface="+mn-lt"/>
                <a:ea typeface="+mn-ea"/>
                <a:cs typeface="Arial" panose="020B0604020202020204" pitchFamily="34" charset="0"/>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Beperkte beschikbaarheid noopt tot een strategisch en creatief beheer rond de ontwikkeling en de uitgifte van nieuwe bedrijventerreinen</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Concurrentie van andere regio’s (ook buiten de landsgrenzen) met meer beschikbaarheid</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Herontwikkeling van leegstaande en verouderde industrieterreinen vormt een mooie uitdaging, ook vanuit financieel oogpunt</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Streven naar verwevenheid en herontwikkeling van bestaande locaties</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Uitgiftebeleid op basis van tewerkstellingsgraad, duurzaamheid, aard van de activiteit en de geschiktheid van een bedrijf voor een bepaald bedrijventerrein</a:t>
            </a:r>
          </a:p>
        </p:txBody>
      </p:sp>
    </p:spTree>
    <p:extLst>
      <p:ext uri="{BB962C8B-B14F-4D97-AF65-F5344CB8AC3E}">
        <p14:creationId xmlns:p14="http://schemas.microsoft.com/office/powerpoint/2010/main" val="1386133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3FD6B-1321-39D6-9DFD-04E132379CC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24B5155-B4B4-0DAB-880A-AC93E35AD5E9}"/>
              </a:ext>
            </a:extLst>
          </p:cNvPr>
          <p:cNvSpPr>
            <a:spLocks noGrp="1"/>
          </p:cNvSpPr>
          <p:nvPr>
            <p:ph type="title"/>
          </p:nvPr>
        </p:nvSpPr>
        <p:spPr>
          <a:xfrm>
            <a:off x="268941" y="304487"/>
            <a:ext cx="3751730" cy="1450757"/>
          </a:xfrm>
        </p:spPr>
        <p:txBody>
          <a:bodyPr>
            <a:normAutofit fontScale="90000"/>
          </a:bodyPr>
          <a:lstStyle/>
          <a:p>
            <a:r>
              <a:rPr lang="nl-BE" dirty="0"/>
              <a:t>Industrieel grondbeleid anno 2026</a:t>
            </a:r>
          </a:p>
        </p:txBody>
      </p:sp>
      <p:sp>
        <p:nvSpPr>
          <p:cNvPr id="4" name="Tijdelijke aanduiding voor tekst 1">
            <a:extLst>
              <a:ext uri="{FF2B5EF4-FFF2-40B4-BE49-F238E27FC236}">
                <a16:creationId xmlns:a16="http://schemas.microsoft.com/office/drawing/2014/main" id="{DB64F0E8-1803-E1FD-0795-EBFDF92F290A}"/>
              </a:ext>
            </a:extLst>
          </p:cNvPr>
          <p:cNvSpPr txBox="1">
            <a:spLocks/>
          </p:cNvSpPr>
          <p:nvPr/>
        </p:nvSpPr>
        <p:spPr>
          <a:xfrm>
            <a:off x="4289612" y="304487"/>
            <a:ext cx="7705164" cy="655351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Calibri" panose="020F0502020204030204" pitchFamily="34" charset="0"/>
              <a:buChar char="‒"/>
              <a:defRPr sz="2100" kern="1200">
                <a:solidFill>
                  <a:srgbClr val="404040"/>
                </a:solidFill>
                <a:latin typeface="+mn-lt"/>
                <a:ea typeface="+mn-ea"/>
                <a:cs typeface="Arial" panose="020B0604020202020204" pitchFamily="34" charset="0"/>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Bij strategische gronden wordt nu vaak de voorkeur gegeven aan erfpacht of concessie</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Ruimtebeslag: evenwicht tussen gewenste economische ontwikkeling en duurzaam ruimtegebruik</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Juridische betwistingen en rechtsingang bij administratieve rechtscolleges en rechtbanken, ook inzake de toepassing van het terugkooprecht</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Specifieke topics: onteigeningsbevoegdheid, het principe van planologische neutraliteit en </a:t>
            </a:r>
            <a:r>
              <a:rPr kumimoji="0" lang="nl-BE" sz="2800" b="0" i="0" u="none" strike="noStrike" kern="1200" cap="none" spc="0" normalizeH="0" baseline="0" noProof="0" dirty="0" err="1">
                <a:ln>
                  <a:noFill/>
                </a:ln>
                <a:solidFill>
                  <a:srgbClr val="404040"/>
                </a:solidFill>
                <a:effectLst/>
                <a:uLnTx/>
                <a:uFillTx/>
                <a:latin typeface="Calibri" panose="020F0502020204030204"/>
                <a:ea typeface="+mn-ea"/>
                <a:cs typeface="Arial" panose="020B0604020202020204" pitchFamily="34" charset="0"/>
              </a:rPr>
              <a:t>inhouse</a:t>
            </a:r>
            <a:r>
              <a:rPr lang="nl-BE" sz="2800" dirty="0">
                <a:latin typeface="Calibri" panose="020F0502020204030204"/>
              </a:rPr>
              <a:t>-</a:t>
            </a: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doctrine en de </a:t>
            </a:r>
            <a:r>
              <a:rPr kumimoji="0" lang="nl-BE" sz="2800" b="0" i="0" u="none" strike="noStrike" kern="1200" cap="none" spc="0" normalizeH="0" baseline="0" noProof="0" dirty="0" err="1">
                <a:ln>
                  <a:noFill/>
                </a:ln>
                <a:solidFill>
                  <a:srgbClr val="404040"/>
                </a:solidFill>
                <a:effectLst/>
                <a:uLnTx/>
                <a:uFillTx/>
                <a:latin typeface="Calibri" panose="020F0502020204030204"/>
                <a:ea typeface="+mn-ea"/>
                <a:cs typeface="Arial" panose="020B0604020202020204" pitchFamily="34" charset="0"/>
              </a:rPr>
              <a:t>inhouse</a:t>
            </a: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-exceptie</a:t>
            </a:r>
          </a:p>
        </p:txBody>
      </p:sp>
    </p:spTree>
    <p:extLst>
      <p:ext uri="{BB962C8B-B14F-4D97-AF65-F5344CB8AC3E}">
        <p14:creationId xmlns:p14="http://schemas.microsoft.com/office/powerpoint/2010/main" val="2722603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77A793-FEF1-29B2-CE6B-185A306B2C15}"/>
              </a:ext>
            </a:extLst>
          </p:cNvPr>
          <p:cNvSpPr>
            <a:spLocks noGrp="1"/>
          </p:cNvSpPr>
          <p:nvPr>
            <p:ph type="title"/>
          </p:nvPr>
        </p:nvSpPr>
        <p:spPr/>
        <p:txBody>
          <a:bodyPr/>
          <a:lstStyle/>
          <a:p>
            <a:r>
              <a:rPr lang="nl-BE" dirty="0"/>
              <a:t>Onteigeningsbevoegdheid cf. Decreet ruimtelijke economie van 2012</a:t>
            </a:r>
          </a:p>
        </p:txBody>
      </p:sp>
      <p:sp>
        <p:nvSpPr>
          <p:cNvPr id="3" name="Tijdelijke aanduiding voor tekst 1">
            <a:extLst>
              <a:ext uri="{FF2B5EF4-FFF2-40B4-BE49-F238E27FC236}">
                <a16:creationId xmlns:a16="http://schemas.microsoft.com/office/drawing/2014/main" id="{9CB7A38A-AA4C-8257-DF15-640C1C9DB280}"/>
              </a:ext>
            </a:extLst>
          </p:cNvPr>
          <p:cNvSpPr txBox="1">
            <a:spLocks/>
          </p:cNvSpPr>
          <p:nvPr/>
        </p:nvSpPr>
        <p:spPr>
          <a:xfrm>
            <a:off x="363071" y="2850775"/>
            <a:ext cx="11040035" cy="4007223"/>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Calibri" panose="020F0502020204030204" pitchFamily="34" charset="0"/>
              <a:buChar char="‒"/>
              <a:defRPr sz="2100" kern="1200">
                <a:solidFill>
                  <a:srgbClr val="404040"/>
                </a:solidFill>
                <a:latin typeface="+mn-lt"/>
                <a:ea typeface="+mn-ea"/>
                <a:cs typeface="Arial" panose="020B0604020202020204" pitchFamily="34" charset="0"/>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defTabSz="685800" rtl="0" eaLnBrk="1" fontAlgn="auto" latinLnBrk="0" hangingPunct="1">
              <a:lnSpc>
                <a:spcPct val="90000"/>
              </a:lnSpc>
              <a:spcBef>
                <a:spcPts val="750"/>
              </a:spcBef>
              <a:spcAft>
                <a:spcPts val="0"/>
              </a:spcAft>
              <a:buClrTx/>
              <a:buSzTx/>
              <a:buNone/>
              <a:tabLst/>
              <a:defRPr/>
            </a:pPr>
            <a:r>
              <a:rPr kumimoji="0" lang="nl-BE" sz="3200" b="0" i="1"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‘De provincies en de gemeenten kunnen tot onteigening overgaan voor de (her)aanleg van bedrijventerreinen, alsook van de toegangswegen en de bijkomende infrastructuur voor die bedrijventerreinen. De gemeenteraad van de gemeente op wiens grondgebied het voorwerp van de onteigening zich bevindt, kan hiertoe ook de verenigingen van gemeenten en de autonome gemeentebedrijven, geval per geval machtigen.’</a:t>
            </a:r>
          </a:p>
        </p:txBody>
      </p:sp>
    </p:spTree>
    <p:extLst>
      <p:ext uri="{BB962C8B-B14F-4D97-AF65-F5344CB8AC3E}">
        <p14:creationId xmlns:p14="http://schemas.microsoft.com/office/powerpoint/2010/main" val="4084554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2B6BF-9C8E-AFA6-86BF-EA4739EF762F}"/>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F8150D1-1684-F9C6-D2C4-9F265EACDAFE}"/>
              </a:ext>
            </a:extLst>
          </p:cNvPr>
          <p:cNvSpPr>
            <a:spLocks noGrp="1"/>
          </p:cNvSpPr>
          <p:nvPr>
            <p:ph type="body" sz="quarter" idx="11"/>
          </p:nvPr>
        </p:nvSpPr>
        <p:spPr>
          <a:xfrm>
            <a:off x="595540" y="1516290"/>
            <a:ext cx="11210978" cy="5341709"/>
          </a:xfrm>
        </p:spPr>
        <p:txBody>
          <a:bodyPr>
            <a:normAutofit/>
          </a:bodyPr>
          <a:lstStyle/>
          <a:p>
            <a:pPr marL="363538" lvl="0" indent="-363538"/>
            <a:r>
              <a:rPr lang="nl-BE" sz="2800" dirty="0"/>
              <a:t>Bepalend voor het financieel model van industrieel grondbeleid van IGS</a:t>
            </a:r>
          </a:p>
          <a:p>
            <a:pPr marL="363538" lvl="0" indent="-363538"/>
            <a:r>
              <a:rPr lang="nl-BE" sz="2800" dirty="0"/>
              <a:t>‘Als wordt onteigend ter verwezenlijking van een ruimtelijk uitvoeringsplan, plan van aanleg, voorkeursbesluit of projectbesluit, wordt bij het bepalen van de waarde van het onteigende onroerend goed of zakelijk recht </a:t>
            </a:r>
            <a:r>
              <a:rPr lang="nl-BE" sz="2800" u="sng" dirty="0"/>
              <a:t>geen rekening gehouden met de waardevermeerdering of de waardevermindering die voortvloeit uit de voorschriften van dat ruimtelijk uitvoeringsplan</a:t>
            </a:r>
            <a:r>
              <a:rPr lang="nl-BE" sz="2800" dirty="0"/>
              <a:t>, plan van aanleg, voorkeursbesluit of projectbesluit, ongeacht wie de onteigenende overheid is.’</a:t>
            </a:r>
          </a:p>
          <a:p>
            <a:pPr marL="363538" indent="-363538"/>
            <a:r>
              <a:rPr lang="nl-BE" sz="2800" dirty="0"/>
              <a:t>Voorbeeld van onteigening van agrarisch gebied dat door een ruimtelijk uitvoeringsplan wordt </a:t>
            </a:r>
            <a:r>
              <a:rPr lang="nl-BE" sz="2800" dirty="0" err="1"/>
              <a:t>herbestemd</a:t>
            </a:r>
            <a:r>
              <a:rPr lang="nl-BE" sz="2800" dirty="0"/>
              <a:t> als industriegebied</a:t>
            </a:r>
          </a:p>
          <a:p>
            <a:pPr marL="712788" lvl="1" indent="-349250"/>
            <a:r>
              <a:rPr lang="nl-BE" sz="2400" dirty="0"/>
              <a:t>Onteigening aan 15 euro/m² (bestemming agrarisch gebied), aanleg van de infrastructuur bedrijventerrein 45 euro/m², verkoop industrieterrein 90 euro/m² (bestemming industriegebied)</a:t>
            </a:r>
          </a:p>
          <a:p>
            <a:pPr marL="363538" lvl="0" indent="-363538"/>
            <a:endParaRPr lang="nl-BE" sz="2800" dirty="0"/>
          </a:p>
        </p:txBody>
      </p:sp>
      <p:sp>
        <p:nvSpPr>
          <p:cNvPr id="3" name="Tijdelijke aanduiding voor tekst 2">
            <a:extLst>
              <a:ext uri="{FF2B5EF4-FFF2-40B4-BE49-F238E27FC236}">
                <a16:creationId xmlns:a16="http://schemas.microsoft.com/office/drawing/2014/main" id="{071691DF-63F7-CF90-D63A-7CF669FACB35}"/>
              </a:ext>
            </a:extLst>
          </p:cNvPr>
          <p:cNvSpPr>
            <a:spLocks noGrp="1"/>
          </p:cNvSpPr>
          <p:nvPr>
            <p:ph type="body" sz="quarter" idx="12"/>
          </p:nvPr>
        </p:nvSpPr>
        <p:spPr>
          <a:xfrm>
            <a:off x="576716" y="1"/>
            <a:ext cx="8529184" cy="1020538"/>
          </a:xfrm>
        </p:spPr>
        <p:txBody>
          <a:bodyPr>
            <a:normAutofit/>
          </a:bodyPr>
          <a:lstStyle/>
          <a:p>
            <a:r>
              <a:rPr lang="nl-BE" b="1" dirty="0"/>
              <a:t>Principe van planologische neutraliteit uit het onteigeningsdecreet</a:t>
            </a:r>
            <a:endParaRPr lang="nl-BE" dirty="0"/>
          </a:p>
        </p:txBody>
      </p:sp>
    </p:spTree>
    <p:extLst>
      <p:ext uri="{BB962C8B-B14F-4D97-AF65-F5344CB8AC3E}">
        <p14:creationId xmlns:p14="http://schemas.microsoft.com/office/powerpoint/2010/main" val="4207658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27E7029-ECB8-75D8-0D80-EADA4598C637}"/>
              </a:ext>
            </a:extLst>
          </p:cNvPr>
          <p:cNvSpPr>
            <a:spLocks noGrp="1"/>
          </p:cNvSpPr>
          <p:nvPr>
            <p:ph type="body" sz="quarter" idx="11"/>
          </p:nvPr>
        </p:nvSpPr>
        <p:spPr>
          <a:xfrm>
            <a:off x="595540" y="1516291"/>
            <a:ext cx="11079163" cy="5341708"/>
          </a:xfrm>
        </p:spPr>
        <p:txBody>
          <a:bodyPr>
            <a:normAutofit/>
          </a:bodyPr>
          <a:lstStyle/>
          <a:p>
            <a:pPr marL="0" indent="0">
              <a:buNone/>
            </a:pPr>
            <a:r>
              <a:rPr lang="nl-BE" sz="2800" dirty="0"/>
              <a:t>Drie voorwaarden die samen moeten vervuld zijn voor de toepassing van de </a:t>
            </a:r>
            <a:r>
              <a:rPr lang="nl-BE" sz="2800" dirty="0" err="1"/>
              <a:t>inhouse</a:t>
            </a:r>
            <a:r>
              <a:rPr lang="nl-BE" sz="2800" dirty="0"/>
              <a:t>-exceptie</a:t>
            </a:r>
          </a:p>
          <a:p>
            <a:pPr marL="0" indent="0">
              <a:buNone/>
            </a:pPr>
            <a:r>
              <a:rPr lang="nl-BE" sz="2800" dirty="0"/>
              <a:t>1.	De gemeente oefent – samen met de andere deelnemers – toezicht uit 	zoals op haar eigen diensten</a:t>
            </a:r>
          </a:p>
          <a:p>
            <a:pPr marL="363538" lvl="1" indent="0">
              <a:buNone/>
            </a:pPr>
            <a:r>
              <a:rPr lang="nl-BE" sz="2400" dirty="0"/>
              <a:t>	a.	Besluitvormingsorganen moeten samengesteld zijn uit vertegenwoordigers		van de gemeenten (en andere deelnemers/overheden)</a:t>
            </a:r>
          </a:p>
          <a:p>
            <a:pPr marL="363538" lvl="1" indent="0">
              <a:buNone/>
            </a:pPr>
            <a:r>
              <a:rPr lang="nl-BE" sz="2400" dirty="0"/>
              <a:t>	b.	Die deelnemers hebben een gezamenlijke beslissende invloed op de 			strategische doelstellingen en belangrijke beslissingen</a:t>
            </a:r>
          </a:p>
          <a:p>
            <a:pPr marL="363538" lvl="1" indent="0">
              <a:buNone/>
            </a:pPr>
            <a:r>
              <a:rPr lang="nl-BE" sz="2400" dirty="0"/>
              <a:t>	c.	IGS mag geen belangen nastreven in strijd met belang van de gemeenten/ 		deelnemers</a:t>
            </a:r>
          </a:p>
          <a:p>
            <a:pPr marL="0" indent="0">
              <a:buNone/>
            </a:pPr>
            <a:r>
              <a:rPr lang="nl-BE" sz="2800" dirty="0"/>
              <a:t>2.	Meer dan 80% van de activiteiten van IGS zijn toegewezen door de 	controlerende gemeenten/deelnemers</a:t>
            </a:r>
          </a:p>
          <a:p>
            <a:pPr marL="0" indent="0">
              <a:buNone/>
            </a:pPr>
            <a:r>
              <a:rPr lang="nl-BE" sz="2800" dirty="0"/>
              <a:t>3.	Er is geen directe participatie van privékapitaal in IGS</a:t>
            </a:r>
          </a:p>
          <a:p>
            <a:endParaRPr lang="nl-BE" dirty="0"/>
          </a:p>
        </p:txBody>
      </p:sp>
      <p:sp>
        <p:nvSpPr>
          <p:cNvPr id="3" name="Tijdelijke aanduiding voor tekst 2">
            <a:extLst>
              <a:ext uri="{FF2B5EF4-FFF2-40B4-BE49-F238E27FC236}">
                <a16:creationId xmlns:a16="http://schemas.microsoft.com/office/drawing/2014/main" id="{F237B5B1-B38C-5CE2-B5ED-E036E1DFF2AC}"/>
              </a:ext>
            </a:extLst>
          </p:cNvPr>
          <p:cNvSpPr>
            <a:spLocks noGrp="1"/>
          </p:cNvSpPr>
          <p:nvPr>
            <p:ph type="body" sz="quarter" idx="12"/>
          </p:nvPr>
        </p:nvSpPr>
        <p:spPr>
          <a:xfrm>
            <a:off x="576716" y="1"/>
            <a:ext cx="8529184" cy="1020538"/>
          </a:xfrm>
        </p:spPr>
        <p:txBody>
          <a:bodyPr>
            <a:normAutofit/>
          </a:bodyPr>
          <a:lstStyle/>
          <a:p>
            <a:r>
              <a:rPr lang="nl-BE" b="1" dirty="0"/>
              <a:t>Inhouse-orgaan van de gemeenten – Richtlijn Public </a:t>
            </a:r>
            <a:r>
              <a:rPr lang="nl-BE" b="1" dirty="0" err="1"/>
              <a:t>Procurement</a:t>
            </a:r>
            <a:r>
              <a:rPr lang="nl-BE" b="1" dirty="0"/>
              <a:t> 2014</a:t>
            </a:r>
            <a:endParaRPr lang="nl-BE" dirty="0"/>
          </a:p>
        </p:txBody>
      </p:sp>
    </p:spTree>
    <p:extLst>
      <p:ext uri="{BB962C8B-B14F-4D97-AF65-F5344CB8AC3E}">
        <p14:creationId xmlns:p14="http://schemas.microsoft.com/office/powerpoint/2010/main" val="3483481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5314FB-9308-5E49-0DA9-8F86A6C140DC}"/>
              </a:ext>
            </a:extLst>
          </p:cNvPr>
          <p:cNvSpPr>
            <a:spLocks noGrp="1"/>
          </p:cNvSpPr>
          <p:nvPr>
            <p:ph type="ctrTitle"/>
          </p:nvPr>
        </p:nvSpPr>
        <p:spPr/>
        <p:txBody>
          <a:bodyPr/>
          <a:lstStyle/>
          <a:p>
            <a:r>
              <a:rPr lang="nl-BE" dirty="0"/>
              <a:t>2. Grip op de ruimte via bijzondere voorwaarden bij verkoop of erfpacht</a:t>
            </a:r>
          </a:p>
        </p:txBody>
      </p:sp>
    </p:spTree>
    <p:extLst>
      <p:ext uri="{BB962C8B-B14F-4D97-AF65-F5344CB8AC3E}">
        <p14:creationId xmlns:p14="http://schemas.microsoft.com/office/powerpoint/2010/main" val="384443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CBC8D2-9102-65DA-4BCF-3B6719FECA1D}"/>
              </a:ext>
            </a:extLst>
          </p:cNvPr>
          <p:cNvSpPr>
            <a:spLocks noGrp="1"/>
          </p:cNvSpPr>
          <p:nvPr>
            <p:ph type="title"/>
          </p:nvPr>
        </p:nvSpPr>
        <p:spPr>
          <a:xfrm>
            <a:off x="372534" y="365127"/>
            <a:ext cx="3471335" cy="4596838"/>
          </a:xfrm>
        </p:spPr>
        <p:txBody>
          <a:bodyPr anchor="t">
            <a:normAutofit/>
          </a:bodyPr>
          <a:lstStyle/>
          <a:p>
            <a:r>
              <a:rPr lang="nl-BE" dirty="0"/>
              <a:t>Grip op de ruimte via bijzondere verkoopsvoorwaarden</a:t>
            </a:r>
          </a:p>
        </p:txBody>
      </p:sp>
      <p:sp>
        <p:nvSpPr>
          <p:cNvPr id="4" name="Rectangle 3">
            <a:extLst>
              <a:ext uri="{FF2B5EF4-FFF2-40B4-BE49-F238E27FC236}">
                <a16:creationId xmlns:a16="http://schemas.microsoft.com/office/drawing/2014/main" id="{C9D1C0E8-8ECB-09FA-2CEF-2F02AB4A7D9C}"/>
              </a:ext>
            </a:extLst>
          </p:cNvPr>
          <p:cNvSpPr txBox="1">
            <a:spLocks noGrp="1" noChangeArrowheads="1"/>
          </p:cNvSpPr>
          <p:nvPr>
            <p:ph idx="1"/>
          </p:nvPr>
        </p:nvSpPr>
        <p:spPr bwMode="auto">
          <a:xfrm>
            <a:off x="4422775" y="365125"/>
            <a:ext cx="7598896" cy="6170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L="0" marR="0" lvl="0" indent="0" algn="l" defTabSz="914400" rtl="0" eaLnBrk="1" fontAlgn="base" latinLnBrk="0" hangingPunct="1">
              <a:lnSpc>
                <a:spcPct val="100000"/>
              </a:lnSpc>
              <a:spcBef>
                <a:spcPct val="20000"/>
              </a:spcBef>
              <a:spcAft>
                <a:spcPct val="0"/>
              </a:spcAft>
              <a:buClrTx/>
              <a:buSzTx/>
              <a:buNone/>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Opgericht in 1962 als “Vereniging voor economische uitrusting in de Zuiderkempen” door 12 gemeenten</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Doel o.a.:</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De vestiging van nijverheid op het grondgebied van de aangesloten leden bevorderen</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Terreinen voor industriële doeleinden te bestemmen, deze aan te leggen en uit te rusten, hierop industriële of ambachtelijke gebouwen op te trekken, deze terreinen of gebouwen te verkopen, af te staan of te verhuren aan natuurlijke personen of privaatrechtelijke rechtspersonen, met de verplichting ze te gebruiken voor de doeleinden waartoe zij werden aangelegd</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Context: structurering van de ruimtelijke ordening </a:t>
            </a:r>
          </a:p>
          <a:p>
            <a:pPr marL="457200" marR="0" lvl="1" indent="0" algn="l" defTabSz="914400" rtl="0" eaLnBrk="1" fontAlgn="base" latinLnBrk="0" hangingPunct="1">
              <a:lnSpc>
                <a:spcPct val="100000"/>
              </a:lnSpc>
              <a:spcBef>
                <a:spcPct val="20000"/>
              </a:spcBef>
              <a:spcAft>
                <a:spcPct val="0"/>
              </a:spcAft>
              <a:buClrTx/>
              <a:buSzTx/>
              <a:buFontTx/>
              <a:buNone/>
              <a:tabLst/>
              <a:defRPr/>
            </a:pPr>
            <a:r>
              <a:rPr kumimoji="0" lang="nl-BE" altLang="nl-BE" sz="24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     in Vlaanderen → Gewestplannen (KB 28/12/1972)</a:t>
            </a:r>
          </a:p>
        </p:txBody>
      </p:sp>
      <p:pic>
        <p:nvPicPr>
          <p:cNvPr id="5" name="Afbeelding 4" descr="Afbeelding met kaart, tekst&#10;&#10;Door AI gegenereerde inhoud is mogelijk onjuist.">
            <a:extLst>
              <a:ext uri="{FF2B5EF4-FFF2-40B4-BE49-F238E27FC236}">
                <a16:creationId xmlns:a16="http://schemas.microsoft.com/office/drawing/2014/main" id="{ACB3CE1B-A108-468A-1D40-39C508F07F6A}"/>
              </a:ext>
            </a:extLst>
          </p:cNvPr>
          <p:cNvPicPr>
            <a:picLocks noChangeAspect="1"/>
          </p:cNvPicPr>
          <p:nvPr/>
        </p:nvPicPr>
        <p:blipFill>
          <a:blip r:embed="rId2"/>
          <a:stretch>
            <a:fillRect/>
          </a:stretch>
        </p:blipFill>
        <p:spPr>
          <a:xfrm>
            <a:off x="170329" y="3727381"/>
            <a:ext cx="4569663" cy="2765492"/>
          </a:xfrm>
          <a:prstGeom prst="rect">
            <a:avLst/>
          </a:prstGeom>
        </p:spPr>
      </p:pic>
    </p:spTree>
    <p:extLst>
      <p:ext uri="{BB962C8B-B14F-4D97-AF65-F5344CB8AC3E}">
        <p14:creationId xmlns:p14="http://schemas.microsoft.com/office/powerpoint/2010/main" val="2486235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D7E5F-5C03-5DAF-DD3C-C1E1AD3DF6C6}"/>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15EF1827-022E-FD04-D979-D162D177AB59}"/>
              </a:ext>
            </a:extLst>
          </p:cNvPr>
          <p:cNvSpPr txBox="1">
            <a:spLocks noChangeArrowheads="1"/>
          </p:cNvSpPr>
          <p:nvPr/>
        </p:nvSpPr>
        <p:spPr bwMode="auto">
          <a:xfrm>
            <a:off x="494001" y="1304365"/>
            <a:ext cx="11275211" cy="5263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R="0" lvl="0" algn="l" defTabSz="914400" rtl="0" eaLnBrk="1" fontAlgn="base" latinLnBrk="0" hangingPunct="1">
              <a:lnSpc>
                <a:spcPct val="100000"/>
              </a:lnSpc>
              <a:spcBef>
                <a:spcPct val="20000"/>
              </a:spcBef>
              <a:spcAft>
                <a:spcPct val="0"/>
              </a:spcAft>
              <a:buClrTx/>
              <a:buSzTx/>
              <a:buFont typeface="Calibri" panose="020F0502020204030204" pitchFamily="34" charset="0"/>
              <a:buChar char="–"/>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(Her)ontwikkelaar van bedrijventerreinen (ca. </a:t>
            </a:r>
            <a:r>
              <a:rPr lang="nl-BE" altLang="nl-BE" sz="2800" b="1" kern="0" dirty="0">
                <a:solidFill>
                  <a:srgbClr val="404040"/>
                </a:solidFill>
                <a:latin typeface="Calibri" panose="020F0502020204030204" pitchFamily="34" charset="0"/>
                <a:cs typeface="Calibri" panose="020F0502020204030204" pitchFamily="34" charset="0"/>
                <a:sym typeface="Wingdings" panose="05000000000000000000" pitchFamily="2" charset="2"/>
              </a:rPr>
              <a:t>2.0</a:t>
            </a: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00 ha netto)</a:t>
            </a:r>
          </a:p>
          <a:p>
            <a:pPr marR="0" lvl="0" algn="l" defTabSz="914400" rtl="0" eaLnBrk="1" fontAlgn="base" latinLnBrk="0" hangingPunct="1">
              <a:lnSpc>
                <a:spcPct val="100000"/>
              </a:lnSpc>
              <a:spcBef>
                <a:spcPct val="20000"/>
              </a:spcBef>
              <a:spcAft>
                <a:spcPct val="0"/>
              </a:spcAft>
              <a:buClrTx/>
              <a:buSzTx/>
              <a:buFont typeface="Calibri" panose="020F0502020204030204" pitchFamily="34" charset="0"/>
              <a:buChar char="–"/>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Onteigeningsbevoegdheid</a:t>
            </a:r>
          </a:p>
          <a:p>
            <a:pPr marR="0" lvl="0" algn="l" defTabSz="914400" rtl="0" eaLnBrk="1" fontAlgn="base" latinLnBrk="0" hangingPunct="1">
              <a:lnSpc>
                <a:spcPct val="100000"/>
              </a:lnSpc>
              <a:spcBef>
                <a:spcPct val="20000"/>
              </a:spcBef>
              <a:spcAft>
                <a:spcPct val="0"/>
              </a:spcAft>
              <a:buClrTx/>
              <a:buSzTx/>
              <a:buFont typeface="Calibri" panose="020F0502020204030204" pitchFamily="34" charset="0"/>
              <a:buChar char="–"/>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Context verplichtingen en rechten IOK</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Opgelegd door de wetgever/decreetgever (</a:t>
            </a:r>
            <a:r>
              <a:rPr kumimoji="0" lang="nl-BE" altLang="nl-BE" sz="240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i.h.k.v</a:t>
            </a:r>
            <a:r>
              <a:rPr kumimoji="0" lang="nl-BE" altLang="nl-BE" sz="24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 onteigeningsregelgeving) en/of subsidieverlener infrastructuurwerken</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Wet Economische Expansie 30/12/1970 (merendeel van de bedrijvenzones)</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Decreet 19/12/2003 houdende bepalingen tot begeleiding van de begroting 2004 (het Programmadecreet 2003)</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Decreet Ruimtelijke Economie (DRE) 13/07/2012</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Verankerd in de verkoopakten via </a:t>
            </a:r>
            <a:r>
              <a:rPr kumimoji="0" lang="nl-BE" altLang="nl-BE" sz="2400" b="0" i="0" u="sng"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rPr>
              <a:t>bijzondere verkoopsvoorwaarden</a:t>
            </a:r>
          </a:p>
        </p:txBody>
      </p:sp>
      <p:sp>
        <p:nvSpPr>
          <p:cNvPr id="4" name="Tijdelijke aanduiding voor tekst 3">
            <a:extLst>
              <a:ext uri="{FF2B5EF4-FFF2-40B4-BE49-F238E27FC236}">
                <a16:creationId xmlns:a16="http://schemas.microsoft.com/office/drawing/2014/main" id="{1570D389-CF1C-88CB-86DA-8A635D2C86DE}"/>
              </a:ext>
            </a:extLst>
          </p:cNvPr>
          <p:cNvSpPr>
            <a:spLocks noGrp="1"/>
          </p:cNvSpPr>
          <p:nvPr>
            <p:ph type="body" sz="quarter" idx="12"/>
          </p:nvPr>
        </p:nvSpPr>
        <p:spPr>
          <a:xfrm>
            <a:off x="324382" y="363794"/>
            <a:ext cx="8568952" cy="656743"/>
          </a:xfrm>
        </p:spPr>
        <p:txBody>
          <a:bodyPr>
            <a:normAutofit/>
          </a:bodyPr>
          <a:lstStyle/>
          <a:p>
            <a:r>
              <a:rPr lang="nl-BE" b="1" dirty="0"/>
              <a:t>Grip op de ruimte via bijzondere verkoopsvoorwaarden</a:t>
            </a:r>
          </a:p>
        </p:txBody>
      </p:sp>
    </p:spTree>
    <p:extLst>
      <p:ext uri="{BB962C8B-B14F-4D97-AF65-F5344CB8AC3E}">
        <p14:creationId xmlns:p14="http://schemas.microsoft.com/office/powerpoint/2010/main" val="3733913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24BD4-0709-D42A-8003-2614D9A9C2E7}"/>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A32ACF0D-4862-7CDF-20CD-D6620F66D628}"/>
              </a:ext>
            </a:extLst>
          </p:cNvPr>
          <p:cNvSpPr txBox="1">
            <a:spLocks noChangeArrowheads="1"/>
          </p:cNvSpPr>
          <p:nvPr/>
        </p:nvSpPr>
        <p:spPr bwMode="auto">
          <a:xfrm>
            <a:off x="494001" y="1290917"/>
            <a:ext cx="11275211" cy="5277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L="0" marR="0" lvl="0" indent="0" algn="l" defTabSz="914400" rtl="0" eaLnBrk="1" fontAlgn="base" latinLnBrk="0" hangingPunct="1">
              <a:lnSpc>
                <a:spcPct val="100000"/>
              </a:lnSpc>
              <a:spcBef>
                <a:spcPct val="20000"/>
              </a:spcBef>
              <a:spcAft>
                <a:spcPct val="0"/>
              </a:spcAft>
              <a:buClrTx/>
              <a:buSzTx/>
              <a:buNone/>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Artikel 32 §1 van de Wet Economische Expansie 30/12/1970</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“Wanneer een openbare rechtspersoon een tegemoetkoming van de Staat heeft genoten voor de verwerving, de aanleg, of de uitrusting van gronden voor de nijverheid, het ambachtswezen of de diensten, worden die gronden ter beschikking gesteld van de gebruikers door verhuring of door verkoop.</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In geval van verkoop, moet de authentieke akte clausules bevatten die preciseren:</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1. de </a:t>
            </a:r>
            <a:r>
              <a:rPr kumimoji="0" lang="nl-BE" altLang="nl-BE" sz="1700" b="0" i="1"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economische bedrijvigheid </a:t>
            </a: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die op de grond zal dienen te worden uitgeoefend alsmede de andere voorwaarden van zijn gebruik;</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2. dat de openbare rechtspersoon of de Staat, vertegenwoordigd door de Ministers die Economische Zaken of Streekeconomie en Openbare werken in hun bevoegdheid hebben, de grond zal kunnen </a:t>
            </a:r>
            <a:r>
              <a:rPr kumimoji="0" lang="nl-BE" altLang="nl-BE" sz="1700" b="0" i="1"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terugkopen</a:t>
            </a: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in het geval dat de gebruiker de in 1° genoemde </a:t>
            </a:r>
            <a:r>
              <a:rPr kumimoji="0" lang="nl-BE" altLang="nl-BE" sz="1700" b="0" i="1"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bedrijvigheid staakt</a:t>
            </a: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of in het geval dat hij </a:t>
            </a:r>
            <a:r>
              <a:rPr kumimoji="0" lang="nl-BE" altLang="nl-BE" sz="1700" b="0" i="1"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de andere voorwaarden tot gebruik niet naleeft</a:t>
            </a:r>
            <a:r>
              <a:rPr kumimoji="0" lang="nl-BE" altLang="nl-BE" sz="17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a:t>
            </a:r>
          </a:p>
          <a:p>
            <a:pPr marL="0" marR="0" lvl="0" indent="0" algn="l" defTabSz="914400" rtl="0" eaLnBrk="1" fontAlgn="base" latinLnBrk="0" hangingPunct="1">
              <a:lnSpc>
                <a:spcPct val="100000"/>
              </a:lnSpc>
              <a:spcBef>
                <a:spcPct val="20000"/>
              </a:spcBef>
              <a:spcAft>
                <a:spcPct val="0"/>
              </a:spcAft>
              <a:buClrTx/>
              <a:buSzTx/>
              <a:buNone/>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Publieke ontwikkeling verschilt van private ontwikkeling</a:t>
            </a:r>
          </a:p>
          <a:p>
            <a:pPr>
              <a:buFont typeface="Calibri" panose="020F0502020204030204" pitchFamily="34" charset="0"/>
              <a:buChar char="–"/>
            </a:pPr>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Op basis van marktbevraging worden percelen toegewezen en beoordeeld op basis van toewijzingscriteria: voorziene bedrijfsactiviteit, </a:t>
            </a:r>
            <a:r>
              <a:rPr lang="nl-BE" altLang="nl-BE" sz="2400" kern="0" dirty="0" err="1">
                <a:solidFill>
                  <a:srgbClr val="404040"/>
                </a:solidFill>
                <a:latin typeface="Calibri" panose="020F0502020204030204" pitchFamily="34" charset="0"/>
                <a:cs typeface="Calibri" panose="020F0502020204030204" pitchFamily="34" charset="0"/>
                <a:sym typeface="Wingdings" panose="05000000000000000000" pitchFamily="2" charset="2"/>
              </a:rPr>
              <a:t>terreinbenuttiging</a:t>
            </a:r>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 en tewerkstelling (cf. maatschappelijke doelstelling)</a:t>
            </a:r>
          </a:p>
          <a:p>
            <a:pPr>
              <a:buFont typeface="Calibri" panose="020F0502020204030204" pitchFamily="34" charset="0"/>
              <a:buChar char="–"/>
            </a:pPr>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Opname bijzondere verkoopsvoorwaarden</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l-BE" altLang="nl-BE" sz="1600" b="0" i="1"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l-BE" altLang="nl-BE" sz="1600" b="0" i="1"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4" name="Tijdelijke aanduiding voor tekst 3">
            <a:extLst>
              <a:ext uri="{FF2B5EF4-FFF2-40B4-BE49-F238E27FC236}">
                <a16:creationId xmlns:a16="http://schemas.microsoft.com/office/drawing/2014/main" id="{C1FE5DB3-8DE1-2E68-5DB3-35FC89223953}"/>
              </a:ext>
            </a:extLst>
          </p:cNvPr>
          <p:cNvSpPr>
            <a:spLocks noGrp="1"/>
          </p:cNvSpPr>
          <p:nvPr>
            <p:ph type="body" sz="quarter" idx="12"/>
          </p:nvPr>
        </p:nvSpPr>
        <p:spPr>
          <a:xfrm>
            <a:off x="324382" y="363794"/>
            <a:ext cx="8568952" cy="656743"/>
          </a:xfrm>
        </p:spPr>
        <p:txBody>
          <a:bodyPr>
            <a:normAutofit/>
          </a:bodyPr>
          <a:lstStyle/>
          <a:p>
            <a:r>
              <a:rPr lang="nl-BE" b="1" dirty="0"/>
              <a:t>Grip op de ruimte via bijzondere verkoopsvoorwaarden</a:t>
            </a:r>
          </a:p>
        </p:txBody>
      </p:sp>
    </p:spTree>
    <p:extLst>
      <p:ext uri="{BB962C8B-B14F-4D97-AF65-F5344CB8AC3E}">
        <p14:creationId xmlns:p14="http://schemas.microsoft.com/office/powerpoint/2010/main" val="290180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B8CCC-9F60-840C-1BC6-B41940F15256}"/>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74765080-A833-686F-0EA4-456623C3E482}"/>
              </a:ext>
            </a:extLst>
          </p:cNvPr>
          <p:cNvSpPr txBox="1">
            <a:spLocks noChangeArrowheads="1"/>
          </p:cNvSpPr>
          <p:nvPr/>
        </p:nvSpPr>
        <p:spPr bwMode="auto">
          <a:xfrm>
            <a:off x="494001" y="1479175"/>
            <a:ext cx="10102281" cy="5089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L="0" marR="0" lvl="0" indent="0" algn="l" defTabSz="914400" rtl="0" eaLnBrk="1" fontAlgn="base" latinLnBrk="0" hangingPunct="1">
              <a:lnSpc>
                <a:spcPct val="100000"/>
              </a:lnSpc>
              <a:spcBef>
                <a:spcPct val="20000"/>
              </a:spcBef>
              <a:spcAft>
                <a:spcPct val="0"/>
              </a:spcAft>
              <a:buClrTx/>
              <a:buSzTx/>
              <a:buNone/>
              <a:tabLst/>
              <a:defRPr/>
            </a:pPr>
            <a:r>
              <a:rPr kumimoji="0" lang="nl-BE" altLang="nl-BE"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Grip op de economisch ruimte via bijzondere verkoopsvoorwaarden</a:t>
            </a:r>
          </a:p>
          <a:p>
            <a:pPr>
              <a:buFont typeface="Calibri" panose="020F0502020204030204" pitchFamily="34" charset="0"/>
              <a:buChar char="–"/>
            </a:pPr>
            <a:r>
              <a:rPr lang="nl-BE" altLang="nl-BE" sz="2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Verbod van vervreemding</a:t>
            </a:r>
          </a:p>
          <a:p>
            <a:pPr>
              <a:buFont typeface="Calibri" panose="020F0502020204030204" pitchFamily="34" charset="0"/>
              <a:buChar char="–"/>
            </a:pPr>
            <a:r>
              <a:rPr lang="nl-BE" altLang="nl-BE" sz="2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Voorkooprecht</a:t>
            </a:r>
          </a:p>
          <a:p>
            <a:pPr>
              <a:buFont typeface="Calibri" panose="020F0502020204030204" pitchFamily="34" charset="0"/>
              <a:buChar char="–"/>
            </a:pPr>
            <a:r>
              <a:rPr lang="nl-BE" altLang="nl-BE" sz="2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Wederinkoop- of terugkooprecht</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l-BE" altLang="nl-BE" sz="1600" b="0" i="1"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l-BE" altLang="nl-BE" sz="1600" b="0" i="1"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4" name="Tijdelijke aanduiding voor tekst 3">
            <a:extLst>
              <a:ext uri="{FF2B5EF4-FFF2-40B4-BE49-F238E27FC236}">
                <a16:creationId xmlns:a16="http://schemas.microsoft.com/office/drawing/2014/main" id="{8E4142D8-BD81-B077-5172-3432B9EA7B62}"/>
              </a:ext>
            </a:extLst>
          </p:cNvPr>
          <p:cNvSpPr>
            <a:spLocks noGrp="1"/>
          </p:cNvSpPr>
          <p:nvPr>
            <p:ph type="body" sz="quarter" idx="12"/>
          </p:nvPr>
        </p:nvSpPr>
        <p:spPr>
          <a:xfrm>
            <a:off x="324382" y="363794"/>
            <a:ext cx="8568952" cy="656743"/>
          </a:xfrm>
        </p:spPr>
        <p:txBody>
          <a:bodyPr>
            <a:normAutofit/>
          </a:bodyPr>
          <a:lstStyle/>
          <a:p>
            <a:r>
              <a:rPr lang="nl-BE" b="1" dirty="0"/>
              <a:t>Grip op de ruimte via bijzondere verkoopsvoorwaarden</a:t>
            </a:r>
          </a:p>
        </p:txBody>
      </p:sp>
    </p:spTree>
    <p:extLst>
      <p:ext uri="{BB962C8B-B14F-4D97-AF65-F5344CB8AC3E}">
        <p14:creationId xmlns:p14="http://schemas.microsoft.com/office/powerpoint/2010/main" val="3908226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F51F10-EA7F-A9AB-3CA1-AC8DC09EB82A}"/>
              </a:ext>
            </a:extLst>
          </p:cNvPr>
          <p:cNvSpPr>
            <a:spLocks noGrp="1"/>
          </p:cNvSpPr>
          <p:nvPr>
            <p:ph type="ctrTitle"/>
          </p:nvPr>
        </p:nvSpPr>
        <p:spPr>
          <a:xfrm>
            <a:off x="1097279" y="2809702"/>
            <a:ext cx="10907907" cy="1515410"/>
          </a:xfrm>
        </p:spPr>
        <p:txBody>
          <a:bodyPr>
            <a:normAutofit fontScale="90000"/>
          </a:bodyPr>
          <a:lstStyle/>
          <a:p>
            <a:r>
              <a:rPr lang="nl-BE" dirty="0"/>
              <a:t>Intergemeentelijke samenwerking</a:t>
            </a:r>
            <a:br>
              <a:rPr lang="nl-BE" dirty="0"/>
            </a:br>
            <a:r>
              <a:rPr lang="nl-BE" sz="3600" dirty="0">
                <a:solidFill>
                  <a:srgbClr val="FF0000"/>
                </a:solidFill>
              </a:rPr>
              <a:t>Grip</a:t>
            </a:r>
            <a:r>
              <a:rPr lang="nl-BE" sz="3600" dirty="0"/>
              <a:t> op economische ruimte</a:t>
            </a:r>
            <a:br>
              <a:rPr lang="nl-BE" dirty="0"/>
            </a:br>
            <a:endParaRPr lang="nl-BE" dirty="0"/>
          </a:p>
        </p:txBody>
      </p:sp>
      <p:sp>
        <p:nvSpPr>
          <p:cNvPr id="3" name="Ondertitel 2">
            <a:extLst>
              <a:ext uri="{FF2B5EF4-FFF2-40B4-BE49-F238E27FC236}">
                <a16:creationId xmlns:a16="http://schemas.microsoft.com/office/drawing/2014/main" id="{E728E543-8005-4D2A-5F4B-34AC6F4B06FF}"/>
              </a:ext>
            </a:extLst>
          </p:cNvPr>
          <p:cNvSpPr>
            <a:spLocks noGrp="1"/>
          </p:cNvSpPr>
          <p:nvPr>
            <p:ph type="subTitle" idx="1"/>
          </p:nvPr>
        </p:nvSpPr>
        <p:spPr>
          <a:xfrm>
            <a:off x="1100050" y="4455619"/>
            <a:ext cx="7060723" cy="853799"/>
          </a:xfrm>
        </p:spPr>
        <p:txBody>
          <a:bodyPr>
            <a:noAutofit/>
          </a:bodyPr>
          <a:lstStyle/>
          <a:p>
            <a:r>
              <a:rPr lang="nl-BE" dirty="0"/>
              <a:t>Toon Otten – Administratief directeur</a:t>
            </a:r>
          </a:p>
          <a:p>
            <a:r>
              <a:rPr lang="nl-BE" dirty="0"/>
              <a:t>Dimitri Deiteren – Adjunct-diensthoofd projectontwikkeling</a:t>
            </a:r>
          </a:p>
        </p:txBody>
      </p:sp>
    </p:spTree>
    <p:extLst>
      <p:ext uri="{BB962C8B-B14F-4D97-AF65-F5344CB8AC3E}">
        <p14:creationId xmlns:p14="http://schemas.microsoft.com/office/powerpoint/2010/main" val="23714633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05C21-3851-8C3F-7032-F71FC8866419}"/>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D4EA1710-19FE-0745-A880-DA859D1A0E40}"/>
              </a:ext>
            </a:extLst>
          </p:cNvPr>
          <p:cNvSpPr txBox="1">
            <a:spLocks noChangeArrowheads="1"/>
          </p:cNvSpPr>
          <p:nvPr/>
        </p:nvSpPr>
        <p:spPr bwMode="auto">
          <a:xfrm>
            <a:off x="324382" y="1241376"/>
            <a:ext cx="11017623" cy="5428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Verbod van vervreemding </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Verplichte </a:t>
            </a:r>
            <a:r>
              <a:rPr kumimoji="0" lang="nl-BE" altLang="nl-BE" sz="24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toestemming</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door IOK bij gehele of gedeeltelijke overdracht (o.a. verkoop) of vestiging gebruiksrecht (o.a. verhuur)</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Toetsing van het onderwerp (vb. verkoop </a:t>
            </a:r>
            <a:r>
              <a:rPr kumimoji="0" lang="nl-BE" altLang="nl-BE" sz="2000" b="0" i="0" u="none" strike="noStrike" kern="0" cap="none" spc="0" normalizeH="0" baseline="0" noProof="0" dirty="0" err="1">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grond+gebouw</a:t>
            </a: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afsplitsing perceel, enz.), de verkoopprijs en de kwaliteit van het dossier op vlak van bedrijfsactiviteit en tewerkstelling </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Een toestemming houdt tevens het afzien van het voorkooprecht in</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Betaling dossierkost</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Houdt dus ook een weigeringsmogelijkheid in → belang van MOTIVERING (cf. Arrest Grondwettelijk Hof – Doelmatigheidstoets)</a:t>
            </a:r>
          </a:p>
          <a:p>
            <a:pPr marL="712788" marR="0" lvl="1" indent="-349250"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Koppelen van </a:t>
            </a:r>
            <a:r>
              <a:rPr kumimoji="0" lang="nl-BE" altLang="nl-BE" sz="24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voorwaarden</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aan toestemming</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Mogelijkheid is expliciet opgenomen in Decreet Ruimtelijke Economie zolang deze niet uitsluitend gebaseerd zijn op financiële motieven</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Impliciet mogelijk </a:t>
            </a:r>
          </a:p>
          <a:p>
            <a:pPr marL="457200" marR="0" lvl="1" indent="0" algn="l" defTabSz="914400" rtl="0" eaLnBrk="1" fontAlgn="base" latinLnBrk="0" hangingPunct="1">
              <a:lnSpc>
                <a:spcPct val="100000"/>
              </a:lnSpc>
              <a:spcBef>
                <a:spcPct val="20000"/>
              </a:spcBef>
              <a:spcAft>
                <a:spcPct val="0"/>
              </a:spcAft>
              <a:buClrTx/>
              <a:buSzTx/>
              <a:buFontTx/>
              <a:buNone/>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12" name="Tijdelijke aanduiding voor tekst 3">
            <a:extLst>
              <a:ext uri="{FF2B5EF4-FFF2-40B4-BE49-F238E27FC236}">
                <a16:creationId xmlns:a16="http://schemas.microsoft.com/office/drawing/2014/main" id="{FE43277A-5588-E231-8A37-ACE3349C3294}"/>
              </a:ext>
            </a:extLst>
          </p:cNvPr>
          <p:cNvSpPr txBox="1">
            <a:spLocks/>
          </p:cNvSpPr>
          <p:nvPr/>
        </p:nvSpPr>
        <p:spPr>
          <a:xfrm>
            <a:off x="324382" y="363794"/>
            <a:ext cx="8568952" cy="656743"/>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Calibri" panose="020F0502020204030204" pitchFamily="34" charset="0"/>
              <a:buNone/>
              <a:defRPr lang="nl-BE" sz="3000" kern="1200" dirty="0" smtClean="0">
                <a:solidFill>
                  <a:schemeClr val="bg1"/>
                </a:solidFill>
                <a:latin typeface="+mj-lt"/>
                <a:ea typeface="+mj-ea"/>
                <a:cs typeface="+mj-cs"/>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Calibri" panose="020F0502020204030204" pitchFamily="34" charset="0"/>
              <a:buNone/>
              <a:tabLst/>
              <a:defRPr/>
            </a:pPr>
            <a:r>
              <a:rPr kumimoji="0" lang="nl-BE" sz="3000" b="1" i="0" u="none" strike="noStrike" kern="1200" cap="none" spc="0" normalizeH="0" baseline="0" noProof="0">
                <a:ln>
                  <a:noFill/>
                </a:ln>
                <a:solidFill>
                  <a:prstClr val="white"/>
                </a:solidFill>
                <a:effectLst/>
                <a:uLnTx/>
                <a:uFillTx/>
                <a:latin typeface="Calibri Light" panose="020F0302020204030204"/>
                <a:ea typeface="+mj-ea"/>
                <a:cs typeface="+mj-cs"/>
              </a:rPr>
              <a:t>Grip op de ruimte via bijzondere verkoopsvoorwaarden</a:t>
            </a:r>
          </a:p>
        </p:txBody>
      </p:sp>
    </p:spTree>
    <p:extLst>
      <p:ext uri="{BB962C8B-B14F-4D97-AF65-F5344CB8AC3E}">
        <p14:creationId xmlns:p14="http://schemas.microsoft.com/office/powerpoint/2010/main" val="2876505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B4F10-74D0-8DA6-4681-50B3F0679F64}"/>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3658F72A-C4A5-B979-78D1-63E02EAE07AE}"/>
              </a:ext>
            </a:extLst>
          </p:cNvPr>
          <p:cNvSpPr txBox="1">
            <a:spLocks noChangeArrowheads="1"/>
          </p:cNvSpPr>
          <p:nvPr/>
        </p:nvSpPr>
        <p:spPr bwMode="auto">
          <a:xfrm>
            <a:off x="295835" y="1474459"/>
            <a:ext cx="11564471" cy="5262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sz="24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Arrest Grondwettelijk Hof</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bij de beoordeling van een vraag om wederverkoop moet er rekening gehouden worden met de </a:t>
            </a:r>
            <a:r>
              <a:rPr kumimoji="0" lang="nl-BE" altLang="nl-BE" sz="24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doelmatigheidstoets</a:t>
            </a:r>
          </a:p>
          <a:p>
            <a:pPr marL="457200" marR="0" lvl="1" indent="0" algn="l" defTabSz="914400" rtl="0" eaLnBrk="1" fontAlgn="base" latinLnBrk="0" hangingPunct="1">
              <a:lnSpc>
                <a:spcPct val="100000"/>
              </a:lnSpc>
              <a:spcBef>
                <a:spcPct val="20000"/>
              </a:spcBef>
              <a:spcAft>
                <a:spcPct val="0"/>
              </a:spcAft>
              <a:buClrTx/>
              <a:buSzTx/>
              <a:buFontTx/>
              <a:buNone/>
              <a:tabLst/>
              <a:defRPr/>
            </a:pPr>
            <a:r>
              <a:rPr kumimoji="0" lang="nl-BE" altLang="nl-BE" sz="20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‘B.11. De in het geding zijnde maatregel streeft onbetwistbaar een doelstelling van algemeen belang na. Hij waarborgt immers dat overheidsmiddelen die zijn aangewend bij de verwerving, de aanleg en de uitrusting van industriegronden, ook bij de navolgende verkoop en doorverkoop ervan </a:t>
            </a:r>
            <a:r>
              <a:rPr kumimoji="0" lang="nl-BE" altLang="nl-BE" sz="2000" b="0" i="1"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doelmatig worden aangewend met het oog op de streekgebonden ontwikkeling van een economische activiteit en de daarmee verbonden tewerkstelling</a:t>
            </a:r>
            <a:r>
              <a:rPr kumimoji="0" lang="nl-BE" altLang="nl-BE" sz="2000" b="0" i="1"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In dat perspectief is het trouwens irrelevant te weten of de aankoop van de industriegrond door de oorspronkelijke koper al dan niet geschiedde tegen marktwaarde, vermits de verantwoording ligt in de bestemming van de aangewende overheidsmiddelen voor de verwerving, de aanleg en de uitrusting van die gronden.’</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nl-BE" altLang="nl-BE" sz="24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Belang van motivering i.f.v. toetsing aan de doelmatigheid</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Toewijzingscriteria: vb. toegelaten en niet-toegelaten bedrijfsactiviteiten, voorziene tewerkstelling, mobiliteitsprofiel…</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nl-BE" altLang="nl-BE" sz="24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Belangrijk: </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eerst uitspreken over de toestemming tot doorverkoop, dan pas uitspraak over eventueel terugkoop</a:t>
            </a:r>
          </a:p>
          <a:p>
            <a:pPr marL="457200" marR="0" lvl="1" indent="0" algn="l" defTabSz="914400" rtl="0" eaLnBrk="1" fontAlgn="base" latinLnBrk="0" hangingPunct="1">
              <a:lnSpc>
                <a:spcPct val="100000"/>
              </a:lnSpc>
              <a:spcBef>
                <a:spcPct val="20000"/>
              </a:spcBef>
              <a:spcAft>
                <a:spcPct val="0"/>
              </a:spcAft>
              <a:buClrTx/>
              <a:buSzTx/>
              <a:buFontTx/>
              <a:buNone/>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5" name="Tijdelijke aanduiding voor tekst 3">
            <a:extLst>
              <a:ext uri="{FF2B5EF4-FFF2-40B4-BE49-F238E27FC236}">
                <a16:creationId xmlns:a16="http://schemas.microsoft.com/office/drawing/2014/main" id="{FF3F8EF7-DE89-9F34-7CC3-72843B389709}"/>
              </a:ext>
            </a:extLst>
          </p:cNvPr>
          <p:cNvSpPr txBox="1">
            <a:spLocks/>
          </p:cNvSpPr>
          <p:nvPr/>
        </p:nvSpPr>
        <p:spPr>
          <a:xfrm>
            <a:off x="324382" y="363794"/>
            <a:ext cx="8568952" cy="656743"/>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Calibri" panose="020F0502020204030204" pitchFamily="34" charset="0"/>
              <a:buNone/>
              <a:defRPr lang="nl-BE" sz="3000" kern="1200" dirty="0" smtClean="0">
                <a:solidFill>
                  <a:schemeClr val="bg1"/>
                </a:solidFill>
                <a:latin typeface="+mj-lt"/>
                <a:ea typeface="+mj-ea"/>
                <a:cs typeface="+mj-cs"/>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Calibri" panose="020F0502020204030204" pitchFamily="34" charset="0"/>
              <a:buNone/>
              <a:tabLst/>
              <a:defRPr/>
            </a:pPr>
            <a:r>
              <a:rPr kumimoji="0" lang="nl-BE" sz="3000" b="1" i="0" u="none" strike="noStrike" kern="1200" cap="none" spc="0" normalizeH="0" baseline="0" noProof="0" dirty="0">
                <a:ln>
                  <a:noFill/>
                </a:ln>
                <a:solidFill>
                  <a:prstClr val="white"/>
                </a:solidFill>
                <a:effectLst/>
                <a:uLnTx/>
                <a:uFillTx/>
                <a:latin typeface="Calibri Light" panose="020F0302020204030204"/>
                <a:ea typeface="+mj-ea"/>
                <a:cs typeface="+mj-cs"/>
              </a:rPr>
              <a:t>Grip op de ruimte via bijzondere verkoopsvoorwaarden</a:t>
            </a:r>
          </a:p>
        </p:txBody>
      </p:sp>
    </p:spTree>
    <p:extLst>
      <p:ext uri="{BB962C8B-B14F-4D97-AF65-F5344CB8AC3E}">
        <p14:creationId xmlns:p14="http://schemas.microsoft.com/office/powerpoint/2010/main" val="1105201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6C35E-201D-CE64-9E55-1B2BEB1FE13B}"/>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F1B6E9A6-FC97-A2B3-E2C1-AD671BF0A4F2}"/>
              </a:ext>
            </a:extLst>
          </p:cNvPr>
          <p:cNvSpPr txBox="1">
            <a:spLocks noChangeArrowheads="1"/>
          </p:cNvSpPr>
          <p:nvPr/>
        </p:nvSpPr>
        <p:spPr bwMode="auto">
          <a:xfrm>
            <a:off x="295835" y="1474459"/>
            <a:ext cx="4693023" cy="52409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Voorkooprecht</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IOK neemt de plaats in van de kandidaat-koper</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Wordt aandachtig bekeken bij terreinen met nog een onbebouwd grondaandeel, strategisch gelegen, i.f.v. uitbouw gebouwenportefeuille IOK(A)</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Periode 2013-2018: 1,07 ha</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Periode 2019-2024: 5,83 ha</a:t>
            </a:r>
          </a:p>
          <a:p>
            <a:pPr marL="457200" marR="0" lvl="1" indent="0" algn="l" defTabSz="914400" rtl="0" eaLnBrk="1" fontAlgn="base" latinLnBrk="0" hangingPunct="1">
              <a:lnSpc>
                <a:spcPct val="100000"/>
              </a:lnSpc>
              <a:spcBef>
                <a:spcPct val="20000"/>
              </a:spcBef>
              <a:spcAft>
                <a:spcPct val="0"/>
              </a:spcAft>
              <a:buClrTx/>
              <a:buSzTx/>
              <a:buFontTx/>
              <a:buNone/>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pic>
        <p:nvPicPr>
          <p:cNvPr id="4" name="Afbeelding 3" descr="Afbeelding met lucht, Luchtfotografie, Vogelperspectief, Stedenbouwkunde&#10;&#10;Door AI gegenereerde inhoud is mogelijk onjuist.">
            <a:extLst>
              <a:ext uri="{FF2B5EF4-FFF2-40B4-BE49-F238E27FC236}">
                <a16:creationId xmlns:a16="http://schemas.microsoft.com/office/drawing/2014/main" id="{ABCF06A3-29D2-0AC1-0D1D-CBD1D8432AC4}"/>
              </a:ext>
            </a:extLst>
          </p:cNvPr>
          <p:cNvPicPr>
            <a:picLocks noChangeAspect="1"/>
          </p:cNvPicPr>
          <p:nvPr/>
        </p:nvPicPr>
        <p:blipFill>
          <a:blip r:embed="rId3"/>
          <a:stretch>
            <a:fillRect/>
          </a:stretch>
        </p:blipFill>
        <p:spPr>
          <a:xfrm>
            <a:off x="5097828" y="2603072"/>
            <a:ext cx="6798337" cy="4112360"/>
          </a:xfrm>
          <a:prstGeom prst="rect">
            <a:avLst/>
          </a:prstGeom>
        </p:spPr>
      </p:pic>
      <p:sp>
        <p:nvSpPr>
          <p:cNvPr id="8" name="Tijdelijke aanduiding voor tekst 3">
            <a:extLst>
              <a:ext uri="{FF2B5EF4-FFF2-40B4-BE49-F238E27FC236}">
                <a16:creationId xmlns:a16="http://schemas.microsoft.com/office/drawing/2014/main" id="{2FA509A4-6385-6281-53B0-E6D17FA7B3D6}"/>
              </a:ext>
            </a:extLst>
          </p:cNvPr>
          <p:cNvSpPr txBox="1">
            <a:spLocks/>
          </p:cNvSpPr>
          <p:nvPr/>
        </p:nvSpPr>
        <p:spPr>
          <a:xfrm>
            <a:off x="324382" y="363794"/>
            <a:ext cx="8568952" cy="656743"/>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Calibri" panose="020F0502020204030204" pitchFamily="34" charset="0"/>
              <a:buNone/>
              <a:defRPr lang="nl-BE" sz="3000" kern="1200" dirty="0" smtClean="0">
                <a:solidFill>
                  <a:schemeClr val="bg1"/>
                </a:solidFill>
                <a:latin typeface="+mj-lt"/>
                <a:ea typeface="+mj-ea"/>
                <a:cs typeface="+mj-cs"/>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Calibri" panose="020F0502020204030204" pitchFamily="34" charset="0"/>
              <a:buNone/>
              <a:tabLst/>
              <a:defRPr/>
            </a:pPr>
            <a:r>
              <a:rPr kumimoji="0" lang="nl-BE" sz="3000" b="1" i="0" u="none" strike="noStrike" kern="1200" cap="none" spc="0" normalizeH="0" baseline="0" noProof="0">
                <a:ln>
                  <a:noFill/>
                </a:ln>
                <a:solidFill>
                  <a:prstClr val="white"/>
                </a:solidFill>
                <a:effectLst/>
                <a:uLnTx/>
                <a:uFillTx/>
                <a:latin typeface="Calibri Light" panose="020F0302020204030204"/>
                <a:ea typeface="+mj-ea"/>
                <a:cs typeface="+mj-cs"/>
              </a:rPr>
              <a:t>Grip op de ruimte via bijzondere verkoopsvoorwaarden</a:t>
            </a:r>
          </a:p>
        </p:txBody>
      </p:sp>
    </p:spTree>
    <p:extLst>
      <p:ext uri="{BB962C8B-B14F-4D97-AF65-F5344CB8AC3E}">
        <p14:creationId xmlns:p14="http://schemas.microsoft.com/office/powerpoint/2010/main" val="2773514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E7EE32-5DFF-ABDA-453C-BF69A4072058}"/>
              </a:ext>
            </a:extLst>
          </p:cNvPr>
          <p:cNvSpPr>
            <a:spLocks noGrp="1"/>
          </p:cNvSpPr>
          <p:nvPr>
            <p:ph type="ctrTitle"/>
          </p:nvPr>
        </p:nvSpPr>
        <p:spPr>
          <a:xfrm>
            <a:off x="1168400" y="2922071"/>
            <a:ext cx="9911976" cy="1371210"/>
          </a:xfrm>
        </p:spPr>
        <p:txBody>
          <a:bodyPr/>
          <a:lstStyle/>
          <a:p>
            <a:r>
              <a:rPr lang="nl-BE" dirty="0"/>
              <a:t>3. Terugkooprecht als bijzondere voorwaarde</a:t>
            </a:r>
          </a:p>
        </p:txBody>
      </p:sp>
    </p:spTree>
    <p:extLst>
      <p:ext uri="{BB962C8B-B14F-4D97-AF65-F5344CB8AC3E}">
        <p14:creationId xmlns:p14="http://schemas.microsoft.com/office/powerpoint/2010/main" val="2115656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66551-99E6-3F70-1404-D9FE95C08B74}"/>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28B12273-7E1C-B41E-F0D1-D6C2FD56F192}"/>
              </a:ext>
            </a:extLst>
          </p:cNvPr>
          <p:cNvSpPr txBox="1">
            <a:spLocks noChangeArrowheads="1"/>
          </p:cNvSpPr>
          <p:nvPr/>
        </p:nvSpPr>
        <p:spPr bwMode="auto">
          <a:xfrm>
            <a:off x="412955" y="1290918"/>
            <a:ext cx="11622163" cy="5721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L="0" marR="0" lvl="0" indent="0" algn="l" defTabSz="914400" rtl="0" eaLnBrk="1" fontAlgn="base" latinLnBrk="0" hangingPunct="1">
              <a:lnSpc>
                <a:spcPct val="100000"/>
              </a:lnSpc>
              <a:spcBef>
                <a:spcPct val="20000"/>
              </a:spcBef>
              <a:spcAft>
                <a:spcPct val="0"/>
              </a:spcAft>
              <a:buClrTx/>
              <a:buSzTx/>
              <a:buNone/>
              <a:tabLst/>
              <a:defRPr/>
            </a:pPr>
            <a:r>
              <a:rPr kumimoji="0" lang="nl-BE" altLang="nl-BE" sz="28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Wederinkoop- of terugkooprecht</a:t>
            </a:r>
          </a:p>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Staking van bedrijfsactiviteit</a:t>
            </a:r>
          </a:p>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Niet-naleving van de voorwaarden </a:t>
            </a:r>
            <a:r>
              <a:rPr kumimoji="0" lang="nl-BE" altLang="nl-BE" sz="2400" b="0" i="0" u="none" strike="noStrike" kern="0" cap="none" spc="0" normalizeH="0" baseline="0" noProof="0" dirty="0" err="1">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terreinbenuttiging</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(voorwaarden van gebruik)</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Aanvang activiteit </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Te bebouwen oppervlakte</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Economische activiteit (vanaf DRE)</a:t>
            </a:r>
            <a:endParaRPr kumimoji="0" lang="nl-BE" altLang="nl-BE" sz="20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1371600" marR="0" lvl="3" indent="0" algn="l" defTabSz="914400" rtl="0" eaLnBrk="1" fontAlgn="base" latinLnBrk="0" hangingPunct="1">
              <a:lnSpc>
                <a:spcPct val="100000"/>
              </a:lnSpc>
              <a:spcBef>
                <a:spcPct val="20000"/>
              </a:spcBef>
              <a:spcAft>
                <a:spcPct val="0"/>
              </a:spcAft>
              <a:buClrTx/>
              <a:buSzTx/>
              <a:buFontTx/>
              <a:buNone/>
              <a:tabLst/>
              <a:defRPr/>
            </a:pPr>
            <a:endParaRPr kumimoji="0" lang="nl-BE" altLang="nl-BE"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4" name="Tijdelijke aanduiding voor tekst 3">
            <a:extLst>
              <a:ext uri="{FF2B5EF4-FFF2-40B4-BE49-F238E27FC236}">
                <a16:creationId xmlns:a16="http://schemas.microsoft.com/office/drawing/2014/main" id="{F6829646-2E23-B578-5CD7-CB915B9FF7D5}"/>
              </a:ext>
            </a:extLst>
          </p:cNvPr>
          <p:cNvSpPr>
            <a:spLocks noGrp="1"/>
          </p:cNvSpPr>
          <p:nvPr>
            <p:ph type="body" sz="quarter" idx="12"/>
          </p:nvPr>
        </p:nvSpPr>
        <p:spPr/>
        <p:txBody>
          <a:bodyPr>
            <a:normAutofit/>
          </a:bodyPr>
          <a:lstStyle/>
          <a:p>
            <a:r>
              <a:rPr lang="nl-BE" dirty="0"/>
              <a:t>Terugkooprecht</a:t>
            </a:r>
          </a:p>
        </p:txBody>
      </p:sp>
      <p:pic>
        <p:nvPicPr>
          <p:cNvPr id="5" name="Afbeelding 4" descr="Afbeelding met kaart, schermopname&#10;&#10;Door AI gegenereerde inhoud is mogelijk onjuist.">
            <a:extLst>
              <a:ext uri="{FF2B5EF4-FFF2-40B4-BE49-F238E27FC236}">
                <a16:creationId xmlns:a16="http://schemas.microsoft.com/office/drawing/2014/main" id="{48F14FBB-140F-F101-BE92-34C88A3C9B82}"/>
              </a:ext>
            </a:extLst>
          </p:cNvPr>
          <p:cNvPicPr>
            <a:picLocks noChangeAspect="1"/>
          </p:cNvPicPr>
          <p:nvPr/>
        </p:nvPicPr>
        <p:blipFill>
          <a:blip r:embed="rId3"/>
          <a:stretch>
            <a:fillRect/>
          </a:stretch>
        </p:blipFill>
        <p:spPr>
          <a:xfrm>
            <a:off x="1631503" y="3859306"/>
            <a:ext cx="3532167" cy="2832570"/>
          </a:xfrm>
          <a:prstGeom prst="rect">
            <a:avLst/>
          </a:prstGeom>
        </p:spPr>
      </p:pic>
      <p:pic>
        <p:nvPicPr>
          <p:cNvPr id="7" name="Afbeelding 6" descr="Afbeelding met kaart, Luchtfotografie, Stedenbouwkunde, Vogelperspectief&#10;&#10;Door AI gegenereerde inhoud is mogelijk onjuist.">
            <a:extLst>
              <a:ext uri="{FF2B5EF4-FFF2-40B4-BE49-F238E27FC236}">
                <a16:creationId xmlns:a16="http://schemas.microsoft.com/office/drawing/2014/main" id="{64F08565-C1A5-E4B2-12DA-E6ED917A2D33}"/>
              </a:ext>
            </a:extLst>
          </p:cNvPr>
          <p:cNvPicPr>
            <a:picLocks noChangeAspect="1"/>
          </p:cNvPicPr>
          <p:nvPr/>
        </p:nvPicPr>
        <p:blipFill>
          <a:blip r:embed="rId4"/>
          <a:stretch>
            <a:fillRect/>
          </a:stretch>
        </p:blipFill>
        <p:spPr>
          <a:xfrm>
            <a:off x="5584324" y="2753032"/>
            <a:ext cx="4132803" cy="3938844"/>
          </a:xfrm>
          <a:prstGeom prst="rect">
            <a:avLst/>
          </a:prstGeom>
        </p:spPr>
      </p:pic>
    </p:spTree>
    <p:extLst>
      <p:ext uri="{BB962C8B-B14F-4D97-AF65-F5344CB8AC3E}">
        <p14:creationId xmlns:p14="http://schemas.microsoft.com/office/powerpoint/2010/main" val="3577280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39508-FCA3-3F40-950A-434D27E3B7D7}"/>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1E6E305A-41E0-9755-5C85-AFB5E1BB5498}"/>
              </a:ext>
            </a:extLst>
          </p:cNvPr>
          <p:cNvSpPr txBox="1">
            <a:spLocks noChangeArrowheads="1"/>
          </p:cNvSpPr>
          <p:nvPr/>
        </p:nvSpPr>
        <p:spPr bwMode="auto">
          <a:xfrm>
            <a:off x="412955" y="1264024"/>
            <a:ext cx="11474245" cy="541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lvl="1" indent="-379413"/>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Specifieke </a:t>
            </a:r>
            <a:r>
              <a:rPr lang="nl-BE" altLang="nl-BE" sz="2400" u="sng" kern="0" dirty="0">
                <a:solidFill>
                  <a:srgbClr val="404040"/>
                </a:solidFill>
                <a:latin typeface="Calibri" panose="020F0502020204030204" pitchFamily="34" charset="0"/>
                <a:cs typeface="Calibri" panose="020F0502020204030204" pitchFamily="34" charset="0"/>
                <a:sym typeface="Wingdings" panose="05000000000000000000" pitchFamily="2" charset="2"/>
              </a:rPr>
              <a:t>waarderingsregels</a:t>
            </a:r>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 </a:t>
            </a:r>
          </a:p>
          <a:p>
            <a:pPr lvl="1" indent="-379413"/>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Waardebepaling veranderde doorheen de </a:t>
            </a:r>
            <a:r>
              <a:rPr lang="nl-BE" altLang="nl-BE" sz="2400" u="sng" kern="0" dirty="0">
                <a:solidFill>
                  <a:srgbClr val="404040"/>
                </a:solidFill>
                <a:latin typeface="Calibri" panose="020F0502020204030204" pitchFamily="34" charset="0"/>
                <a:cs typeface="Calibri" panose="020F0502020204030204" pitchFamily="34" charset="0"/>
                <a:sym typeface="Wingdings" panose="05000000000000000000" pitchFamily="2" charset="2"/>
              </a:rPr>
              <a:t>tijd</a:t>
            </a:r>
          </a:p>
          <a:p>
            <a:pPr lvl="2" indent="-285750">
              <a:buFontTx/>
              <a:buChar cha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Basis oude akten (voor 2012 (DRE))</a:t>
            </a:r>
          </a:p>
          <a:p>
            <a:pPr lvl="3">
              <a:buFont typeface="Arial" charset="0"/>
              <a:buChar char="−"/>
            </a:pP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Niet bebouwde grond: aan </a:t>
            </a:r>
            <a:r>
              <a:rPr kumimoji="0" lang="nl-BE" altLang="nl-BE" sz="18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niet geïndexeerde grondprijs</a:t>
            </a:r>
          </a:p>
          <a:p>
            <a:pPr lvl="3">
              <a:buFont typeface="Arial" charset="0"/>
              <a:buChar char="−"/>
            </a:pP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Bebouwde grond: grond aan de geïndexeerde grondprijs + gebouw aan </a:t>
            </a:r>
            <a:r>
              <a:rPr kumimoji="0" lang="nl-BE" altLang="nl-BE" sz="18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boekhoudkundige waarde</a:t>
            </a:r>
          </a:p>
          <a:p>
            <a:pPr marR="0" lvl="2" indent="-285750">
              <a:lnSpc>
                <a:spcPct val="100000"/>
              </a:lnSpc>
              <a:buClrTx/>
              <a:buSzTx/>
              <a:buFontTx/>
              <a:buChar char="–"/>
              <a:tabLst/>
              <a:defRPr/>
            </a:pPr>
            <a:r>
              <a:rPr lang="nl-BE" altLang="nl-BE" sz="2000" kern="0" dirty="0">
                <a:solidFill>
                  <a:srgbClr val="404040"/>
                </a:solidFill>
                <a:latin typeface="Calibri" panose="020F0502020204030204" pitchFamily="34" charset="0"/>
                <a:cs typeface="Calibri" panose="020F0502020204030204" pitchFamily="34" charset="0"/>
                <a:sym typeface="Wingdings" panose="05000000000000000000" pitchFamily="2" charset="2"/>
              </a:rPr>
              <a:t>Code of </a:t>
            </a:r>
            <a:r>
              <a:rPr lang="nl-BE" altLang="nl-BE" sz="2000" kern="0" dirty="0" err="1">
                <a:solidFill>
                  <a:srgbClr val="404040"/>
                </a:solidFill>
                <a:latin typeface="Calibri" panose="020F0502020204030204" pitchFamily="34" charset="0"/>
                <a:cs typeface="Calibri" panose="020F0502020204030204" pitchFamily="34" charset="0"/>
                <a:sym typeface="Wingdings" panose="05000000000000000000" pitchFamily="2" charset="2"/>
              </a:rPr>
              <a:t>conduct</a:t>
            </a:r>
            <a:r>
              <a:rPr lang="nl-BE" altLang="nl-BE" sz="2000" kern="0" dirty="0">
                <a:solidFill>
                  <a:srgbClr val="404040"/>
                </a:solidFill>
                <a:latin typeface="Calibri" panose="020F0502020204030204" pitchFamily="34" charset="0"/>
                <a:cs typeface="Calibri" panose="020F0502020204030204" pitchFamily="34" charset="0"/>
                <a:sym typeface="Wingdings" panose="05000000000000000000" pitchFamily="2" charset="2"/>
              </a:rPr>
              <a:t> in 2011: ondertekening gedragscode door streekintercommunales bij uitoefening wederinkoop/terugkooprecht (</a:t>
            </a:r>
            <a:r>
              <a:rPr lang="nl-BE" altLang="nl-BE" sz="2000" kern="0" dirty="0" err="1">
                <a:solidFill>
                  <a:srgbClr val="404040"/>
                </a:solidFill>
                <a:latin typeface="Calibri" panose="020F0502020204030204" pitchFamily="34" charset="0"/>
                <a:cs typeface="Calibri" panose="020F0502020204030204" pitchFamily="34" charset="0"/>
                <a:sym typeface="Wingdings" panose="05000000000000000000" pitchFamily="2" charset="2"/>
              </a:rPr>
              <a:t>i.f.v</a:t>
            </a:r>
            <a:r>
              <a:rPr lang="nl-BE" altLang="nl-BE" sz="2000" kern="0" dirty="0">
                <a:solidFill>
                  <a:srgbClr val="404040"/>
                </a:solidFill>
                <a:latin typeface="Calibri" panose="020F0502020204030204" pitchFamily="34" charset="0"/>
                <a:cs typeface="Calibri" panose="020F0502020204030204" pitchFamily="34" charset="0"/>
                <a:sym typeface="Wingdings" panose="05000000000000000000" pitchFamily="2" charset="2"/>
              </a:rPr>
              <a:t>. financieringsaanvragen)</a:t>
            </a:r>
          </a:p>
          <a:p>
            <a:pPr marR="0" lvl="3">
              <a:lnSpc>
                <a:spcPct val="100000"/>
              </a:lnSpc>
              <a:buClrTx/>
              <a:buSzTx/>
              <a:buFont typeface="Arial" charset="0"/>
              <a:buChar char="−"/>
              <a:tabLst/>
              <a:defRPr/>
            </a:pP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Niet bebouwde grond: aan geïndexeerde grondprijs</a:t>
            </a:r>
          </a:p>
          <a:p>
            <a:pPr marR="0" lvl="3">
              <a:lnSpc>
                <a:spcPct val="100000"/>
              </a:lnSpc>
              <a:buClrTx/>
              <a:buSzTx/>
              <a:buFont typeface="Arial" charset="0"/>
              <a:buChar char="−"/>
              <a:tabLst/>
              <a:defRPr/>
            </a:pP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Bebouwde grond: grond aan geïndexeerde grondprijs + gebouw aan 90 % </a:t>
            </a:r>
            <a:r>
              <a:rPr lang="nl-BE" altLang="nl-BE" sz="1800" kern="0" dirty="0" err="1">
                <a:solidFill>
                  <a:srgbClr val="404040"/>
                </a:solidFill>
                <a:latin typeface="Calibri" panose="020F0502020204030204" pitchFamily="34" charset="0"/>
                <a:cs typeface="Calibri" panose="020F0502020204030204" pitchFamily="34" charset="0"/>
                <a:sym typeface="Wingdings" panose="05000000000000000000" pitchFamily="2" charset="2"/>
              </a:rPr>
              <a:t>venale</a:t>
            </a: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 waarde (opmaak schattingsverslag!)</a:t>
            </a:r>
          </a:p>
          <a:p>
            <a:pPr lvl="2" indent="-285750">
              <a:buFontTx/>
              <a:buChar char="–"/>
            </a:pPr>
            <a:r>
              <a:rPr lang="nl-BE" altLang="nl-BE" sz="2000" kern="0" dirty="0">
                <a:solidFill>
                  <a:srgbClr val="404040"/>
                </a:solidFill>
                <a:latin typeface="Calibri" panose="020F0502020204030204" pitchFamily="34" charset="0"/>
                <a:cs typeface="Calibri" panose="020F0502020204030204" pitchFamily="34" charset="0"/>
                <a:sym typeface="Wingdings" panose="05000000000000000000" pitchFamily="2" charset="2"/>
              </a:rPr>
              <a:t>DRE in 2012</a:t>
            </a:r>
          </a:p>
          <a:p>
            <a:pPr lvl="3">
              <a:buFont typeface="Arial" charset="0"/>
              <a:buChar char="−"/>
            </a:pP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Eerst ingebrekestelling (1 jaar)</a:t>
            </a:r>
          </a:p>
          <a:p>
            <a:pPr lvl="3">
              <a:buFont typeface="Arial" charset="0"/>
              <a:buChar char="−"/>
            </a:pP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Niet bebouwde grond: aan de geïndexeerde grondprijs</a:t>
            </a:r>
          </a:p>
          <a:p>
            <a:pPr lvl="3">
              <a:buFont typeface="Arial" charset="0"/>
              <a:buChar char="−"/>
            </a:pP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Bebouwde grond: grond aan de geïndexeerde grondprijs + gebouw aan 100 % </a:t>
            </a:r>
            <a:r>
              <a:rPr lang="nl-BE" altLang="nl-BE" sz="1800" kern="0" dirty="0" err="1">
                <a:solidFill>
                  <a:srgbClr val="404040"/>
                </a:solidFill>
                <a:latin typeface="Calibri" panose="020F0502020204030204" pitchFamily="34" charset="0"/>
                <a:cs typeface="Calibri" panose="020F0502020204030204" pitchFamily="34" charset="0"/>
                <a:sym typeface="Wingdings" panose="05000000000000000000" pitchFamily="2" charset="2"/>
              </a:rPr>
              <a:t>venale</a:t>
            </a:r>
            <a:r>
              <a:rPr lang="nl-BE" altLang="nl-BE" sz="1800" kern="0" dirty="0">
                <a:solidFill>
                  <a:srgbClr val="404040"/>
                </a:solidFill>
                <a:latin typeface="Calibri" panose="020F0502020204030204" pitchFamily="34" charset="0"/>
                <a:cs typeface="Calibri" panose="020F0502020204030204" pitchFamily="34" charset="0"/>
                <a:sym typeface="Wingdings" panose="05000000000000000000" pitchFamily="2" charset="2"/>
              </a:rPr>
              <a:t> waarde</a:t>
            </a:r>
          </a:p>
          <a:p>
            <a:pPr marR="0" lvl="1" indent="-379413">
              <a:lnSpc>
                <a:spcPct val="100000"/>
              </a:lnSpc>
              <a:buClrTx/>
              <a:buSzTx/>
              <a:buFontTx/>
              <a:buChar char="–"/>
              <a:tabLst/>
              <a:defRPr/>
            </a:pPr>
            <a:r>
              <a:rPr lang="nl-BE" altLang="nl-BE" sz="2400" kern="0" dirty="0">
                <a:solidFill>
                  <a:srgbClr val="404040"/>
                </a:solidFill>
                <a:latin typeface="Calibri" panose="020F0502020204030204" pitchFamily="34" charset="0"/>
                <a:cs typeface="Calibri" panose="020F0502020204030204" pitchFamily="34" charset="0"/>
                <a:sym typeface="Wingdings" panose="05000000000000000000" pitchFamily="2" charset="2"/>
              </a:rPr>
              <a:t>Gerealiseerde terugkopen sinds 2013: ca. 33 ha</a:t>
            </a:r>
          </a:p>
          <a:p>
            <a:pPr marL="457200" marR="0" lvl="1" indent="0" algn="l" defTabSz="914400" rtl="0" eaLnBrk="1" fontAlgn="base" latinLnBrk="0" hangingPunct="1">
              <a:lnSpc>
                <a:spcPct val="100000"/>
              </a:lnSpc>
              <a:spcBef>
                <a:spcPct val="20000"/>
              </a:spcBef>
              <a:spcAft>
                <a:spcPct val="0"/>
              </a:spcAft>
              <a:buClrTx/>
              <a:buSzTx/>
              <a:buFontTx/>
              <a:buNone/>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4" name="Tijdelijke aanduiding voor tekst 3">
            <a:extLst>
              <a:ext uri="{FF2B5EF4-FFF2-40B4-BE49-F238E27FC236}">
                <a16:creationId xmlns:a16="http://schemas.microsoft.com/office/drawing/2014/main" id="{5B37C24E-7212-F42F-B116-6FF8C3FBF941}"/>
              </a:ext>
            </a:extLst>
          </p:cNvPr>
          <p:cNvSpPr>
            <a:spLocks noGrp="1"/>
          </p:cNvSpPr>
          <p:nvPr>
            <p:ph type="body" sz="quarter" idx="12"/>
          </p:nvPr>
        </p:nvSpPr>
        <p:spPr/>
        <p:txBody>
          <a:bodyPr>
            <a:normAutofit/>
          </a:bodyPr>
          <a:lstStyle/>
          <a:p>
            <a:r>
              <a:rPr lang="nl-BE" dirty="0"/>
              <a:t>Terugkooprecht</a:t>
            </a:r>
          </a:p>
        </p:txBody>
      </p:sp>
    </p:spTree>
    <p:extLst>
      <p:ext uri="{BB962C8B-B14F-4D97-AF65-F5344CB8AC3E}">
        <p14:creationId xmlns:p14="http://schemas.microsoft.com/office/powerpoint/2010/main" val="1531157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B9336-E69C-954C-73DA-C4E06DF1266D}"/>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A9A5B641-A040-6795-23A9-252AD0DFB1D8}"/>
              </a:ext>
            </a:extLst>
          </p:cNvPr>
          <p:cNvSpPr txBox="1">
            <a:spLocks noChangeArrowheads="1"/>
          </p:cNvSpPr>
          <p:nvPr/>
        </p:nvSpPr>
        <p:spPr bwMode="auto">
          <a:xfrm>
            <a:off x="676783" y="1395137"/>
            <a:ext cx="10949159" cy="5462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L="57150" marR="0" lvl="0" indent="0" algn="l" defTabSz="914400" rtl="0" eaLnBrk="1" fontAlgn="base" latinLnBrk="0" hangingPunct="1">
              <a:lnSpc>
                <a:spcPct val="100000"/>
              </a:lnSpc>
              <a:spcBef>
                <a:spcPct val="20000"/>
              </a:spcBef>
              <a:spcAft>
                <a:spcPct val="0"/>
              </a:spcAft>
              <a:buClrTx/>
              <a:buSzTx/>
              <a:buNone/>
              <a:tabLst/>
              <a:defRPr/>
            </a:pPr>
            <a:r>
              <a:rPr kumimoji="0" lang="nl-BE" altLang="nl-BE" sz="2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Wanneer nu uit te oefenen?</a:t>
            </a:r>
          </a:p>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Niet-naleving van de voorwaarden </a:t>
            </a:r>
            <a:r>
              <a:rPr kumimoji="0" lang="nl-BE" altLang="nl-BE" sz="2400" b="0" i="0" u="none" strike="noStrike" kern="0" cap="none" spc="0" normalizeH="0" baseline="0" noProof="0" dirty="0" err="1">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terreinbenuttiging</a:t>
            </a: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(o.a. bouwverplichting in tijd en ruimte)</a:t>
            </a:r>
          </a:p>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Bij staking van bedrijfsactiviteiten</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Duidelijke vaststelling van staking: </a:t>
            </a:r>
            <a:r>
              <a:rPr kumimoji="0" lang="nl-BE" altLang="nl-BE" sz="20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faillissement, leegstand</a:t>
            </a:r>
            <a:r>
              <a:rPr kumimoji="0" lang="nl-BE" altLang="nl-BE" sz="2000" b="0" i="0"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a:t>
            </a:r>
            <a:r>
              <a:rPr kumimoji="0" lang="nl-BE" altLang="nl-BE" sz="20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(belang van Inventaris van leegstaande en/of verwaarloosde bedrijfsruimten)</a:t>
            </a:r>
          </a:p>
          <a:p>
            <a:pPr marR="0" lvl="1" indent="-379413" algn="l" defTabSz="914400" rtl="0" eaLnBrk="1" fontAlgn="base" latinLnBrk="0" hangingPunct="1">
              <a:lnSpc>
                <a:spcPct val="100000"/>
              </a:lnSpc>
              <a:spcBef>
                <a:spcPct val="20000"/>
              </a:spcBef>
              <a:spcAft>
                <a:spcPct val="0"/>
              </a:spcAft>
              <a:buClrTx/>
              <a:buSzTx/>
              <a:buFontTx/>
              <a:buChar char="–"/>
              <a:tabLst/>
              <a:defRPr/>
            </a:pPr>
            <a:r>
              <a:rPr kumimoji="0" lang="nl-BE" altLang="nl-BE" sz="24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Bij een verkoop of verhuur?</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18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Belangrijk:</a:t>
            </a: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eerst uitspreken over de toestemming tot doorverkoop, dan pas uitspraak over eventueel terugkoop, waarbij de verkooptransactie an </a:t>
            </a:r>
            <a:r>
              <a:rPr kumimoji="0" lang="nl-BE" altLang="nl-BE" sz="1800" b="0" i="0" u="none" strike="noStrike" kern="0" cap="none" spc="0" normalizeH="0" baseline="0" noProof="0" dirty="0" err="1">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sich</a:t>
            </a: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 geen automatisch terugkooprecht inhoudt, maar wel een momentum creëert</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Uitvoering doelmatigheidstoets met het oog op de streekgebonden ontwikkeling van een economische activiteit en de daarmee verbonden tewerkstelling (cf. doelstelling van de Wet Economische Expansie)</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Bij afwijking: mogelijkheid tot uitoefening terugkooprecht</a:t>
            </a:r>
          </a:p>
          <a:p>
            <a:pPr marL="1076325" marR="0" lvl="2" indent="-363538" algn="l" defTabSz="914400" rtl="0" eaLnBrk="1" fontAlgn="base" latinLnBrk="0" hangingPunct="1">
              <a:lnSpc>
                <a:spcPct val="100000"/>
              </a:lnSpc>
              <a:spcBef>
                <a:spcPct val="20000"/>
              </a:spcBef>
              <a:spcAft>
                <a:spcPct val="0"/>
              </a:spcAft>
              <a:buClrTx/>
              <a:buSzTx/>
              <a:buFont typeface="Arial" charset="0"/>
              <a:buChar char="−"/>
              <a:tabLst/>
              <a:defRPr/>
            </a:pP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Belang van de </a:t>
            </a:r>
            <a:r>
              <a:rPr kumimoji="0" lang="nl-BE" altLang="nl-BE" sz="1800" b="0" i="0" u="sng"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motivering en overwegingen </a:t>
            </a:r>
            <a:r>
              <a:rPr kumimoji="0" lang="nl-BE" altLang="nl-BE" sz="1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bij de toewijzing (o.a. toegelaten en niet-toegelaten bedrijfsactiviteiten, tewerkstelling, mobiliteitsafwegingen, niet-verweefbaarheid, enz.)</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5" name="Tijdelijke aanduiding voor tekst 3">
            <a:extLst>
              <a:ext uri="{FF2B5EF4-FFF2-40B4-BE49-F238E27FC236}">
                <a16:creationId xmlns:a16="http://schemas.microsoft.com/office/drawing/2014/main" id="{4E852D35-6601-1C1C-E58F-739C37850809}"/>
              </a:ext>
            </a:extLst>
          </p:cNvPr>
          <p:cNvSpPr>
            <a:spLocks noGrp="1"/>
          </p:cNvSpPr>
          <p:nvPr>
            <p:ph type="body" sz="quarter" idx="12"/>
          </p:nvPr>
        </p:nvSpPr>
        <p:spPr>
          <a:xfrm>
            <a:off x="576263" y="368300"/>
            <a:ext cx="8529637" cy="652463"/>
          </a:xfrm>
        </p:spPr>
        <p:txBody>
          <a:bodyPr>
            <a:normAutofit/>
          </a:bodyPr>
          <a:lstStyle/>
          <a:p>
            <a:r>
              <a:rPr lang="nl-BE" dirty="0"/>
              <a:t>Conclusies</a:t>
            </a:r>
            <a:r>
              <a:rPr lang="nl-BE" sz="3200" dirty="0"/>
              <a:t> terugkooprecht</a:t>
            </a:r>
          </a:p>
        </p:txBody>
      </p:sp>
    </p:spTree>
    <p:extLst>
      <p:ext uri="{BB962C8B-B14F-4D97-AF65-F5344CB8AC3E}">
        <p14:creationId xmlns:p14="http://schemas.microsoft.com/office/powerpoint/2010/main" val="2197386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A9D7AE-85F7-DBC5-DC17-534E8A82EA11}"/>
              </a:ext>
            </a:extLst>
          </p:cNvPr>
          <p:cNvSpPr>
            <a:spLocks noGrp="1"/>
          </p:cNvSpPr>
          <p:nvPr>
            <p:ph type="ctrTitle"/>
          </p:nvPr>
        </p:nvSpPr>
        <p:spPr>
          <a:xfrm>
            <a:off x="1168400" y="2922071"/>
            <a:ext cx="10006106" cy="1371210"/>
          </a:xfrm>
        </p:spPr>
        <p:txBody>
          <a:bodyPr/>
          <a:lstStyle/>
          <a:p>
            <a:r>
              <a:rPr lang="nl-BE" dirty="0"/>
              <a:t>4.	Conclusies met doorkijk naar Nederland</a:t>
            </a:r>
          </a:p>
        </p:txBody>
      </p:sp>
    </p:spTree>
    <p:extLst>
      <p:ext uri="{BB962C8B-B14F-4D97-AF65-F5344CB8AC3E}">
        <p14:creationId xmlns:p14="http://schemas.microsoft.com/office/powerpoint/2010/main" val="3633366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A1FEA-4D6B-8F3A-B553-1A2331EA2319}"/>
            </a:ext>
          </a:extLst>
        </p:cNvPr>
        <p:cNvGrpSpPr/>
        <p:nvPr/>
      </p:nvGrpSpPr>
      <p:grpSpPr>
        <a:xfrm>
          <a:off x="0" y="0"/>
          <a:ext cx="0" cy="0"/>
          <a:chOff x="0" y="0"/>
          <a:chExt cx="0" cy="0"/>
        </a:xfrm>
      </p:grpSpPr>
      <p:sp>
        <p:nvSpPr>
          <p:cNvPr id="3" name="Rectangle 3">
            <a:extLst>
              <a:ext uri="{FF2B5EF4-FFF2-40B4-BE49-F238E27FC236}">
                <a16:creationId xmlns:a16="http://schemas.microsoft.com/office/drawing/2014/main" id="{AE1B69DC-3E7C-8C27-1473-5C7541727A3C}"/>
              </a:ext>
            </a:extLst>
          </p:cNvPr>
          <p:cNvSpPr txBox="1">
            <a:spLocks noChangeArrowheads="1"/>
          </p:cNvSpPr>
          <p:nvPr/>
        </p:nvSpPr>
        <p:spPr bwMode="auto">
          <a:xfrm>
            <a:off x="698059" y="1452282"/>
            <a:ext cx="10794693" cy="5405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R="0" lvl="0" algn="l" defTabSz="914400" rtl="0" eaLnBrk="1" fontAlgn="base" latinLnBrk="0" hangingPunct="1">
              <a:lnSpc>
                <a:spcPct val="100000"/>
              </a:lnSpc>
              <a:spcBef>
                <a:spcPct val="20000"/>
              </a:spcBef>
              <a:spcAft>
                <a:spcPct val="0"/>
              </a:spcAft>
              <a:buClrTx/>
              <a:buSzTx/>
              <a:buFont typeface="Calibri" panose="020F0502020204030204" pitchFamily="34" charset="0"/>
              <a:buChar char="–"/>
              <a:tabLst/>
              <a:defRPr/>
            </a:pPr>
            <a:r>
              <a:rPr kumimoji="0" lang="nl-BE" altLang="nl-BE" sz="2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Historische rechten (verbod van vervreemding, voorkooprecht en terugkooprecht) als belangrijke instrumenten voor de gewenste invulling van bedrijvenzones en voor blijvende creatie van bijkomend aanbod aan bedrijfsruimte</a:t>
            </a:r>
          </a:p>
          <a:p>
            <a:pPr marR="0" lvl="0" algn="l" defTabSz="914400" rtl="0" eaLnBrk="1" fontAlgn="base" latinLnBrk="0" hangingPunct="1">
              <a:lnSpc>
                <a:spcPct val="100000"/>
              </a:lnSpc>
              <a:spcBef>
                <a:spcPct val="20000"/>
              </a:spcBef>
              <a:spcAft>
                <a:spcPct val="0"/>
              </a:spcAft>
              <a:buClrTx/>
              <a:buSzTx/>
              <a:buFont typeface="Calibri" panose="020F0502020204030204" pitchFamily="34" charset="0"/>
              <a:buChar char="–"/>
              <a:tabLst/>
              <a:defRPr/>
            </a:pPr>
            <a:r>
              <a:rPr kumimoji="0" lang="nl-BE" altLang="nl-BE" sz="2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Noodzaak aan een wettelijk kader (nastreven van algemeen belang, doelmatigheidstoets)</a:t>
            </a:r>
          </a:p>
          <a:p>
            <a:pPr marR="0" lvl="0" algn="l" defTabSz="914400" rtl="0" eaLnBrk="1" fontAlgn="base" latinLnBrk="0" hangingPunct="1">
              <a:lnSpc>
                <a:spcPct val="100000"/>
              </a:lnSpc>
              <a:spcBef>
                <a:spcPct val="20000"/>
              </a:spcBef>
              <a:spcAft>
                <a:spcPct val="0"/>
              </a:spcAft>
              <a:buClrTx/>
              <a:buSzTx/>
              <a:buFont typeface="Calibri" panose="020F0502020204030204" pitchFamily="34" charset="0"/>
              <a:buChar char="–"/>
              <a:tabLst/>
              <a:defRPr/>
            </a:pPr>
            <a:r>
              <a:rPr kumimoji="0" lang="nl-BE" altLang="nl-BE" sz="2800" b="0"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Belang van een uitgifte- en toewijzingsbeleid als basis voor de doelmatigheidstoets</a:t>
            </a:r>
          </a:p>
          <a:p>
            <a:pPr marL="1600200" marR="0" lvl="3" indent="-228600" algn="l" defTabSz="914400" rtl="0" eaLnBrk="1" fontAlgn="base" latinLnBrk="0" hangingPunct="1">
              <a:lnSpc>
                <a:spcPct val="100000"/>
              </a:lnSpc>
              <a:spcBef>
                <a:spcPct val="20000"/>
              </a:spcBef>
              <a:spcAft>
                <a:spcPct val="0"/>
              </a:spcAft>
              <a:buClrTx/>
              <a:buSzTx/>
              <a:buFontTx/>
              <a:buChar char="–"/>
              <a:tabLst/>
              <a:defRPr/>
            </a:pPr>
            <a:endParaRPr kumimoji="0" lang="nl-BE" altLang="nl-BE" sz="1600" b="0" i="0" u="sng"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1371600" marR="0" lvl="3" indent="0" algn="l" defTabSz="914400" rtl="0" eaLnBrk="1" fontAlgn="base" latinLnBrk="0" hangingPunct="1">
              <a:lnSpc>
                <a:spcPct val="100000"/>
              </a:lnSpc>
              <a:spcBef>
                <a:spcPct val="20000"/>
              </a:spcBef>
              <a:spcAft>
                <a:spcPct val="0"/>
              </a:spcAft>
              <a:buClrTx/>
              <a:buSzTx/>
              <a:buFontTx/>
              <a:buNone/>
              <a:tabLst/>
              <a:defRPr/>
            </a:pPr>
            <a:endParaRPr kumimoji="0" lang="nl-BE" altLang="nl-BE" sz="16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nl-BE" altLang="nl-BE" sz="200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6" name="Tijdelijke aanduiding voor tekst 5">
            <a:extLst>
              <a:ext uri="{FF2B5EF4-FFF2-40B4-BE49-F238E27FC236}">
                <a16:creationId xmlns:a16="http://schemas.microsoft.com/office/drawing/2014/main" id="{7B9155AE-171C-FB49-B279-DB3C99BC14FD}"/>
              </a:ext>
            </a:extLst>
          </p:cNvPr>
          <p:cNvSpPr>
            <a:spLocks noGrp="1"/>
          </p:cNvSpPr>
          <p:nvPr>
            <p:ph type="body" sz="quarter" idx="12"/>
          </p:nvPr>
        </p:nvSpPr>
        <p:spPr/>
        <p:txBody>
          <a:bodyPr>
            <a:normAutofit/>
          </a:bodyPr>
          <a:lstStyle/>
          <a:p>
            <a:r>
              <a:rPr lang="nl-BE" dirty="0"/>
              <a:t>Conclusies met doorkijk naar Nederland</a:t>
            </a:r>
          </a:p>
        </p:txBody>
      </p:sp>
    </p:spTree>
    <p:extLst>
      <p:ext uri="{BB962C8B-B14F-4D97-AF65-F5344CB8AC3E}">
        <p14:creationId xmlns:p14="http://schemas.microsoft.com/office/powerpoint/2010/main" val="2646034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FB07A4-68AF-CC8C-987D-A8A67B5ED479}"/>
              </a:ext>
            </a:extLst>
          </p:cNvPr>
          <p:cNvSpPr>
            <a:spLocks noGrp="1"/>
          </p:cNvSpPr>
          <p:nvPr>
            <p:ph type="title"/>
          </p:nvPr>
        </p:nvSpPr>
        <p:spPr/>
        <p:txBody>
          <a:bodyPr/>
          <a:lstStyle/>
          <a:p>
            <a:r>
              <a:rPr lang="nl-BE" dirty="0"/>
              <a:t>Inhoud</a:t>
            </a:r>
          </a:p>
        </p:txBody>
      </p:sp>
      <p:sp>
        <p:nvSpPr>
          <p:cNvPr id="3" name="Tijdelijke aanduiding voor inhoud 2">
            <a:extLst>
              <a:ext uri="{FF2B5EF4-FFF2-40B4-BE49-F238E27FC236}">
                <a16:creationId xmlns:a16="http://schemas.microsoft.com/office/drawing/2014/main" id="{E145C09C-0717-E037-5248-9B7638F0FB0F}"/>
              </a:ext>
            </a:extLst>
          </p:cNvPr>
          <p:cNvSpPr>
            <a:spLocks noGrp="1"/>
          </p:cNvSpPr>
          <p:nvPr>
            <p:ph sz="half" idx="2"/>
          </p:nvPr>
        </p:nvSpPr>
        <p:spPr/>
        <p:txBody>
          <a:bodyPr/>
          <a:lstStyle/>
          <a:p>
            <a:pPr marL="457200" indent="-457200">
              <a:buClr>
                <a:srgbClr val="404040"/>
              </a:buClr>
              <a:buFont typeface="+mj-lt"/>
              <a:buAutoNum type="arabicPeriod"/>
            </a:pPr>
            <a:r>
              <a:rPr lang="nl-BE" sz="2800" dirty="0">
                <a:solidFill>
                  <a:srgbClr val="404040"/>
                </a:solidFill>
              </a:rPr>
              <a:t>Wat en wie is IOK als streekintercommunale?</a:t>
            </a:r>
          </a:p>
          <a:p>
            <a:pPr marL="457200" indent="-457200">
              <a:buClr>
                <a:srgbClr val="404040"/>
              </a:buClr>
              <a:buFont typeface="+mj-lt"/>
              <a:buAutoNum type="arabicPeriod"/>
            </a:pPr>
            <a:r>
              <a:rPr lang="nl-BE" sz="2800" dirty="0">
                <a:solidFill>
                  <a:srgbClr val="404040"/>
                </a:solidFill>
              </a:rPr>
              <a:t>Grip op de ruimte via bijzondere voorwaarden bij verkoop of erfpacht</a:t>
            </a:r>
          </a:p>
          <a:p>
            <a:pPr marL="457200" indent="-457200">
              <a:buClr>
                <a:srgbClr val="404040"/>
              </a:buClr>
              <a:buFont typeface="+mj-lt"/>
              <a:buAutoNum type="arabicPeriod"/>
            </a:pPr>
            <a:r>
              <a:rPr lang="nl-BE" sz="2800" dirty="0">
                <a:solidFill>
                  <a:srgbClr val="404040"/>
                </a:solidFill>
              </a:rPr>
              <a:t>Terugkooprecht als bijzondere voorwaarde</a:t>
            </a:r>
          </a:p>
          <a:p>
            <a:pPr marL="457200" indent="-457200">
              <a:buClr>
                <a:srgbClr val="404040"/>
              </a:buClr>
              <a:buFont typeface="+mj-lt"/>
              <a:buAutoNum type="arabicPeriod"/>
            </a:pPr>
            <a:r>
              <a:rPr lang="nl-BE" sz="2800" dirty="0">
                <a:solidFill>
                  <a:srgbClr val="404040"/>
                </a:solidFill>
              </a:rPr>
              <a:t>Conclusies met doorkijk naar Nederland</a:t>
            </a:r>
          </a:p>
          <a:p>
            <a:endParaRPr lang="nl-BE" dirty="0"/>
          </a:p>
        </p:txBody>
      </p:sp>
    </p:spTree>
    <p:extLst>
      <p:ext uri="{BB962C8B-B14F-4D97-AF65-F5344CB8AC3E}">
        <p14:creationId xmlns:p14="http://schemas.microsoft.com/office/powerpoint/2010/main" val="145467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6D195E-7F1D-6CA5-C398-9FBCD6AF46E1}"/>
              </a:ext>
            </a:extLst>
          </p:cNvPr>
          <p:cNvSpPr>
            <a:spLocks noGrp="1"/>
          </p:cNvSpPr>
          <p:nvPr>
            <p:ph type="ctrTitle"/>
          </p:nvPr>
        </p:nvSpPr>
        <p:spPr>
          <a:xfrm>
            <a:off x="1168400" y="2922071"/>
            <a:ext cx="10180918" cy="1371210"/>
          </a:xfrm>
        </p:spPr>
        <p:txBody>
          <a:bodyPr/>
          <a:lstStyle/>
          <a:p>
            <a:r>
              <a:rPr lang="nl-BE" dirty="0"/>
              <a:t>Wat en wie is IOK als streekintercommunale?</a:t>
            </a:r>
          </a:p>
        </p:txBody>
      </p:sp>
    </p:spTree>
    <p:extLst>
      <p:ext uri="{BB962C8B-B14F-4D97-AF65-F5344CB8AC3E}">
        <p14:creationId xmlns:p14="http://schemas.microsoft.com/office/powerpoint/2010/main" val="2283551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8DBCF-7C14-4D7E-38DB-D50F10736A52}"/>
            </a:ext>
          </a:extLst>
        </p:cNvPr>
        <p:cNvGrpSpPr/>
        <p:nvPr/>
      </p:nvGrpSpPr>
      <p:grpSpPr>
        <a:xfrm>
          <a:off x="0" y="0"/>
          <a:ext cx="0" cy="0"/>
          <a:chOff x="0" y="0"/>
          <a:chExt cx="0" cy="0"/>
        </a:xfrm>
      </p:grpSpPr>
      <p:pic>
        <p:nvPicPr>
          <p:cNvPr id="9" name="Afbeelding 8">
            <a:extLst>
              <a:ext uri="{FF2B5EF4-FFF2-40B4-BE49-F238E27FC236}">
                <a16:creationId xmlns:a16="http://schemas.microsoft.com/office/drawing/2014/main" id="{3CC832ED-0E77-4E40-07DA-A27592D61EB7}"/>
              </a:ext>
            </a:extLst>
          </p:cNvPr>
          <p:cNvPicPr>
            <a:picLocks noChangeAspect="1"/>
          </p:cNvPicPr>
          <p:nvPr/>
        </p:nvPicPr>
        <p:blipFill>
          <a:blip r:embed="rId3"/>
          <a:stretch>
            <a:fillRect/>
          </a:stretch>
        </p:blipFill>
        <p:spPr>
          <a:xfrm>
            <a:off x="782789" y="2159842"/>
            <a:ext cx="8824925" cy="4458128"/>
          </a:xfrm>
          <a:prstGeom prst="rect">
            <a:avLst/>
          </a:prstGeom>
        </p:spPr>
      </p:pic>
      <p:sp>
        <p:nvSpPr>
          <p:cNvPr id="3" name="Rectangle 3">
            <a:extLst>
              <a:ext uri="{FF2B5EF4-FFF2-40B4-BE49-F238E27FC236}">
                <a16:creationId xmlns:a16="http://schemas.microsoft.com/office/drawing/2014/main" id="{C02AE55D-10BB-1C33-BFA0-1F85903258F4}"/>
              </a:ext>
            </a:extLst>
          </p:cNvPr>
          <p:cNvSpPr txBox="1">
            <a:spLocks noChangeArrowheads="1"/>
          </p:cNvSpPr>
          <p:nvPr/>
        </p:nvSpPr>
        <p:spPr bwMode="auto">
          <a:xfrm>
            <a:off x="708993" y="872393"/>
            <a:ext cx="9048118" cy="5616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nl-BE" altLang="nl-BE" sz="24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a:p>
            <a:pPr marL="0" marR="0" lvl="0" indent="0" algn="l" defTabSz="914400" rtl="0" eaLnBrk="1" fontAlgn="base" latinLnBrk="0" hangingPunct="1">
              <a:lnSpc>
                <a:spcPct val="100000"/>
              </a:lnSpc>
              <a:spcBef>
                <a:spcPct val="20000"/>
              </a:spcBef>
              <a:spcAft>
                <a:spcPct val="0"/>
              </a:spcAft>
              <a:buClrTx/>
              <a:buSzTx/>
              <a:buNone/>
              <a:tabLst/>
              <a:defRPr/>
            </a:pPr>
            <a:r>
              <a:rPr kumimoji="0" lang="nl-BE" altLang="nl-BE" sz="2400" b="1" i="0" u="none" strike="noStrike" kern="0" cap="none" spc="0" normalizeH="0" baseline="0" noProof="0" dirty="0">
                <a:ln>
                  <a:noFill/>
                </a:ln>
                <a:solidFill>
                  <a:srgbClr val="404040"/>
                </a:solidFill>
                <a:effectLst/>
                <a:uLnTx/>
                <a:uFillTx/>
                <a:latin typeface="Calibri" panose="020F0502020204030204" pitchFamily="34" charset="0"/>
                <a:ea typeface="+mn-ea"/>
                <a:cs typeface="Calibri" panose="020F0502020204030204" pitchFamily="34" charset="0"/>
                <a:sym typeface="Wingdings" panose="05000000000000000000" pitchFamily="2" charset="2"/>
              </a:rPr>
              <a:t>Streekintercommunale (Intergemeentelijke samenwerkingsverband voor streekontwikkeling) </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l-BE" altLang="nl-BE" sz="24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sym typeface="Wingdings" panose="05000000000000000000" pitchFamily="2" charset="2"/>
            </a:endParaRPr>
          </a:p>
        </p:txBody>
      </p:sp>
      <p:sp>
        <p:nvSpPr>
          <p:cNvPr id="4" name="Tijdelijke aanduiding voor tekst 3">
            <a:extLst>
              <a:ext uri="{FF2B5EF4-FFF2-40B4-BE49-F238E27FC236}">
                <a16:creationId xmlns:a16="http://schemas.microsoft.com/office/drawing/2014/main" id="{76D1494D-8339-A0DE-3B70-89A55A8A60A5}"/>
              </a:ext>
            </a:extLst>
          </p:cNvPr>
          <p:cNvSpPr>
            <a:spLocks noGrp="1"/>
          </p:cNvSpPr>
          <p:nvPr>
            <p:ph type="body" sz="quarter" idx="12"/>
          </p:nvPr>
        </p:nvSpPr>
        <p:spPr/>
        <p:txBody>
          <a:bodyPr>
            <a:normAutofit/>
          </a:bodyPr>
          <a:lstStyle/>
          <a:p>
            <a:r>
              <a:rPr lang="nl-BE" b="1" dirty="0"/>
              <a:t>Wat en wie is IOK</a:t>
            </a:r>
          </a:p>
        </p:txBody>
      </p:sp>
      <p:sp>
        <p:nvSpPr>
          <p:cNvPr id="8" name="Ovaal 7">
            <a:extLst>
              <a:ext uri="{FF2B5EF4-FFF2-40B4-BE49-F238E27FC236}">
                <a16:creationId xmlns:a16="http://schemas.microsoft.com/office/drawing/2014/main" id="{BD86B3FB-EDCA-8D0A-C3C9-F45ABFA6E672}"/>
              </a:ext>
            </a:extLst>
          </p:cNvPr>
          <p:cNvSpPr/>
          <p:nvPr/>
        </p:nvSpPr>
        <p:spPr>
          <a:xfrm>
            <a:off x="6370743" y="3288666"/>
            <a:ext cx="1681015" cy="1771873"/>
          </a:xfrm>
          <a:prstGeom prst="ellipse">
            <a:avLst/>
          </a:prstGeom>
          <a:noFill/>
          <a:ln w="317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B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589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F2A452B-E1E9-BE78-99DA-14AD34C5A18E}"/>
              </a:ext>
            </a:extLst>
          </p:cNvPr>
          <p:cNvSpPr>
            <a:spLocks noGrp="1"/>
          </p:cNvSpPr>
          <p:nvPr>
            <p:ph type="body" sz="quarter" idx="11"/>
          </p:nvPr>
        </p:nvSpPr>
        <p:spPr>
          <a:xfrm>
            <a:off x="595540" y="1516291"/>
            <a:ext cx="10538625" cy="4743450"/>
          </a:xfrm>
        </p:spPr>
        <p:txBody>
          <a:bodyPr>
            <a:normAutofit lnSpcReduction="10000"/>
          </a:bodyPr>
          <a:lstStyle/>
          <a:p>
            <a:pPr marL="363538" lvl="0" indent="-363538"/>
            <a:r>
              <a:rPr lang="nl-BE" sz="2800" dirty="0"/>
              <a:t>De intercommunales worden op basis van een kaderwet van 1922 opgericht in diverse sectoren zoals economische expansie, energie, watervoorziening, kabeltelevisie, verwijdering huishoudelijk afval, waterzuivering, medisch-sociaal, toerisme, informatica, crematoria…</a:t>
            </a:r>
          </a:p>
          <a:p>
            <a:pPr marL="363538" lvl="0" indent="-363538"/>
            <a:r>
              <a:rPr lang="nl-BE" sz="2800" dirty="0" err="1"/>
              <a:t>Streekontwikkelingsintercommunales</a:t>
            </a:r>
            <a:r>
              <a:rPr lang="nl-BE" sz="2800" dirty="0"/>
              <a:t> voor economische expansie vanaf 1960 </a:t>
            </a:r>
          </a:p>
          <a:p>
            <a:pPr marL="363538" lvl="0" indent="-363538"/>
            <a:r>
              <a:rPr lang="nl-BE" sz="2800" dirty="0"/>
              <a:t>Vormgeving aan het industrialisatieproces vanuit het gemeentelijke niveau</a:t>
            </a:r>
          </a:p>
          <a:p>
            <a:pPr marL="712788" lvl="1" indent="-349250"/>
            <a:r>
              <a:rPr lang="nl-BE" sz="2400" dirty="0"/>
              <a:t>Expansiewetten 17-18 juli 1959 en 30 december 1970</a:t>
            </a:r>
          </a:p>
          <a:p>
            <a:pPr marL="1076325" lvl="2" indent="-363538"/>
            <a:r>
              <a:rPr lang="nl-BE" sz="2000" dirty="0"/>
              <a:t>Bijzondere rol voor het gemeentelijk niveau</a:t>
            </a:r>
          </a:p>
          <a:p>
            <a:pPr marL="1076325" lvl="2" indent="-363538"/>
            <a:r>
              <a:rPr lang="nl-BE" sz="2000" dirty="0"/>
              <a:t>Focus op de tewerkstelling</a:t>
            </a:r>
          </a:p>
          <a:p>
            <a:pPr marL="712788" lvl="1" indent="-349250"/>
            <a:r>
              <a:rPr lang="nl-BE" sz="2400" dirty="0"/>
              <a:t>Wet ruimtelijke ordening van 1962</a:t>
            </a:r>
          </a:p>
          <a:p>
            <a:pPr marL="1076325" lvl="2" indent="-363538"/>
            <a:r>
              <a:rPr lang="nl-BE" sz="2000" dirty="0"/>
              <a:t>Bevoegdheid lokale besturen voor de opmaak van bestemmingsplannen</a:t>
            </a:r>
          </a:p>
        </p:txBody>
      </p:sp>
      <p:sp>
        <p:nvSpPr>
          <p:cNvPr id="3" name="Tijdelijke aanduiding voor tekst 2">
            <a:extLst>
              <a:ext uri="{FF2B5EF4-FFF2-40B4-BE49-F238E27FC236}">
                <a16:creationId xmlns:a16="http://schemas.microsoft.com/office/drawing/2014/main" id="{C5C9AE70-0C7B-ED85-8883-373E1B28672F}"/>
              </a:ext>
            </a:extLst>
          </p:cNvPr>
          <p:cNvSpPr>
            <a:spLocks noGrp="1"/>
          </p:cNvSpPr>
          <p:nvPr>
            <p:ph type="body" sz="quarter" idx="12"/>
          </p:nvPr>
        </p:nvSpPr>
        <p:spPr/>
        <p:txBody>
          <a:bodyPr/>
          <a:lstStyle/>
          <a:p>
            <a:r>
              <a:rPr lang="nl-BE" b="1" dirty="0"/>
              <a:t>Historiek Vlaamse streekontwikkelingsintercommunale</a:t>
            </a:r>
            <a:endParaRPr lang="nl-BE" dirty="0"/>
          </a:p>
          <a:p>
            <a:endParaRPr lang="nl-BE" dirty="0"/>
          </a:p>
        </p:txBody>
      </p:sp>
    </p:spTree>
    <p:extLst>
      <p:ext uri="{BB962C8B-B14F-4D97-AF65-F5344CB8AC3E}">
        <p14:creationId xmlns:p14="http://schemas.microsoft.com/office/powerpoint/2010/main" val="87648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40BA7-6DB3-5695-CDEB-21E495117C9E}"/>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BBDACFA8-84B8-7B87-EAE1-DC6865FACE07}"/>
              </a:ext>
            </a:extLst>
          </p:cNvPr>
          <p:cNvSpPr>
            <a:spLocks noGrp="1"/>
          </p:cNvSpPr>
          <p:nvPr>
            <p:ph type="body" sz="quarter" idx="11"/>
          </p:nvPr>
        </p:nvSpPr>
        <p:spPr>
          <a:xfrm>
            <a:off x="595540" y="1516291"/>
            <a:ext cx="10538625" cy="4743450"/>
          </a:xfrm>
        </p:spPr>
        <p:txBody>
          <a:bodyPr>
            <a:normAutofit lnSpcReduction="10000"/>
          </a:bodyPr>
          <a:lstStyle/>
          <a:p>
            <a:pPr marL="363538" lvl="0" indent="-363538"/>
            <a:r>
              <a:rPr lang="nl-BE" sz="2800" dirty="0"/>
              <a:t>Steden en gemeenten ervaren de noodzaak om samen te werken rond economische expansie</a:t>
            </a:r>
          </a:p>
          <a:p>
            <a:pPr marL="363538" lvl="0" indent="-363538"/>
            <a:r>
              <a:rPr lang="nl-BE" sz="2800" dirty="0"/>
              <a:t>Economische ontwikkeling en bevordering werkgelegenheid overstijgen de gemeentegrenzen</a:t>
            </a:r>
          </a:p>
          <a:p>
            <a:pPr marL="363538" lvl="0" indent="-363538"/>
            <a:r>
              <a:rPr lang="nl-BE" sz="2800" dirty="0"/>
              <a:t>Intercommunales voor streekontwikkeling zijn het resultaat van een zoektocht naar een geschikte organisatievorm door de steden en gemeenten</a:t>
            </a:r>
          </a:p>
          <a:p>
            <a:pPr marL="363538" lvl="0" indent="-363538"/>
            <a:r>
              <a:rPr lang="nl-BE" sz="2800" dirty="0"/>
              <a:t>Basiskenmerken van </a:t>
            </a:r>
            <a:r>
              <a:rPr lang="nl-BE" sz="2800" dirty="0" err="1"/>
              <a:t>streekontwikkelingsintercommunales</a:t>
            </a:r>
            <a:endParaRPr lang="nl-BE" sz="2800" dirty="0"/>
          </a:p>
          <a:p>
            <a:pPr marL="712788" lvl="1" indent="-349250"/>
            <a:r>
              <a:rPr lang="nl-BE" sz="2400" dirty="0"/>
              <a:t>Doelstellingen van gemeentelijk algemeen belang</a:t>
            </a:r>
          </a:p>
          <a:p>
            <a:pPr marL="712788" lvl="1" indent="-349250"/>
            <a:r>
              <a:rPr lang="nl-BE" sz="2400" dirty="0"/>
              <a:t>Geen winstoogmerk</a:t>
            </a:r>
          </a:p>
          <a:p>
            <a:pPr marL="712788" lvl="1" indent="-349250"/>
            <a:r>
              <a:rPr lang="nl-BE" sz="2400" dirty="0"/>
              <a:t>Publiekrechtelijke rechtspersoon</a:t>
            </a:r>
          </a:p>
          <a:p>
            <a:pPr marL="712788" lvl="1" indent="-349250"/>
            <a:r>
              <a:rPr lang="nl-BE" sz="2400" dirty="0"/>
              <a:t>(Grond)wettelijk voorziene vorm van schaalvergroting en kostendeling</a:t>
            </a:r>
          </a:p>
        </p:txBody>
      </p:sp>
      <p:sp>
        <p:nvSpPr>
          <p:cNvPr id="3" name="Tijdelijke aanduiding voor tekst 2">
            <a:extLst>
              <a:ext uri="{FF2B5EF4-FFF2-40B4-BE49-F238E27FC236}">
                <a16:creationId xmlns:a16="http://schemas.microsoft.com/office/drawing/2014/main" id="{96881574-AD91-F24C-A92E-C99965256281}"/>
              </a:ext>
            </a:extLst>
          </p:cNvPr>
          <p:cNvSpPr>
            <a:spLocks noGrp="1"/>
          </p:cNvSpPr>
          <p:nvPr>
            <p:ph type="body" sz="quarter" idx="12"/>
          </p:nvPr>
        </p:nvSpPr>
        <p:spPr/>
        <p:txBody>
          <a:bodyPr/>
          <a:lstStyle/>
          <a:p>
            <a:r>
              <a:rPr lang="nl-BE" b="1" dirty="0"/>
              <a:t>Historiek Vlaamse streekontwikkelingsintercommunale</a:t>
            </a:r>
            <a:endParaRPr lang="nl-BE" dirty="0"/>
          </a:p>
          <a:p>
            <a:endParaRPr lang="nl-BE" dirty="0"/>
          </a:p>
        </p:txBody>
      </p:sp>
    </p:spTree>
    <p:extLst>
      <p:ext uri="{BB962C8B-B14F-4D97-AF65-F5344CB8AC3E}">
        <p14:creationId xmlns:p14="http://schemas.microsoft.com/office/powerpoint/2010/main" val="3038659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1A1D6-ECBD-A0F7-2D30-97308D61B0D0}"/>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14C6C96E-DACB-F8CB-3586-95165D068F38}"/>
              </a:ext>
            </a:extLst>
          </p:cNvPr>
          <p:cNvSpPr>
            <a:spLocks noGrp="1"/>
          </p:cNvSpPr>
          <p:nvPr>
            <p:ph type="body" sz="quarter" idx="11"/>
          </p:nvPr>
        </p:nvSpPr>
        <p:spPr>
          <a:xfrm>
            <a:off x="595540" y="1516290"/>
            <a:ext cx="11399236" cy="5341709"/>
          </a:xfrm>
        </p:spPr>
        <p:txBody>
          <a:bodyPr>
            <a:normAutofit lnSpcReduction="10000"/>
          </a:bodyPr>
          <a:lstStyle/>
          <a:p>
            <a:pPr marL="363538" lvl="0" indent="-363538"/>
            <a:r>
              <a:rPr lang="nl-BE" sz="2800" dirty="0"/>
              <a:t>Doelstelling aanvankelijk beperkt tot aanleg en uitrusting van industrieterreinen</a:t>
            </a:r>
          </a:p>
          <a:p>
            <a:pPr marL="363538" lvl="0" indent="-363538"/>
            <a:r>
              <a:rPr lang="nl-BE" sz="2800" dirty="0"/>
              <a:t>Langzame uitbreiding naar andere domeinen waarbij intergemeentelijke samenwerking leidt naar een kostenefficiënte synergie</a:t>
            </a:r>
          </a:p>
          <a:p>
            <a:pPr marL="712788" lvl="1" indent="-349250"/>
            <a:r>
              <a:rPr lang="nl-BE" sz="2400" dirty="0"/>
              <a:t>Ruimtelijke ordening, sociaal grondbeleid, milieu en duurzaamheid, woonbeleid, duurzame energie, archeologie, preventiediensten rond veiligheid en gezondheid, intergemeentelijke zwembaden, cultureel beleid, gemeentelijk onderwijs…</a:t>
            </a:r>
          </a:p>
          <a:p>
            <a:pPr marL="363538" indent="-363538"/>
            <a:r>
              <a:rPr lang="nl-BE" sz="2800" dirty="0"/>
              <a:t>Verankering in wetten en Vlaamse decreten</a:t>
            </a:r>
          </a:p>
          <a:p>
            <a:pPr marL="712788" lvl="1" indent="-349250"/>
            <a:r>
              <a:rPr lang="nl-BE" sz="2400" dirty="0"/>
              <a:t>Handhaving ruimtelijke ordening en milieu</a:t>
            </a:r>
          </a:p>
          <a:p>
            <a:pPr marL="712788" lvl="1" indent="-349250"/>
            <a:r>
              <a:rPr lang="nl-BE" sz="2400" dirty="0"/>
              <a:t>Ruimtelijke economie</a:t>
            </a:r>
          </a:p>
          <a:p>
            <a:pPr marL="712788" lvl="1" indent="-349250"/>
            <a:r>
              <a:rPr lang="nl-BE" sz="2400" dirty="0"/>
              <a:t>Wonen: leegstand, verwaarlozing en conformiteit van woningen</a:t>
            </a:r>
          </a:p>
          <a:p>
            <a:pPr marL="712788" lvl="1" indent="-349250"/>
            <a:r>
              <a:rPr lang="nl-BE" sz="2400" dirty="0"/>
              <a:t>Archeologie</a:t>
            </a:r>
          </a:p>
          <a:p>
            <a:pPr marL="712788" lvl="1" indent="-349250"/>
            <a:r>
              <a:rPr lang="nl-BE" sz="2400" dirty="0"/>
              <a:t>Preventiediensten voor veiligheid en gezondheid</a:t>
            </a:r>
          </a:p>
          <a:p>
            <a:pPr marL="712788" lvl="1" indent="-349250"/>
            <a:r>
              <a:rPr lang="nl-BE" sz="2400" dirty="0"/>
              <a:t>Intergemeentelijke commissie ruimtelijke ordening</a:t>
            </a:r>
          </a:p>
          <a:p>
            <a:pPr marL="712788" lvl="1" indent="-349250"/>
            <a:r>
              <a:rPr lang="nl-BE" sz="2400" dirty="0"/>
              <a:t>Intergemeentelijke stedenbouwkundige ambtenaren</a:t>
            </a:r>
          </a:p>
          <a:p>
            <a:pPr marL="712788" lvl="1" indent="-349250"/>
            <a:endParaRPr lang="nl-BE" sz="2400" dirty="0"/>
          </a:p>
        </p:txBody>
      </p:sp>
      <p:sp>
        <p:nvSpPr>
          <p:cNvPr id="3" name="Tijdelijke aanduiding voor tekst 2">
            <a:extLst>
              <a:ext uri="{FF2B5EF4-FFF2-40B4-BE49-F238E27FC236}">
                <a16:creationId xmlns:a16="http://schemas.microsoft.com/office/drawing/2014/main" id="{2EB84A78-5E83-6038-A033-66FC84D0F19D}"/>
              </a:ext>
            </a:extLst>
          </p:cNvPr>
          <p:cNvSpPr>
            <a:spLocks noGrp="1"/>
          </p:cNvSpPr>
          <p:nvPr>
            <p:ph type="body" sz="quarter" idx="12"/>
          </p:nvPr>
        </p:nvSpPr>
        <p:spPr/>
        <p:txBody>
          <a:bodyPr/>
          <a:lstStyle/>
          <a:p>
            <a:r>
              <a:rPr lang="nl-BE" b="1" dirty="0"/>
              <a:t>Historiek Vlaamse streekontwikkelingsintercommunale</a:t>
            </a:r>
            <a:endParaRPr lang="nl-BE" dirty="0"/>
          </a:p>
          <a:p>
            <a:endParaRPr lang="nl-BE" dirty="0"/>
          </a:p>
        </p:txBody>
      </p:sp>
    </p:spTree>
    <p:extLst>
      <p:ext uri="{BB962C8B-B14F-4D97-AF65-F5344CB8AC3E}">
        <p14:creationId xmlns:p14="http://schemas.microsoft.com/office/powerpoint/2010/main" val="1727774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FE77E0-5610-C7DB-2DCE-1456EC5502C2}"/>
              </a:ext>
            </a:extLst>
          </p:cNvPr>
          <p:cNvSpPr>
            <a:spLocks noGrp="1"/>
          </p:cNvSpPr>
          <p:nvPr>
            <p:ph type="title"/>
          </p:nvPr>
        </p:nvSpPr>
        <p:spPr/>
        <p:txBody>
          <a:bodyPr/>
          <a:lstStyle/>
          <a:p>
            <a:r>
              <a:rPr lang="nl-BE" sz="4000" dirty="0"/>
              <a:t>Intergemeentelijke samenwerkingsverbanden voor streekontwikkeling anno 2026</a:t>
            </a:r>
          </a:p>
        </p:txBody>
      </p:sp>
      <p:sp>
        <p:nvSpPr>
          <p:cNvPr id="4" name="Tijdelijke aanduiding voor tekst 1">
            <a:extLst>
              <a:ext uri="{FF2B5EF4-FFF2-40B4-BE49-F238E27FC236}">
                <a16:creationId xmlns:a16="http://schemas.microsoft.com/office/drawing/2014/main" id="{FD5A1351-1493-B415-314D-3DA10302284E}"/>
              </a:ext>
            </a:extLst>
          </p:cNvPr>
          <p:cNvSpPr txBox="1">
            <a:spLocks/>
          </p:cNvSpPr>
          <p:nvPr/>
        </p:nvSpPr>
        <p:spPr>
          <a:xfrm>
            <a:off x="595540" y="2501153"/>
            <a:ext cx="11399236" cy="4356846"/>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Calibri" panose="020F0502020204030204" pitchFamily="34" charset="0"/>
              <a:buChar char="‒"/>
              <a:defRPr sz="2100" kern="1200">
                <a:solidFill>
                  <a:srgbClr val="404040"/>
                </a:solidFill>
                <a:latin typeface="+mn-lt"/>
                <a:ea typeface="+mn-ea"/>
                <a:cs typeface="Arial" panose="020B0604020202020204" pitchFamily="34" charset="0"/>
              </a:defRPr>
            </a:lvl1pPr>
            <a:lvl2pPr marL="336947" indent="-171450" algn="l" defTabSz="685800" rtl="0" eaLnBrk="1" latinLnBrk="0" hangingPunct="1">
              <a:lnSpc>
                <a:spcPct val="90000"/>
              </a:lnSpc>
              <a:spcBef>
                <a:spcPts val="375"/>
              </a:spcBef>
              <a:buFont typeface="Calibri" panose="020F0502020204030204" pitchFamily="34" charset="0"/>
              <a:buChar char="‒"/>
              <a:defRPr sz="1800" kern="1200">
                <a:solidFill>
                  <a:srgbClr val="404040"/>
                </a:solidFill>
                <a:latin typeface="+mn-lt"/>
                <a:ea typeface="+mn-ea"/>
                <a:cs typeface="Arial" panose="020B0604020202020204" pitchFamily="34" charset="0"/>
              </a:defRPr>
            </a:lvl2pPr>
            <a:lvl3pPr marL="536972" indent="-171450" algn="l" defTabSz="685800" rtl="0" eaLnBrk="1" latinLnBrk="0" hangingPunct="1">
              <a:lnSpc>
                <a:spcPct val="90000"/>
              </a:lnSpc>
              <a:spcBef>
                <a:spcPts val="375"/>
              </a:spcBef>
              <a:buFont typeface="Calibri" panose="020F0502020204030204" pitchFamily="34" charset="0"/>
              <a:buChar char="‒"/>
              <a:defRPr sz="1500" kern="1200">
                <a:solidFill>
                  <a:srgbClr val="404040"/>
                </a:solidFill>
                <a:latin typeface="+mn-lt"/>
                <a:ea typeface="+mn-ea"/>
                <a:cs typeface="Arial" panose="020B0604020202020204" pitchFamily="34" charset="0"/>
              </a:defRPr>
            </a:lvl3pPr>
            <a:lvl4pPr marL="672704" indent="-171450" algn="l" defTabSz="685800" rtl="0" eaLnBrk="1" latinLnBrk="0" hangingPunct="1">
              <a:lnSpc>
                <a:spcPct val="90000"/>
              </a:lnSpc>
              <a:spcBef>
                <a:spcPts val="375"/>
              </a:spcBef>
              <a:buFont typeface="Calibri" panose="020F0502020204030204" pitchFamily="34" charset="0"/>
              <a:buChar char="‒"/>
              <a:defRPr sz="1350" kern="1200">
                <a:solidFill>
                  <a:srgbClr val="404040"/>
                </a:solidFill>
                <a:latin typeface="+mn-lt"/>
                <a:ea typeface="+mn-ea"/>
                <a:cs typeface="Arial" panose="020B0604020202020204" pitchFamily="34" charset="0"/>
              </a:defRPr>
            </a:lvl4pPr>
            <a:lvl5pPr marL="808435" indent="-171450" algn="l" defTabSz="685800" rtl="0" eaLnBrk="1" latinLnBrk="0" hangingPunct="1">
              <a:lnSpc>
                <a:spcPct val="90000"/>
              </a:lnSpc>
              <a:spcBef>
                <a:spcPts val="375"/>
              </a:spcBef>
              <a:buFont typeface="Calibri" panose="020F0502020204030204" pitchFamily="34" charset="0"/>
              <a:buChar char="‒"/>
              <a:defRPr sz="1350" i="1" kern="1200">
                <a:solidFill>
                  <a:srgbClr val="404040"/>
                </a:solidFill>
                <a:latin typeface="+mn-lt"/>
                <a:ea typeface="+mn-ea"/>
                <a:cs typeface="Arial" panose="020B0604020202020204" pitchFamily="34" charset="0"/>
              </a:defRPr>
            </a:lvl5pPr>
            <a:lvl6pPr marL="944166" indent="-171450" algn="l" defTabSz="685800" rtl="0" eaLnBrk="1" latinLnBrk="0" hangingPunct="1">
              <a:lnSpc>
                <a:spcPct val="90000"/>
              </a:lnSpc>
              <a:spcBef>
                <a:spcPts val="375"/>
              </a:spcBef>
              <a:buFont typeface="Calibri" panose="020F0502020204030204" pitchFamily="34" charset="0"/>
              <a:buChar char="‒"/>
              <a:defRPr sz="1200" i="1" kern="1200">
                <a:solidFill>
                  <a:srgbClr val="404040"/>
                </a:solidFill>
                <a:latin typeface="+mn-lt"/>
                <a:ea typeface="+mn-ea"/>
                <a:cs typeface="Arial" panose="020B0604020202020204" pitchFamily="34" charset="0"/>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Decreet Lokaal Bestuur: dienstverlenende verenigingen als intergemeentelijk samenwerkingsverband</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Deelnemers: steden en gemeenten, OCMW’s, welzijnsverenigingen, autonome gemeentebedrijven, politiezones en hulpverleningszones, andere intergemeentelijke samenwerkingsverbanden…</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err="1">
                <a:ln>
                  <a:noFill/>
                </a:ln>
                <a:solidFill>
                  <a:srgbClr val="404040"/>
                </a:solidFill>
                <a:effectLst/>
                <a:uLnTx/>
                <a:uFillTx/>
                <a:latin typeface="Calibri" panose="020F0502020204030204"/>
                <a:ea typeface="+mn-ea"/>
                <a:cs typeface="Arial" panose="020B0604020202020204" pitchFamily="34" charset="0"/>
              </a:rPr>
              <a:t>Inhouse</a:t>
            </a: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-orgaan van de gemeenten in het kader van de regelgeving overheidsopdrachten</a:t>
            </a:r>
          </a:p>
          <a:p>
            <a:pPr marL="363538" marR="0" lvl="0" indent="-363538" algn="l" defTabSz="685800" rtl="0" eaLnBrk="1" fontAlgn="auto" latinLnBrk="0" hangingPunct="1">
              <a:lnSpc>
                <a:spcPct val="90000"/>
              </a:lnSpc>
              <a:spcBef>
                <a:spcPts val="750"/>
              </a:spcBef>
              <a:spcAft>
                <a:spcPts val="0"/>
              </a:spcAft>
              <a:buClrTx/>
              <a:buSzTx/>
              <a:buFont typeface="Calibri" panose="020F0502020204030204" pitchFamily="34" charset="0"/>
              <a:buChar char="‒"/>
              <a:tabLst/>
              <a:defRPr/>
            </a:pPr>
            <a:r>
              <a:rPr kumimoji="0" lang="nl-BE" sz="2800" b="0" i="0" u="none" strike="noStrike" kern="1200" cap="none" spc="0" normalizeH="0" baseline="0" noProof="0" dirty="0" err="1">
                <a:ln>
                  <a:noFill/>
                </a:ln>
                <a:solidFill>
                  <a:srgbClr val="404040"/>
                </a:solidFill>
                <a:effectLst/>
                <a:uLnTx/>
                <a:uFillTx/>
                <a:latin typeface="Calibri" panose="020F0502020204030204"/>
                <a:ea typeface="+mn-ea"/>
                <a:cs typeface="Arial" panose="020B0604020202020204" pitchFamily="34" charset="0"/>
              </a:rPr>
              <a:t>Kostendelende</a:t>
            </a:r>
            <a:r>
              <a:rPr kumimoji="0" lang="nl-BE" sz="2800" b="0" i="0" u="none" strike="noStrike" kern="1200" cap="none" spc="0" normalizeH="0" baseline="0" noProof="0" dirty="0">
                <a:ln>
                  <a:noFill/>
                </a:ln>
                <a:solidFill>
                  <a:srgbClr val="404040"/>
                </a:solidFill>
                <a:effectLst/>
                <a:uLnTx/>
                <a:uFillTx/>
                <a:latin typeface="Calibri" panose="020F0502020204030204"/>
                <a:ea typeface="+mn-ea"/>
                <a:cs typeface="Arial" panose="020B0604020202020204" pitchFamily="34" charset="0"/>
              </a:rPr>
              <a:t> verenigingen in het kader van (de vrijstelling van) btw-plicht in de onderlinge verhouding met de deelnemers </a:t>
            </a:r>
          </a:p>
        </p:txBody>
      </p:sp>
    </p:spTree>
    <p:extLst>
      <p:ext uri="{BB962C8B-B14F-4D97-AF65-F5344CB8AC3E}">
        <p14:creationId xmlns:p14="http://schemas.microsoft.com/office/powerpoint/2010/main" val="379413093"/>
      </p:ext>
    </p:extLst>
  </p:cSld>
  <p:clrMapOvr>
    <a:masterClrMapping/>
  </p:clrMapOvr>
</p:sld>
</file>

<file path=ppt/theme/theme1.xml><?xml version="1.0" encoding="utf-8"?>
<a:theme xmlns:a="http://schemas.openxmlformats.org/drawingml/2006/main" name="1_titeldia's">
  <a:themeElements>
    <a:clrScheme name="IOK en IOK Afvalbeheer - lichtgroen">
      <a:dk1>
        <a:srgbClr val="FFFFFF"/>
      </a:dk1>
      <a:lt1>
        <a:sysClr val="window" lastClr="FFFFFF"/>
      </a:lt1>
      <a:dk2>
        <a:srgbClr val="FFFFFF"/>
      </a:dk2>
      <a:lt2>
        <a:srgbClr val="FFFFFF"/>
      </a:lt2>
      <a:accent1>
        <a:srgbClr val="0EABA4"/>
      </a:accent1>
      <a:accent2>
        <a:srgbClr val="69C0AC"/>
      </a:accent2>
      <a:accent3>
        <a:srgbClr val="00937F"/>
      </a:accent3>
      <a:accent4>
        <a:srgbClr val="13A9B7"/>
      </a:accent4>
      <a:accent5>
        <a:srgbClr val="A44A4A"/>
      </a:accent5>
      <a:accent6>
        <a:srgbClr val="CC8E8E"/>
      </a:accent6>
      <a:hlink>
        <a:srgbClr val="69C0AC"/>
      </a:hlink>
      <a:folHlink>
        <a:srgbClr val="9FD5C7"/>
      </a:folHlink>
    </a:clrScheme>
    <a:fontScheme name="Titeldia">
      <a:majorFont>
        <a:latin typeface="Arial"/>
        <a:ea typeface=""/>
        <a:cs typeface=""/>
      </a:majorFont>
      <a:minorFont>
        <a:latin typeface="Calibri"/>
        <a:ea typeface=""/>
        <a:cs typeface=""/>
      </a:minorFont>
    </a:fontScheme>
    <a:fmtScheme name="Terugbli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esentatie3" id="{820DBED3-2744-4CA8-9306-3BC6BCB93846}" vid="{2D9ABD7C-4E06-4634-9FDD-11E93EF3E2DE}"/>
    </a:ext>
  </a:extLst>
</a:theme>
</file>

<file path=ppt/theme/theme2.xml><?xml version="1.0" encoding="utf-8"?>
<a:theme xmlns:a="http://schemas.openxmlformats.org/drawingml/2006/main" name="sjabloon IOK">
  <a:themeElements>
    <a:clrScheme name="standaard">
      <a:dk1>
        <a:sysClr val="windowText" lastClr="000000"/>
      </a:dk1>
      <a:lt1>
        <a:sysClr val="window" lastClr="FFFFFF"/>
      </a:lt1>
      <a:dk2>
        <a:srgbClr val="44546A"/>
      </a:dk2>
      <a:lt2>
        <a:srgbClr val="E7E6E6"/>
      </a:lt2>
      <a:accent1>
        <a:srgbClr val="027B88"/>
      </a:accent1>
      <a:accent2>
        <a:srgbClr val="69C0AC"/>
      </a:accent2>
      <a:accent3>
        <a:srgbClr val="C28782"/>
      </a:accent3>
      <a:accent4>
        <a:srgbClr val="AEC9CA"/>
      </a:accent4>
      <a:accent5>
        <a:srgbClr val="699AB6"/>
      </a:accent5>
      <a:accent6>
        <a:srgbClr val="AD949A"/>
      </a:accent6>
      <a:hlink>
        <a:srgbClr val="69C0AC"/>
      </a:hlink>
      <a:folHlink>
        <a:srgbClr val="699AB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jabloon IOK en IOK Afvalbeheer_toegankelijkheid" id="{BE9088F6-32A7-481A-B82C-9CF9FB97B7F3}" vid="{59F00703-B5CD-4037-ACCC-5C89DAEEAA88}"/>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13DAAD7600244496CB3272216A37A0" ma:contentTypeVersion="19" ma:contentTypeDescription="Een nieuw document maken." ma:contentTypeScope="" ma:versionID="00dcf9545ccf848db5f9736a2f7bce91">
  <xsd:schema xmlns:xsd="http://www.w3.org/2001/XMLSchema" xmlns:xs="http://www.w3.org/2001/XMLSchema" xmlns:p="http://schemas.microsoft.com/office/2006/metadata/properties" xmlns:ns2="d14e3d48-e15c-4c32-8a7e-a0a6cbeb96bd" xmlns:ns3="8199d74c-c384-4373-8a8c-e699a8ce3913" targetNamespace="http://schemas.microsoft.com/office/2006/metadata/properties" ma:root="true" ma:fieldsID="d775613b577d96314528d12325e60f6a" ns2:_="" ns3:_="">
    <xsd:import namespace="d14e3d48-e15c-4c32-8a7e-a0a6cbeb96bd"/>
    <xsd:import namespace="8199d74c-c384-4373-8a8c-e699a8ce391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4e3d48-e15c-4c32-8a7e-a0a6cbeb96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aa388c9a-8c9c-4f24-8dc3-4c1e9402ae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99d74c-c384-4373-8a8c-e699a8ce3913"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127c897d-ba37-4002-b60c-e43807d5d954}" ma:internalName="TaxCatchAll" ma:showField="CatchAllData" ma:web="8199d74c-c384-4373-8a8c-e699a8ce391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14e3d48-e15c-4c32-8a7e-a0a6cbeb96bd">
      <Terms xmlns="http://schemas.microsoft.com/office/infopath/2007/PartnerControls"/>
    </lcf76f155ced4ddcb4097134ff3c332f>
    <TaxCatchAll xmlns="8199d74c-c384-4373-8a8c-e699a8ce391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42974F-A044-489D-B80A-3F547B230B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4e3d48-e15c-4c32-8a7e-a0a6cbeb96bd"/>
    <ds:schemaRef ds:uri="8199d74c-c384-4373-8a8c-e699a8ce39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C359F8-B47D-45F2-8CDB-5A5DBF67B45D}">
  <ds:schemaRefs>
    <ds:schemaRef ds:uri="http://schemas.microsoft.com/office/2006/metadata/properties"/>
    <ds:schemaRef ds:uri="http://schemas.microsoft.com/office/infopath/2007/PartnerControls"/>
    <ds:schemaRef ds:uri="d14e3d48-e15c-4c32-8a7e-a0a6cbeb96bd"/>
    <ds:schemaRef ds:uri="8199d74c-c384-4373-8a8c-e699a8ce3913"/>
  </ds:schemaRefs>
</ds:datastoreItem>
</file>

<file path=customXml/itemProps3.xml><?xml version="1.0" encoding="utf-8"?>
<ds:datastoreItem xmlns:ds="http://schemas.openxmlformats.org/officeDocument/2006/customXml" ds:itemID="{3C6B9395-4AEB-46D2-BB41-A597D8F1F2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sjabloon IOK</Template>
  <TotalTime>1146</TotalTime>
  <Words>2051</Words>
  <Application>Microsoft Office PowerPoint</Application>
  <PresentationFormat>Breedbeeld</PresentationFormat>
  <Paragraphs>176</Paragraphs>
  <Slides>28</Slides>
  <Notes>11</Notes>
  <HiddenSlides>0</HiddenSlides>
  <MMClips>0</MMClips>
  <ScaleCrop>false</ScaleCrop>
  <HeadingPairs>
    <vt:vector size="4" baseType="variant">
      <vt:variant>
        <vt:lpstr>Thema</vt:lpstr>
      </vt:variant>
      <vt:variant>
        <vt:i4>2</vt:i4>
      </vt:variant>
      <vt:variant>
        <vt:lpstr>Diatitels</vt:lpstr>
      </vt:variant>
      <vt:variant>
        <vt:i4>28</vt:i4>
      </vt:variant>
    </vt:vector>
  </HeadingPairs>
  <TitlesOfParts>
    <vt:vector size="30" baseType="lpstr">
      <vt:lpstr>1_titeldia's</vt:lpstr>
      <vt:lpstr>sjabloon IOK</vt:lpstr>
      <vt:lpstr>Vlaams bedrijventerreinmodel – streekintercommunales en terugkooprecht</vt:lpstr>
      <vt:lpstr>Intergemeentelijke samenwerking Grip op economische ruimte </vt:lpstr>
      <vt:lpstr>Inhoud</vt:lpstr>
      <vt:lpstr>Wat en wie is IOK als streekintercommunale?</vt:lpstr>
      <vt:lpstr>PowerPoint-presentatie</vt:lpstr>
      <vt:lpstr>PowerPoint-presentatie</vt:lpstr>
      <vt:lpstr>PowerPoint-presentatie</vt:lpstr>
      <vt:lpstr>PowerPoint-presentatie</vt:lpstr>
      <vt:lpstr>Intergemeentelijke samenwerkingsverbanden voor streekontwikkeling anno 2026</vt:lpstr>
      <vt:lpstr>Industrieel grondbeleid anno 2026</vt:lpstr>
      <vt:lpstr>Industrieel grondbeleid anno 2026</vt:lpstr>
      <vt:lpstr>Onteigeningsbevoegdheid cf. Decreet ruimtelijke economie van 2012</vt:lpstr>
      <vt:lpstr>PowerPoint-presentatie</vt:lpstr>
      <vt:lpstr>PowerPoint-presentatie</vt:lpstr>
      <vt:lpstr>2. Grip op de ruimte via bijzondere voorwaarden bij verkoop of erfpacht</vt:lpstr>
      <vt:lpstr>Grip op de ruimte via bijzondere verkoopsvoorwaarden</vt:lpstr>
      <vt:lpstr>PowerPoint-presentatie</vt:lpstr>
      <vt:lpstr>PowerPoint-presentatie</vt:lpstr>
      <vt:lpstr>PowerPoint-presentatie</vt:lpstr>
      <vt:lpstr>PowerPoint-presentatie</vt:lpstr>
      <vt:lpstr>PowerPoint-presentatie</vt:lpstr>
      <vt:lpstr>PowerPoint-presentatie</vt:lpstr>
      <vt:lpstr>3. Terugkooprecht als bijzondere voorwaarde</vt:lpstr>
      <vt:lpstr>PowerPoint-presentatie</vt:lpstr>
      <vt:lpstr>PowerPoint-presentatie</vt:lpstr>
      <vt:lpstr>PowerPoint-presentatie</vt:lpstr>
      <vt:lpstr>4. Conclusies met doorkijk naar Nederland</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Marieke De Krock</dc:creator>
  <cp:lastModifiedBy>Dimitri Deiteren</cp:lastModifiedBy>
  <cp:revision>54</cp:revision>
  <cp:lastPrinted>2025-02-10T15:03:12Z</cp:lastPrinted>
  <dcterms:created xsi:type="dcterms:W3CDTF">2025-01-16T13:36:31Z</dcterms:created>
  <dcterms:modified xsi:type="dcterms:W3CDTF">2026-03-30T12:45:15Z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0x0101007713DAAD7600244496CB3272216A37A0</vt:lpwstr>
  </property>
</Properties>
</file>