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748" r:id="rId5"/>
    <p:sldMasterId id="2147483690" r:id="rId6"/>
    <p:sldMasterId id="2147483714" r:id="rId7"/>
    <p:sldMasterId id="2147483722" r:id="rId8"/>
    <p:sldMasterId id="2147483760" r:id="rId9"/>
    <p:sldMasterId id="2147483765" r:id="rId10"/>
    <p:sldMasterId id="2147483768" r:id="rId11"/>
    <p:sldMasterId id="2147483775" r:id="rId12"/>
  </p:sldMasterIdLst>
  <p:notesMasterIdLst>
    <p:notesMasterId r:id="rId43"/>
  </p:notesMasterIdLst>
  <p:sldIdLst>
    <p:sldId id="404" r:id="rId13"/>
    <p:sldId id="1267" r:id="rId14"/>
    <p:sldId id="263" r:id="rId15"/>
    <p:sldId id="261" r:id="rId16"/>
    <p:sldId id="405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1268" r:id="rId25"/>
    <p:sldId id="414" r:id="rId26"/>
    <p:sldId id="416" r:id="rId27"/>
    <p:sldId id="415" r:id="rId28"/>
    <p:sldId id="417" r:id="rId29"/>
    <p:sldId id="418" r:id="rId30"/>
    <p:sldId id="419" r:id="rId31"/>
    <p:sldId id="421" r:id="rId32"/>
    <p:sldId id="1247" r:id="rId33"/>
    <p:sldId id="1251" r:id="rId34"/>
    <p:sldId id="1253" r:id="rId35"/>
    <p:sldId id="1254" r:id="rId36"/>
    <p:sldId id="1263" r:id="rId37"/>
    <p:sldId id="1264" r:id="rId38"/>
    <p:sldId id="1244" r:id="rId39"/>
    <p:sldId id="1256" r:id="rId40"/>
    <p:sldId id="1245" r:id="rId41"/>
    <p:sldId id="1257" r:id="rId42"/>
  </p:sldIdLst>
  <p:sldSz cx="9144000" cy="5143500" type="screen16x9"/>
  <p:notesSz cx="6797675" cy="9874250"/>
  <p:defaultTextStyle>
    <a:defPPr>
      <a:defRPr lang="en-US"/>
    </a:defPPr>
    <a:lvl1pPr marL="0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ssens, Karolien" initials="GK" lastIdx="8" clrIdx="0">
    <p:extLst>
      <p:ext uri="{19B8F6BF-5375-455C-9EA6-DF929625EA0E}">
        <p15:presenceInfo xmlns:p15="http://schemas.microsoft.com/office/powerpoint/2012/main" userId="S-1-5-21-3662605696-431538287-2476864782-23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CD9"/>
    <a:srgbClr val="FFED00"/>
    <a:srgbClr val="E37122"/>
    <a:srgbClr val="2B2B2B"/>
    <a:srgbClr val="009B48"/>
    <a:srgbClr val="002776"/>
    <a:srgbClr val="FFFFFF"/>
    <a:srgbClr val="535353"/>
    <a:srgbClr val="007AC9"/>
    <a:srgbClr val="D10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40FF89-92C0-40E7-9B8D-83D70D87ECBB}" v="1" dt="2026-03-24T09:44:47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8" autoAdjust="0"/>
    <p:restoredTop sz="72549" autoAdjust="0"/>
  </p:normalViewPr>
  <p:slideViewPr>
    <p:cSldViewPr snapToGrid="0">
      <p:cViewPr varScale="1">
        <p:scale>
          <a:sx n="106" d="100"/>
          <a:sy n="106" d="100"/>
        </p:scale>
        <p:origin x="16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viewProps" Target="view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1T09:01:53.369"/>
    </inkml:context>
    <inkml:brush xml:id="br0">
      <inkml:brushProperty name="width" value="0.3" units="cm"/>
      <inkml:brushProperty name="height" value="0.6" units="cm"/>
      <inkml:brushProperty name="color" value="#DEFDA1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2019,'46'0,"0"3,-1 1,1 3,-1 1,71 23,-103-26,-1 1,1 0,-1 0,-1 1,0 0,1 1,9 10,7 9,27 35,-21-24,4 3,-2 2,-2 1,-2 2,48 91,-39-62,-35-66,0 0,0 0,1 0,0-1,14 12,-77-50,-78-31,69 32,1-2,-67-44,112 62,0-2,2 0,-25-29,38 41,1-1,7 10,0-2,25 31,2-1,59 48,78 48,-151-118,113 76,19 13,-141-95,-1 0,1 1,-2-1,9 10,-13-13,0 1,0-1,0 1,-1-1,1 0,-1 1,1 0,-1 0,-1-1,1 1,0 0,0 6,-1 3,0-1,4 20,-3-28,0 1,1-1,-1 1,2-1,-1 0,-1 0,2 0,0 1,0-2,3 5,2 0,0 0,0-2,1 2,1-2,-1 0,1 0,0-1,16 6,1-2,0 0,34 6,-46-13,0-1,0 0,0 0,0-2,0 0,0-1,0 0,0-1,0-1,-1 0,0-2,0 1,20-11,11-11,-1 0,60-51,39-37,-138 110,-1 0,1 1,-1-2,0 1,0 0,-1 0,0-1,0 0,0 0,0 0,-1 0,-1 0,1 0,2-12,-2-7,-1 1,-2-41,-1 32,2-24,-4-69,4 124,-1 0,1 0,-1 0,1 1,0-1,-1 1,0-2,0 2,1-1,-1 1,-1-1,2 1,-1-1,-1 1,1-1,0 2,0-2,-2 0,0 0,-1-1,1 2,0-1,-1 1,0 0,1 0,0 0,-7-1,-4 0,-1 1,0 1,-22 3,17 0,1 0,-1 0,1 3,0 0,0 0,1 2,0 0,0 1,0 1,2 0,-31 25,36-25,0 0,1 0,0 1,1 0,0 1,0 0,1 1,1 0,1 0,-1 0,2 1,-1 0,3 0,-1 0,0 1,-1 27,4-21,1 0,1 0,5 27,-6-46,1-1,-1 0,0 0,0 0,0 0,0 1,1-2,0 1,-1 1,1-2,-1 1,1 1,0-2,0 1,-1 0,1 0,0-1,0 1,1 1,-1-2,0 0,0 0,0 0,-1 0,1 1,0-1,0-1,0 1,0 0,0 0,-1 0,1 0,0 0,0 0,-1-1,1 1,0-1,0 1,1-1,3-4,0 1,0-1,0 1,-1-1,0 0,4-6,12-20,0-1,-3-2,-1 0,-1 0,18-68,-20 48,-2-3,-2 1,1-70,-10 114,1 1,0 0,-1 0,-1 1,-2-14,2 21,1 1,-1 1,1-2,-1 1,0 1,0-2,1 2,-1-1,-1 0,2 1,-2-1,1 0,0 0,-1 1,1-1,-1 2,1-2,-1 1,0 0,1-1,-1 2,0-1,0 0,0 0,1 1,-2-1,1 0,-3 0,-3 1,-1 0,0 1,0 0,0 0,0 1,1 0,-1 1,1-1,0 2,-1 0,2 0,-1 0,0 1,-7 5,-5 6,0 0,1 0,-28 34,22-20,-26 40,42-56,0 1,1 0,1 0,0 1,-5 20,11-34,1 0,0 0,-1 0,1-1,0 1,-1 0,1 0,0 0,0 0,1-1,-1 2,0-2,1 1,-1 0,0-1,1 2,0-2,0 1,-1-1,1 1,1 0,-2-1,3 2,-1-2,-1 1,1-2,-1 1,2 0,-2 0,1-1,0 1,-1-1,2 1,-2-1,1 0,0 1,0-1,0 0,0-1,-1 1,2 0,-2-1,1 1,0-1,-1 1,5-2,3-2,0-2,0 1,0 0,0-1,-1-1,0 0,0 1,-1-2,1 1,-2-2,10-13,-2 0,-1 0,-1 0,16-42,-26 57,20-51,13-60,-34 114,0 1,-1-1,0 0,0 0,1 1,-2-1,1-4,0 7,0 0,0 0,-1 0,1 0,0 0,-1 1,0-1,1 0,0 0,0 1,-1-1,0 0,0 0,1 1,-1-1,1 1,-1-1,0 0,1 1,-1 0,0-1,0 1,0-1,0 1,0 0,1-1,-1 1,0 0,0 0,0 0,0 0,0 0,1 0,-2 0,0 0,-3 1,1 0,-1 0,1 1,-1-1,1 1,-1 0,1 0,0 0,-7 5,-37 34,9-2,1 2,-60 88,-44 104,54-56,75-147,1 1,2 0,-12 60,21-88,0 0,1 0,0 0,0 0,0 0,0 0,0 0,0-1,1 1,0 0,0 0,-1 0,3 3,-2-5,1 1,-2-1,2 1,-1-1,1 1,-1-1,1 0,-1 0,1 0,0 0,0 0,-1 0,1-1,0 1,-1 0,2-1,-2 1,1-1,4 0,3 1,-1 0,1 0,0-1,0-1,-1 0,1 0,0-1,-1 1,1-2,0 0,12-6,-15 6,0 0,1-2,-2 1,1-1,0 1,-1-2,0 1,0 0,-1-1,1 1,-2-2,1 1,0 0,4-13,1-7,-1 0,-2-1,0 1,-2-1,1-28,-3-140,-4 129,-16-108,12 149,1 1,-2 0,0 0,-2 1,-1 0,0 1,-23-35,3 20,28 35,0-1,0 2,-1-1,1 0,0 0,-1 0,1 1,-1-1,0 2,0-2,0 1,-5-1,9 2,0 1,-1-1,0 1,1-1,0 0,-1 0,1 1,-1-1,0 1,1-1,-1 1,1-1,-1 1,1-1,-1 1,0 0,0-1,0 0,0 1,1 0,-1 0,0-1,0 1,0-1,0 1,0 0,0-1,0 1,0 0,0-1,0 1,0-1,-1 1,1 0,0 0,0-1,0 0,0 1,-1 0,1-1,-1 1,1-1,-1 0,1 1,0-1,-1 1,1 0,-1-1,0 0,1 0,0 0,-1 1,0-1,0 0,1 1,0-1,-1 0,0 0,0 0,1 0,-1 1,1-1,-1 0,0-1,1 1,-1 0,0 0,1 0,-1-1,4 3,2 1,-1-2,1 1,-1 0,1-1,-1 0,2 0,-2 0,1-1,0 0,-1 0,2 0,-2 0,1-1,0 0,-1 0,1 0,-1 0,1-1,7-3,-1 0,0 0,-1-1,1 0,-2-1,1 0,-1 0,14-14,-18 14,1 0,-2 1,2-1,-2-1,0 1,0-1,-1 0,0 0,0 0,0 0,-2 0,1-1,-1 1,0-1,0 0,-1 1,0-1,-1 1,0 0,0-1,-5-15,4 20,1 1,-1-1,0 1,0 0,-1 0,1 0,0 0,0 0,-1 0,0 1,0 0,0-1,0 1,0 0,-1 0,1 0,-1 1,0-1,1 1,-7-2,-6 0,0 0,0 2,-26-1,33 2,-22 0,0 3,1 0,0 1,0 1,0 2,0 1,2 2,-34 16,16-4,2 2,-1 2,3 3,-43 36,84-64,-15 11,1 1,1-1,0 3,-21 27,34-42,0 2,0-1,1 1,-1-1,0 0,0 1,1-1,0 1,-1-1,1 1,-1-1,1 1,0-1,0 1,0-1,0 4,1-5,-1 1,1 1,-1-2,0 1,1 1,0-2,0 1,-1 0,1 0,0 0,0 0,-1 0,1-1,1 0,-2 1,1 0,2 0,4 2,0-1,-1 0,1 0,1-2,12 3,47 0,0-3,1-3,-2-3,68-15,-123 19,9-2,-1 1,25-10,-40 11,0 1,0-1,-1 1,0-1,1 0,0 0,-1 0,0-1,0 1,0-1,0 0,0 0,-1 0,1 0,-1 0,1-1,1-5,-3 8,0-1,-1 1,0-1,0 1,1-1,-1 1,0-1,0 1,0-1,0 1,0-1,-1 1,1-1,0 1,0-1,-1 1,1-1,-1 1,0-1,1 1,-1-1,0 2,0-2,0 1,0 0,0-1,0 2,0-1,0-1,-1 2,-1-3,-3 0,-1 0,1 0,0 0,0 1,-1 0,-7-1,-22-5,-1 3,-64-2,-77 10,19 0,157-3,-1 0,1 0,-1 0,1 0,0 0,-1-1,1 0,0 0,0 1,-3-3,4 3,1 0,0 0,0-1,-1 1,1-1,-1 1,1-1,-1 1,1 0,0 0,0-1,-1 0,1 1,0-1,0 1,-1-1,1 1,0-1,0 0,0 1,0 0,0-1,0 0,0 1,0-1,0 0,2-3,-1 1,1-1,0 1,-1 0,2 0,-1 0,0 0,0 0,1 0,4-3,24-23,0 2,47-31,-71 54,1 0,-1 0,1 1,-1 0,1 1,0 0,10-2,3 1,30 1,-35 2,2-1,-2 0,1-2,25-6,-14 0,-1-3,-1 0,1-1,27-20,96-76,-55 37,-79 60,-11 8,-1 0,2 0,-2 1,1-1,1 1,0 1,-1-1,8-1,-13 4,1 0,1 0,-2 0,1 0,0 0,0 0,-1 0,2 0,-1 0,-1 0,1 0,0 1,0-1,-1 1,1-1,0 1,0-1,-1 0,1 1,0 0,0 0,-1-1,1 0,-1 1,1 0,0 0,-1-1,0 1,0 0,1 0,-1 0,1 1,0 3,1-1,-1 2,-1-1,2 9,-2 37,-2-1,-11 66,3-43,0 16,9-88,-1-9,1-18,2-366,-1-44,0 429,0-4,0 0,-1-1,0 1,0 0,-2 0,1 0,-6-16,0 17,1 9,5 2,2 1,-2-1,1 0,0 1,0-1,0 1,1-1,-1 1,0-1,0 1,1-1,-1 4,-6 26,1 1,2 1,0 61,3-54,-1 214,6-207,-2-39,2-11,0-15,1 0,-2 0,1-20,1-2,31-183,7-63,-36 251,-1 25,-2 13,5 22,-8-22,98 509,-99-509,5 19,-5-22,0 0,0 0,0 0,0 0,0 0,0 0,0 0,0 0,0 0,0 0,0 0,0 0,0 0,0 0,0 0,0 0,0 0,0 0,0 0,0 0,0 0,0 0,0 0,0 0,0 0,0 0,0 0,0 0,0 0,0 0,0 0,1 0,-1 0,0 0,0 0,0 0,0 0,0 0,0 0,0 0,0 0,0 1,0-1,0 0,0 0,0 0,0 0,0 0,2-14,-2-478,-3 255,2 146,3 52,2 45,3 23,34 281,-20 13,-8-96,15 46,-25-252,12 36,-14-55,0 1,-1-1,2 1,-1-1,0 1,1 0,-1-1,1 0,-1 0,5 4,-6-5,1-1,0 0,-1 1,0-1,1 0,-1 0,1 0,0 1,-1-1,0 0,1 0,0 0,-1 0,1 0,-1 0,0 0,1 0,0-1,-1 1,1 0,-1 0,1-1,1 0,-1 1,1-2,-1 1,1 0,-1 0,1 0,-2-1,2 1,0-3,8-10,-1-1,-1 0,0 0,-2-1,9-25,17-90,-28 111,21-127,10-273,-37 572,-2 903,5-1010,0-39,0-8,5-67,7-544,-10 550,-3 63,0 0,0-1,0 0,0 1,0-1,1 1,-1 0,0-1,0 1,1-1,-1 0,0 1,0 0,0 0,0-1,1 1,-1-1,1 1,-1-1,1 1,-1 0,1 0,-1 0,1 0,0 0,-1 0,0 0,0 0,1 0,-1 0,1 1,0-1,-1 0,0 1,0-1,0 1,1-1,-1 0,1 0,-1 0,1 1,-1-1,0 1,0 0,9 14,-2 0,1 1,-2 1,0-1,6 31,-1-5,148 537,-152-554,-2-2,1 0,1-1,20 41,-27-62,1 0,-1 0,1 0,0 0,-1 0,1-1,0 1,0 0,-1 0,2 0,-1-1,-1 1,1 0,1 0,-1-1,-1 0,1 0,-1 0,1 0,-1 0,0 0,0 0,1 0,-1 0,1 0,-1-1,1 1,-1 0,0 0,0 0,1 0,-1 0,1 0,-1 0,0-1,1 1,-1-1,0 1,0 0,0-1,0 1,1 0,1-4,0 0,0 0,0 1,-1-2,2-7,6-38,-1-1,-1-71,-6 99,0-36,-2 36,1 23,0 0,0 0,0 1,0-1,0 0,0 0,0 0,0 0,0 0,0 0,0 0,0 0,-1 0,1 0,0 0,0 0,0 0,0 0,0 0,0 0,0 1,0-1,0 0,0 0,0 0,0 0,0 0,0 0,0 0,-1 0,1 0,0 0,0 0,0 0,0 0,0 0,0 0,0 0,0 0,0 0,0 0,0 0,0 0,0 0,0-1,0 1,0 0,0 0,0 0,0 0,0 0,0 0,0 0,0 0,0 0,0 0,0 0,0 0,0 0,0 0,0 0,0 0,0-1,0 1,0 0,0 0,0 0,-4 12,-17 102,14-67,-21 74,13-83,14-37,1-1,0 0,0 1,-1 0,1 0,0-1,-1 0,1 1,0 0,0-1,-1 1,1-1,-1 0,0 1,1-1,0 1,-1-1,0 1,1-1,-1 0,1 0,-1 0,1 0,-1 1,0-1,1 0,-2 0,1-1,1 1,-1 0,0-1,0 0,1 0,0 1,-1-1,0-1,1 2,-1-1,1 0,0 0,0 0,-1 0,1 0,0 1,-1-3,-4-27,1-1,1 0,3-58,1 48,0 7,-1 44,1 56,0 651,-3-683,-1 1,-15 58,1 0,12-72,-2 0,0 0,-1 0,-1 0,-19 30,18-39,10-12,0 0,-1 0,1 0,0 0,0 0,-1 0,1 0,0 0,0 0,0-1,0 1,0 0,0 0,-1 0,1 0,0-1,0 1,-1 0,1 0,0 0,0-1,0 1,0 0,-1 0,1 0,0 0,0 0,0-1,0 1,0 0,0 0,0-1,0 1,0-1,-1-27,26-146,6-51,-26 201,0-1,2 2,-1-1,3 1,12-25,-9 24,-2-2,-1 1,12-53,-17 59,0 1,1-1,0 1,2 1,10-21,-12 25,1-1,-2 1,0-1,-1 0,-1 0,2-25,-6-89,0 98,0-19,-15-75,11 100,0 1,0 0,-3 1,0-1,-15-25,6 14,2-1,-17-48,-14-75,-22-55,67 207,-1 1,0-1,0 0,0 0,-1 1,1 1,-2-2,1 2,0-1,-1 1,0-1,-7-4,5 6,-1-2,0 2,0-1,0 1,0 1,0 0,-1 0,-14-1,-11 0,20 3,1-2,0 1,-1-2,-22-6,17 2,-36-19,48 22,-1-1,1-1,0 1,-1-1,2-1,-12-12,-54-86,32 43,36 55,0-1,0 1,1-1,0 0,0 1,1-2,-1 1,2 0,-1 0,2-1,-1 0,2-15,2-6,1 0,10-36,-13 62,4-15,1 0,1 0,1 0,15-27,10-23,-24 48,1 0,2 0,14-22,-22 37,0 0,1 1,-1-1,1 1,0 0,1 0,-1 1,1-1,-1 2,2-1,-1 0,0 1,8-3,7-2,0-2,0 0,27-20,-21 14,32-16,7-5,-44 23,27-12,-41 23,0 0,-1 0,2 1,-1 0,0 0,0 1,14 0,-20 1,-1 0,0 0,0 0,0 0,1 0,-2 0,2 1,-1-1,-1 0,2 0,-1 1,0 0,0-1,0 1,-1-1,2 1,-1 0,-1 0,1-1,0 1,0 1,1 0,-1-1,-1 2,1-2,0 1,-1 0,1 0,-1 0,0 0,0 0,0 0,0 3,0 6,-2 1,0-1,-6 19,4-16,-15 66,3 1,-6 106,19-155,-2 0,-8 31,5-30,-5 59,11 44,-1 24,1-137,-1-1,-1 0,-1 0,-1-1,-10 26,-36 86,44-120,7-13,1 0,0 0,-1 0,1-1,0 1,-1 0,1 0,0 0,0 0,0 0,0 0,0 0,-1 0,1-1,0 1,0 0,-1-1,1 1,0 0,0-1,0 1,0 0,0 0,-1 0,1 0,0-1,0 1,0 0,0-1,0 0,-3-32,3 31,-2-417,5 202,-3-173,0 1595,-1-1308,6 0,20-127,-12 165,10-62,-20 115,0 0,0 0,8-17,6-21,22-95,-16 65,44-222,-65 286,2 0,0 1,1-1,0 1,12-23,-15 35,1-3,0 0,0 0,-1 0,1-1,1-10,-4 17,1-2,-1 1,0 0,0-1,0 1,0 0,0 0,-1-1,1 1,0 0,-1 0,1 0,0 0,-1-1,1 2,-1-2,0 1,1 0,-1 0,0 0,0 1,1-2,-2 1,1 1,1-1,-1 0,-1 0,2 1,-2 0,1-1,0 0,0 1,0-1,0 1,-1 0,1 0,-1 0,-10-3,0 3,-1-1,1 0,0 2,0 0,0 0,0 1,-20 6,-6 4,-47 21,29-9,-65 39,103-52,0 1,0 1,2 0,-1 2,2 0,0 0,-14 18,17-13,1 0,0 0,-11 33,7-16,-10 23,12-28,-29 57,-34 56,36-66,-78 149,113-218,1 1,0 0,1 0,0 0,-1 13,2-12,-1 0,0 1,-8 19,-1-6,3-9,1 0,1 1,0 0,2 0,-1 1,2 0,-2 24,3 9,-2 0,-3 0,-17 64,21-103,-28 84,28-86,-1-1,-1 0,0 0,0-1,0 0,-15 16,9-12,-1-1,-1 0,1-2,-1 1,-19 10,-184 71,111-51,76-29,-131 60,145-63,6-5,1 1,0 1,-17 12,23-16,0 1,1 0,-1 0,1 0,-1 0,1 0,1 1,-2-1,2 0,-1 1,1 0,0 0,0-1,-1 7,0 5,0 0,2-1,-1 1,2 0,-1 0,6 24,-3-30,-1 0,1 0,1 0,-1 0,1-1,0 0,1 0,0 0,1-1,-1 1,12 10,25 26,-28-27,27 22,5-1,106 94,50 54,-179-168,1-1,1-1,0-2,1 0,43 16,-3 2,-47-22,1 0,38 13,-23-14,-1-1,1-1,1-3,61 1,-65-5,1-2,54-9,-75 9,-1-1,0-1,0 0,1 0,-2-2,1 1,-1-1,0 0,0-1,16-14,67-57,-69 60,-2 0,1-2,-2 0,-1-1,25-34,62-92,-85 118,50-84,-18 26,-19 31,-15 21,20-49,-37 79,5-16,0-1,-1 0,-2 0,0-1,4-44,-9-119,-2 89,-2-20,2 98,-1 0,-1 1,0 0,-8-21,-38-80,-10-32,47 115,-7-18,-25-111,42 153,-1 0,0 0,0 0,-2 0,0 1,-8-13,7 12,0-1,1 1,-10-29,7 7,5 15,-2 0,0 0,-15-32,18 45,0 1,0 0,0 0,-1 0,-1 1,2-1,-2 1,1 0,-2 0,2 0,-1 1,-1 0,1 0,-1 0,1 0,-10-2,-11-2,-1 1,0 2,-39-3,-84 6,96 1,39 0,3 0,0 0,0 0,0 2,0-1,-12 4,21-4,0 0,0 1,0-1,0 1,0-1,0 1,0 0,0 0,1 0,0 1,-1-1,1 0,-1 1,2-1,-1 1,0 0,0 0,0 0,1 0,0 0,0 0,-2 5,1 2,0-1,0 1,2 0,-1 0,0 0,1 0,1 0,0-1,0 2,4 9,-5-18,1 1,0-2,0 1,0 0,1 0,-2 0,2-1,-1 1,1-1,-1 1,1-1,-1 1,2-1,-2 1,1-2,0 1,-1 1,2-2,-1 1,-1 0,5 0,0 1,0-1,0-1,0 1,1-1,11-1,14-2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1T09:01:53.369"/>
    </inkml:context>
    <inkml:brush xml:id="br0">
      <inkml:brushProperty name="width" value="0.3" units="cm"/>
      <inkml:brushProperty name="height" value="0.6" units="cm"/>
      <inkml:brushProperty name="color" value="#DEFDA1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2019,'46'0,"0"3,-1 1,1 3,-1 1,71 23,-103-26,-1 1,1 0,-1 0,-1 1,0 0,1 1,9 10,7 9,27 35,-21-24,4 3,-2 2,-2 1,-2 2,48 91,-39-62,-35-66,0 0,0 0,1 0,0-1,14 12,-77-50,-78-31,69 32,1-2,-67-44,112 62,0-2,2 0,-25-29,38 41,1-1,7 10,0-2,25 31,2-1,59 48,78 48,-151-118,113 76,19 13,-141-95,-1 0,1 1,-2-1,9 10,-13-13,0 1,0-1,0 1,-1-1,1 0,-1 1,1 0,-1 0,-1-1,1 1,0 0,0 6,-1 3,0-1,4 20,-3-28,0 1,1-1,-1 1,2-1,-1 0,-1 0,2 0,0 1,0-2,3 5,2 0,0 0,0-2,1 2,1-2,-1 0,1 0,0-1,16 6,1-2,0 0,34 6,-46-13,0-1,0 0,0 0,0-2,0 0,0-1,0 0,0-1,0-1,-1 0,0-2,0 1,20-11,11-11,-1 0,60-51,39-37,-138 110,-1 0,1 1,-1-2,0 1,0 0,-1 0,0-1,0 0,0 0,0 0,-1 0,-1 0,1 0,2-12,-2-7,-1 1,-2-41,-1 32,2-24,-4-69,4 124,-1 0,1 0,-1 0,1 1,0-1,-1 1,0-2,0 2,1-1,-1 1,-1-1,2 1,-1-1,-1 1,1-1,0 2,0-2,-2 0,0 0,-1-1,1 2,0-1,-1 1,0 0,1 0,0 0,-7-1,-4 0,-1 1,0 1,-22 3,17 0,1 0,-1 0,1 3,0 0,0 0,1 2,0 0,0 1,0 1,2 0,-31 25,36-25,0 0,1 0,0 1,1 0,0 1,0 0,1 1,1 0,1 0,-1 0,2 1,-1 0,3 0,-1 0,0 1,-1 27,4-21,1 0,1 0,5 27,-6-46,1-1,-1 0,0 0,0 0,0 0,0 1,1-2,0 1,-1 1,1-2,-1 1,1 1,0-2,0 1,-1 0,1 0,0-1,0 1,1 1,-1-2,0 0,0 0,0 0,-1 0,1 1,0-1,0-1,0 1,0 0,0 0,-1 0,1 0,0 0,0 0,-1-1,1 1,0-1,0 1,1-1,3-4,0 1,0-1,0 1,-1-1,0 0,4-6,12-20,0-1,-3-2,-1 0,-1 0,18-68,-20 48,-2-3,-2 1,1-70,-10 114,1 1,0 0,-1 0,-1 1,-2-14,2 21,1 1,-1 1,1-2,-1 1,0 1,0-2,1 2,-1-1,-1 0,2 1,-2-1,1 0,0 0,-1 1,1-1,-1 2,1-2,-1 1,0 0,1-1,-1 2,0-1,0 0,0 0,1 1,-2-1,1 0,-3 0,-3 1,-1 0,0 1,0 0,0 0,0 1,1 0,-1 1,1-1,0 2,-1 0,2 0,-1 0,0 1,-7 5,-5 6,0 0,1 0,-28 34,22-20,-26 40,42-56,0 1,1 0,1 0,0 1,-5 20,11-34,1 0,0 0,-1 0,1-1,0 1,-1 0,1 0,0 0,0 0,1-1,-1 2,0-2,1 1,-1 0,0-1,1 2,0-2,0 1,-1-1,1 1,1 0,-2-1,3 2,-1-2,-1 1,1-2,-1 1,2 0,-2 0,1-1,0 1,-1-1,2 1,-2-1,1 0,0 1,0-1,0 0,0-1,-1 1,2 0,-2-1,1 1,0-1,-1 1,5-2,3-2,0-2,0 1,0 0,0-1,-1-1,0 0,0 1,-1-2,1 1,-2-2,10-13,-2 0,-1 0,-1 0,16-42,-26 57,20-51,13-60,-34 114,0 1,-1-1,0 0,0 0,1 1,-2-1,1-4,0 7,0 0,0 0,-1 0,1 0,0 0,-1 1,0-1,1 0,0 0,0 1,-1-1,0 0,0 0,1 1,-1-1,1 1,-1-1,0 0,1 1,-1 0,0-1,0 1,0-1,0 1,0 0,1-1,-1 1,0 0,0 0,0 0,0 0,0 0,1 0,-2 0,0 0,-3 1,1 0,-1 0,1 1,-1-1,1 1,-1 0,1 0,0 0,-7 5,-37 34,9-2,1 2,-60 88,-44 104,54-56,75-147,1 1,2 0,-12 60,21-88,0 0,1 0,0 0,0 0,0 0,0 0,0 0,0-1,1 1,0 0,0 0,-1 0,3 3,-2-5,1 1,-2-1,2 1,-1-1,1 1,-1-1,1 0,-1 0,1 0,0 0,0 0,-1 0,1-1,0 1,-1 0,2-1,-2 1,1-1,4 0,3 1,-1 0,1 0,0-1,0-1,-1 0,1 0,0-1,-1 1,1-2,0 0,12-6,-15 6,0 0,1-2,-2 1,1-1,0 1,-1-2,0 1,0 0,-1-1,1 1,-2-2,1 1,0 0,4-13,1-7,-1 0,-2-1,0 1,-2-1,1-28,-3-140,-4 129,-16-108,12 149,1 1,-2 0,0 0,-2 1,-1 0,0 1,-23-35,3 20,28 35,0-1,0 2,-1-1,1 0,0 0,-1 0,1 1,-1-1,0 2,0-2,0 1,-5-1,9 2,0 1,-1-1,0 1,1-1,0 0,-1 0,1 1,-1-1,0 1,1-1,-1 1,1-1,-1 1,1-1,-1 1,0 0,0-1,0 0,0 1,1 0,-1 0,0-1,0 1,0-1,0 1,0 0,0-1,0 1,0 0,0-1,0 1,0-1,-1 1,1 0,0 0,0-1,0 0,0 1,-1 0,1-1,-1 1,1-1,-1 0,1 1,0-1,-1 1,1 0,-1-1,0 0,1 0,0 0,-1 1,0-1,0 0,1 1,0-1,-1 0,0 0,0 0,1 0,-1 1,1-1,-1 0,0-1,1 1,-1 0,0 0,1 0,-1-1,4 3,2 1,-1-2,1 1,-1 0,1-1,-1 0,2 0,-2 0,1-1,0 0,-1 0,2 0,-2 0,1-1,0 0,-1 0,1 0,-1 0,1-1,7-3,-1 0,0 0,-1-1,1 0,-2-1,1 0,-1 0,14-14,-18 14,1 0,-2 1,2-1,-2-1,0 1,0-1,-1 0,0 0,0 0,0 0,-2 0,1-1,-1 1,0-1,0 0,-1 1,0-1,-1 1,0 0,0-1,-5-15,4 20,1 1,-1-1,0 1,0 0,-1 0,1 0,0 0,0 0,-1 0,0 1,0 0,0-1,0 1,0 0,-1 0,1 0,-1 1,0-1,1 1,-7-2,-6 0,0 0,0 2,-26-1,33 2,-22 0,0 3,1 0,0 1,0 1,0 2,0 1,2 2,-34 16,16-4,2 2,-1 2,3 3,-43 36,84-64,-15 11,1 1,1-1,0 3,-21 27,34-42,0 2,0-1,1 1,-1-1,0 0,0 1,1-1,0 1,-1-1,1 1,-1-1,1 1,0-1,0 1,0-1,0 4,1-5,-1 1,1 1,-1-2,0 1,1 1,0-2,0 1,-1 0,1 0,0 0,0 0,-1 0,1-1,1 0,-2 1,1 0,2 0,4 2,0-1,-1 0,1 0,1-2,12 3,47 0,0-3,1-3,-2-3,68-15,-123 19,9-2,-1 1,25-10,-40 11,0 1,0-1,-1 1,0-1,1 0,0 0,-1 0,0-1,0 1,0-1,0 0,0 0,-1 0,1 0,-1 0,1-1,1-5,-3 8,0-1,-1 1,0-1,0 1,1-1,-1 1,0-1,0 1,0-1,0 1,0-1,-1 1,1-1,0 1,0-1,-1 1,1-1,-1 1,0-1,1 1,-1-1,0 2,0-2,0 1,0 0,0-1,0 2,0-1,0-1,-1 2,-1-3,-3 0,-1 0,1 0,0 0,0 1,-1 0,-7-1,-22-5,-1 3,-64-2,-77 10,19 0,157-3,-1 0,1 0,-1 0,1 0,0 0,-1-1,1 0,0 0,0 1,-3-3,4 3,1 0,0 0,0-1,-1 1,1-1,-1 1,1-1,-1 1,1 0,0 0,0-1,-1 0,1 1,0-1,0 1,-1-1,1 1,0-1,0 0,0 1,0 0,0-1,0 0,0 1,0-1,0 0,2-3,-1 1,1-1,0 1,-1 0,2 0,-1 0,0 0,0 0,1 0,4-3,24-23,0 2,47-31,-71 54,1 0,-1 0,1 1,-1 0,1 1,0 0,10-2,3 1,30 1,-35 2,2-1,-2 0,1-2,25-6,-14 0,-1-3,-1 0,1-1,27-20,96-76,-55 37,-79 60,-11 8,-1 0,2 0,-2 1,1-1,1 1,0 1,-1-1,8-1,-13 4,1 0,1 0,-2 0,1 0,0 0,0 0,-1 0,2 0,-1 0,-1 0,1 0,0 1,0-1,-1 1,1-1,0 1,0-1,-1 0,1 1,0 0,0 0,-1-1,1 0,-1 1,1 0,0 0,-1-1,0 1,0 0,1 0,-1 0,1 1,0 3,1-1,-1 2,-1-1,2 9,-2 37,-2-1,-11 66,3-43,0 16,9-88,-1-9,1-18,2-366,-1-44,0 429,0-4,0 0,-1-1,0 1,0 0,-2 0,1 0,-6-16,0 17,1 9,5 2,2 1,-2-1,1 0,0 1,0-1,0 1,1-1,-1 1,0-1,0 1,1-1,-1 4,-6 26,1 1,2 1,0 61,3-54,-1 214,6-207,-2-39,2-11,0-15,1 0,-2 0,1-20,1-2,31-183,7-63,-36 251,-1 25,-2 13,5 22,-8-22,98 509,-99-509,5 19,-5-22,0 0,0 0,0 0,0 0,0 0,0 0,0 0,0 0,0 0,0 0,0 0,0 0,0 0,0 0,0 0,0 0,0 0,0 0,0 0,0 0,0 0,0 0,0 0,0 0,0 0,0 0,0 0,0 0,0 0,0 0,0 0,1 0,-1 0,0 0,0 0,0 0,0 0,0 0,0 0,0 0,0 0,0 1,0-1,0 0,0 0,0 0,0 0,0 0,2-14,-2-478,-3 255,2 146,3 52,2 45,3 23,34 281,-20 13,-8-96,15 46,-25-252,12 36,-14-55,0 1,-1-1,2 1,-1-1,0 1,1 0,-1-1,1 0,-1 0,5 4,-6-5,1-1,0 0,-1 1,0-1,1 0,-1 0,1 0,0 1,-1-1,0 0,1 0,0 0,-1 0,1 0,-1 0,0 0,1 0,0-1,-1 1,1 0,-1 0,1-1,1 0,-1 1,1-2,-1 1,1 0,-1 0,1 0,-2-1,2 1,0-3,8-10,-1-1,-1 0,0 0,-2-1,9-25,17-90,-28 111,21-127,10-273,-37 572,-2 903,5-1010,0-39,0-8,5-67,7-544,-10 550,-3 63,0 0,0-1,0 0,0 1,0-1,1 1,-1 0,0-1,0 1,1-1,-1 0,0 1,0 0,0 0,0-1,1 1,-1-1,1 1,-1-1,1 1,-1 0,1 0,-1 0,1 0,0 0,-1 0,0 0,0 0,1 0,-1 0,1 1,0-1,-1 0,0 1,0-1,0 1,1-1,-1 0,1 0,-1 0,1 1,-1-1,0 1,0 0,9 14,-2 0,1 1,-2 1,0-1,6 31,-1-5,148 537,-152-554,-2-2,1 0,1-1,20 41,-27-62,1 0,-1 0,1 0,0 0,-1 0,1-1,0 1,0 0,-1 0,2 0,-1-1,-1 1,1 0,1 0,-1-1,-1 0,1 0,-1 0,1 0,-1 0,0 0,0 0,1 0,-1 0,1 0,-1-1,1 1,-1 0,0 0,0 0,1 0,-1 0,1 0,-1 0,0-1,1 1,-1-1,0 1,0 0,0-1,0 1,1 0,1-4,0 0,0 0,0 1,-1-2,2-7,6-38,-1-1,-1-71,-6 99,0-36,-2 36,1 23,0 0,0 0,0 1,0-1,0 0,0 0,0 0,0 0,0 0,0 0,0 0,0 0,-1 0,1 0,0 0,0 0,0 0,0 0,0 0,0 0,0 1,0-1,0 0,0 0,0 0,0 0,0 0,0 0,0 0,-1 0,1 0,0 0,0 0,0 0,0 0,0 0,0 0,0 0,0 0,0 0,0 0,0 0,0 0,0 0,0-1,0 1,0 0,0 0,0 0,0 0,0 0,0 0,0 0,0 0,0 0,0 0,0 0,0 0,0 0,0 0,0 0,0 0,0-1,0 1,0 0,0 0,0 0,-4 12,-17 102,14-67,-21 74,13-83,14-37,1-1,0 0,0 1,-1 0,1 0,0-1,-1 0,1 1,0 0,0-1,-1 1,1-1,-1 0,0 1,1-1,0 1,-1-1,0 1,1-1,-1 0,1 0,-1 0,1 0,-1 1,0-1,1 0,-2 0,1-1,1 1,-1 0,0-1,0 0,1 0,0 1,-1-1,0-1,1 2,-1-1,1 0,0 0,0 0,-1 0,1 0,0 1,-1-3,-4-27,1-1,1 0,3-58,1 48,0 7,-1 44,1 56,0 651,-3-683,-1 1,-15 58,1 0,12-72,-2 0,0 0,-1 0,-1 0,-19 30,18-39,10-12,0 0,-1 0,1 0,0 0,0 0,-1 0,1 0,0 0,0 0,0-1,0 1,0 0,0 0,-1 0,1 0,0-1,0 1,-1 0,1 0,0 0,0-1,0 1,0 0,-1 0,1 0,0 0,0 0,0-1,0 1,0 0,0 0,0-1,0 1,0-1,-1-27,26-146,6-51,-26 201,0-1,2 2,-1-1,3 1,12-25,-9 24,-2-2,-1 1,12-53,-17 59,0 1,1-1,0 1,2 1,10-21,-12 25,1-1,-2 1,0-1,-1 0,-1 0,2-25,-6-89,0 98,0-19,-15-75,11 100,0 1,0 0,-3 1,0-1,-15-25,6 14,2-1,-17-48,-14-75,-22-55,67 207,-1 1,0-1,0 0,0 0,-1 1,1 1,-2-2,1 2,0-1,-1 1,0-1,-7-4,5 6,-1-2,0 2,0-1,0 1,0 1,0 0,-1 0,-14-1,-11 0,20 3,1-2,0 1,-1-2,-22-6,17 2,-36-19,48 22,-1-1,1-1,0 1,-1-1,2-1,-12-12,-54-86,32 43,36 55,0-1,0 1,1-1,0 0,0 1,1-2,-1 1,2 0,-1 0,2-1,-1 0,2-15,2-6,1 0,10-36,-13 62,4-15,1 0,1 0,1 0,15-27,10-23,-24 48,1 0,2 0,14-22,-22 37,0 0,1 1,-1-1,1 1,0 0,1 0,-1 1,1-1,-1 2,2-1,-1 0,0 1,8-3,7-2,0-2,0 0,27-20,-21 14,32-16,7-5,-44 23,27-12,-41 23,0 0,-1 0,2 1,-1 0,0 0,0 1,14 0,-20 1,-1 0,0 0,0 0,0 0,1 0,-2 0,2 1,-1-1,-1 0,2 0,-1 1,0 0,0-1,0 1,-1-1,2 1,-1 0,-1 0,1-1,0 1,0 1,1 0,-1-1,-1 2,1-2,0 1,-1 0,1 0,-1 0,0 0,0 0,0 0,0 3,0 6,-2 1,0-1,-6 19,4-16,-15 66,3 1,-6 106,19-155,-2 0,-8 31,5-30,-5 59,11 44,-1 24,1-137,-1-1,-1 0,-1 0,-1-1,-10 26,-36 86,44-120,7-13,1 0,0 0,-1 0,1-1,0 1,-1 0,1 0,0 0,0 0,0 0,0 0,0 0,-1 0,1-1,0 1,0 0,-1-1,1 1,0 0,0-1,0 1,0 0,0 0,-1 0,1 0,0-1,0 1,0 0,0-1,0 0,-3-32,3 31,-2-417,5 202,-3-173,0 1595,-1-1308,6 0,20-127,-12 165,10-62,-20 115,0 0,0 0,8-17,6-21,22-95,-16 65,44-222,-65 286,2 0,0 1,1-1,0 1,12-23,-15 35,1-3,0 0,0 0,-1 0,1-1,1-10,-4 17,1-2,-1 1,0 0,0-1,0 1,0 0,0 0,-1-1,1 1,0 0,-1 0,1 0,0 0,-1-1,1 2,-1-2,0 1,1 0,-1 0,0 0,0 1,1-2,-2 1,1 1,1-1,-1 0,-1 0,2 1,-2 0,1-1,0 0,0 1,0-1,0 1,-1 0,1 0,-1 0,-10-3,0 3,-1-1,1 0,0 2,0 0,0 0,0 1,-20 6,-6 4,-47 21,29-9,-65 39,103-52,0 1,0 1,2 0,-1 2,2 0,0 0,-14 18,17-13,1 0,0 0,-11 33,7-16,-10 23,12-28,-29 57,-34 56,36-66,-78 149,113-218,1 1,0 0,1 0,0 0,-1 13,2-12,-1 0,0 1,-8 19,-1-6,3-9,1 0,1 1,0 0,2 0,-1 1,2 0,-2 24,3 9,-2 0,-3 0,-17 64,21-103,-28 84,28-86,-1-1,-1 0,0 0,0-1,0 0,-15 16,9-12,-1-1,-1 0,1-2,-1 1,-19 10,-184 71,111-51,76-29,-131 60,145-63,6-5,1 1,0 1,-17 12,23-16,0 1,1 0,-1 0,1 0,-1 0,1 0,1 1,-2-1,2 0,-1 1,1 0,0 0,0-1,-1 7,0 5,0 0,2-1,-1 1,2 0,-1 0,6 24,-3-30,-1 0,1 0,1 0,-1 0,1-1,0 0,1 0,0 0,1-1,-1 1,12 10,25 26,-28-27,27 22,5-1,106 94,50 54,-179-168,1-1,1-1,0-2,1 0,43 16,-3 2,-47-22,1 0,38 13,-23-14,-1-1,1-1,1-3,61 1,-65-5,1-2,54-9,-75 9,-1-1,0-1,0 0,1 0,-2-2,1 1,-1-1,0 0,0-1,16-14,67-57,-69 60,-2 0,1-2,-2 0,-1-1,25-34,62-92,-85 118,50-84,-18 26,-19 31,-15 21,20-49,-37 79,5-16,0-1,-1 0,-2 0,0-1,4-44,-9-119,-2 89,-2-20,2 98,-1 0,-1 1,0 0,-8-21,-38-80,-10-32,47 115,-7-18,-25-111,42 153,-1 0,0 0,0 0,-2 0,0 1,-8-13,7 12,0-1,1 1,-10-29,7 7,5 15,-2 0,0 0,-15-32,18 45,0 1,0 0,0 0,-1 0,-1 1,2-1,-2 1,1 0,-2 0,2 0,-1 1,-1 0,1 0,-1 0,1 0,-10-2,-11-2,-1 1,0 2,-39-3,-84 6,96 1,39 0,3 0,0 0,0 0,0 2,0-1,-12 4,21-4,0 0,0 1,0-1,0 1,0-1,0 1,0 0,0 0,1 0,0 1,-1-1,1 0,-1 1,2-1,-1 1,0 0,0 0,0 0,1 0,0 0,0 0,-2 5,1 2,0-1,0 1,2 0,-1 0,0 0,1 0,1 0,0-1,0 2,4 9,-5-18,1 1,0-2,0 1,0 0,1 0,-2 0,2-1,-1 1,1-1,-1 1,1-1,-1 1,2-1,-2 1,1-2,0 1,-1 1,2-2,-1 1,-1 0,5 0,0 1,0-1,0-1,0 1,1-1,11-1,14-2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1T09:01:53.369"/>
    </inkml:context>
    <inkml:brush xml:id="br0">
      <inkml:brushProperty name="width" value="0.3" units="cm"/>
      <inkml:brushProperty name="height" value="0.6" units="cm"/>
      <inkml:brushProperty name="color" value="#DEFDA1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2019,'46'0,"0"3,-1 1,1 3,-1 1,71 23,-103-26,-1 1,1 0,-1 0,-1 1,0 0,1 1,9 10,7 9,27 35,-21-24,4 3,-2 2,-2 1,-2 2,48 91,-39-62,-35-66,0 0,0 0,1 0,0-1,14 12,-77-50,-78-31,69 32,1-2,-67-44,112 62,0-2,2 0,-25-29,38 41,1-1,7 10,0-2,25 31,2-1,59 48,78 48,-151-118,113 76,19 13,-141-95,-1 0,1 1,-2-1,9 10,-13-13,0 1,0-1,0 1,-1-1,1 0,-1 1,1 0,-1 0,-1-1,1 1,0 0,0 6,-1 3,0-1,4 20,-3-28,0 1,1-1,-1 1,2-1,-1 0,-1 0,2 0,0 1,0-2,3 5,2 0,0 0,0-2,1 2,1-2,-1 0,1 0,0-1,16 6,1-2,0 0,34 6,-46-13,0-1,0 0,0 0,0-2,0 0,0-1,0 0,0-1,0-1,-1 0,0-2,0 1,20-11,11-11,-1 0,60-51,39-37,-138 110,-1 0,1 1,-1-2,0 1,0 0,-1 0,0-1,0 0,0 0,0 0,-1 0,-1 0,1 0,2-12,-2-7,-1 1,-2-41,-1 32,2-24,-4-69,4 124,-1 0,1 0,-1 0,1 1,0-1,-1 1,0-2,0 2,1-1,-1 1,-1-1,2 1,-1-1,-1 1,1-1,0 2,0-2,-2 0,0 0,-1-1,1 2,0-1,-1 1,0 0,1 0,0 0,-7-1,-4 0,-1 1,0 1,-22 3,17 0,1 0,-1 0,1 3,0 0,0 0,1 2,0 0,0 1,0 1,2 0,-31 25,36-25,0 0,1 0,0 1,1 0,0 1,0 0,1 1,1 0,1 0,-1 0,2 1,-1 0,3 0,-1 0,0 1,-1 27,4-21,1 0,1 0,5 27,-6-46,1-1,-1 0,0 0,0 0,0 0,0 1,1-2,0 1,-1 1,1-2,-1 1,1 1,0-2,0 1,-1 0,1 0,0-1,0 1,1 1,-1-2,0 0,0 0,0 0,-1 0,1 1,0-1,0-1,0 1,0 0,0 0,-1 0,1 0,0 0,0 0,-1-1,1 1,0-1,0 1,1-1,3-4,0 1,0-1,0 1,-1-1,0 0,4-6,12-20,0-1,-3-2,-1 0,-1 0,18-68,-20 48,-2-3,-2 1,1-70,-10 114,1 1,0 0,-1 0,-1 1,-2-14,2 21,1 1,-1 1,1-2,-1 1,0 1,0-2,1 2,-1-1,-1 0,2 1,-2-1,1 0,0 0,-1 1,1-1,-1 2,1-2,-1 1,0 0,1-1,-1 2,0-1,0 0,0 0,1 1,-2-1,1 0,-3 0,-3 1,-1 0,0 1,0 0,0 0,0 1,1 0,-1 1,1-1,0 2,-1 0,2 0,-1 0,0 1,-7 5,-5 6,0 0,1 0,-28 34,22-20,-26 40,42-56,0 1,1 0,1 0,0 1,-5 20,11-34,1 0,0 0,-1 0,1-1,0 1,-1 0,1 0,0 0,0 0,1-1,-1 2,0-2,1 1,-1 0,0-1,1 2,0-2,0 1,-1-1,1 1,1 0,-2-1,3 2,-1-2,-1 1,1-2,-1 1,2 0,-2 0,1-1,0 1,-1-1,2 1,-2-1,1 0,0 1,0-1,0 0,0-1,-1 1,2 0,-2-1,1 1,0-1,-1 1,5-2,3-2,0-2,0 1,0 0,0-1,-1-1,0 0,0 1,-1-2,1 1,-2-2,10-13,-2 0,-1 0,-1 0,16-42,-26 57,20-51,13-60,-34 114,0 1,-1-1,0 0,0 0,1 1,-2-1,1-4,0 7,0 0,0 0,-1 0,1 0,0 0,-1 1,0-1,1 0,0 0,0 1,-1-1,0 0,0 0,1 1,-1-1,1 1,-1-1,0 0,1 1,-1 0,0-1,0 1,0-1,0 1,0 0,1-1,-1 1,0 0,0 0,0 0,0 0,0 0,1 0,-2 0,0 0,-3 1,1 0,-1 0,1 1,-1-1,1 1,-1 0,1 0,0 0,-7 5,-37 34,9-2,1 2,-60 88,-44 104,54-56,75-147,1 1,2 0,-12 60,21-88,0 0,1 0,0 0,0 0,0 0,0 0,0 0,0-1,1 1,0 0,0 0,-1 0,3 3,-2-5,1 1,-2-1,2 1,-1-1,1 1,-1-1,1 0,-1 0,1 0,0 0,0 0,-1 0,1-1,0 1,-1 0,2-1,-2 1,1-1,4 0,3 1,-1 0,1 0,0-1,0-1,-1 0,1 0,0-1,-1 1,1-2,0 0,12-6,-15 6,0 0,1-2,-2 1,1-1,0 1,-1-2,0 1,0 0,-1-1,1 1,-2-2,1 1,0 0,4-13,1-7,-1 0,-2-1,0 1,-2-1,1-28,-3-140,-4 129,-16-108,12 149,1 1,-2 0,0 0,-2 1,-1 0,0 1,-23-35,3 20,28 35,0-1,0 2,-1-1,1 0,0 0,-1 0,1 1,-1-1,0 2,0-2,0 1,-5-1,9 2,0 1,-1-1,0 1,1-1,0 0,-1 0,1 1,-1-1,0 1,1-1,-1 1,1-1,-1 1,1-1,-1 1,0 0,0-1,0 0,0 1,1 0,-1 0,0-1,0 1,0-1,0 1,0 0,0-1,0 1,0 0,0-1,0 1,0-1,-1 1,1 0,0 0,0-1,0 0,0 1,-1 0,1-1,-1 1,1-1,-1 0,1 1,0-1,-1 1,1 0,-1-1,0 0,1 0,0 0,-1 1,0-1,0 0,1 1,0-1,-1 0,0 0,0 0,1 0,-1 1,1-1,-1 0,0-1,1 1,-1 0,0 0,1 0,-1-1,4 3,2 1,-1-2,1 1,-1 0,1-1,-1 0,2 0,-2 0,1-1,0 0,-1 0,2 0,-2 0,1-1,0 0,-1 0,1 0,-1 0,1-1,7-3,-1 0,0 0,-1-1,1 0,-2-1,1 0,-1 0,14-14,-18 14,1 0,-2 1,2-1,-2-1,0 1,0-1,-1 0,0 0,0 0,0 0,-2 0,1-1,-1 1,0-1,0 0,-1 1,0-1,-1 1,0 0,0-1,-5-15,4 20,1 1,-1-1,0 1,0 0,-1 0,1 0,0 0,0 0,-1 0,0 1,0 0,0-1,0 1,0 0,-1 0,1 0,-1 1,0-1,1 1,-7-2,-6 0,0 0,0 2,-26-1,33 2,-22 0,0 3,1 0,0 1,0 1,0 2,0 1,2 2,-34 16,16-4,2 2,-1 2,3 3,-43 36,84-64,-15 11,1 1,1-1,0 3,-21 27,34-42,0 2,0-1,1 1,-1-1,0 0,0 1,1-1,0 1,-1-1,1 1,-1-1,1 1,0-1,0 1,0-1,0 4,1-5,-1 1,1 1,-1-2,0 1,1 1,0-2,0 1,-1 0,1 0,0 0,0 0,-1 0,1-1,1 0,-2 1,1 0,2 0,4 2,0-1,-1 0,1 0,1-2,12 3,47 0,0-3,1-3,-2-3,68-15,-123 19,9-2,-1 1,25-10,-40 11,0 1,0-1,-1 1,0-1,1 0,0 0,-1 0,0-1,0 1,0-1,0 0,0 0,-1 0,1 0,-1 0,1-1,1-5,-3 8,0-1,-1 1,0-1,0 1,1-1,-1 1,0-1,0 1,0-1,0 1,0-1,-1 1,1-1,0 1,0-1,-1 1,1-1,-1 1,0-1,1 1,-1-1,0 2,0-2,0 1,0 0,0-1,0 2,0-1,0-1,-1 2,-1-3,-3 0,-1 0,1 0,0 0,0 1,-1 0,-7-1,-22-5,-1 3,-64-2,-77 10,19 0,157-3,-1 0,1 0,-1 0,1 0,0 0,-1-1,1 0,0 0,0 1,-3-3,4 3,1 0,0 0,0-1,-1 1,1-1,-1 1,1-1,-1 1,1 0,0 0,0-1,-1 0,1 1,0-1,0 1,-1-1,1 1,0-1,0 0,0 1,0 0,0-1,0 0,0 1,0-1,0 0,2-3,-1 1,1-1,0 1,-1 0,2 0,-1 0,0 0,0 0,1 0,4-3,24-23,0 2,47-31,-71 54,1 0,-1 0,1 1,-1 0,1 1,0 0,10-2,3 1,30 1,-35 2,2-1,-2 0,1-2,25-6,-14 0,-1-3,-1 0,1-1,27-20,96-76,-55 37,-79 60,-11 8,-1 0,2 0,-2 1,1-1,1 1,0 1,-1-1,8-1,-13 4,1 0,1 0,-2 0,1 0,0 0,0 0,-1 0,2 0,-1 0,-1 0,1 0,0 1,0-1,-1 1,1-1,0 1,0-1,-1 0,1 1,0 0,0 0,-1-1,1 0,-1 1,1 0,0 0,-1-1,0 1,0 0,1 0,-1 0,1 1,0 3,1-1,-1 2,-1-1,2 9,-2 37,-2-1,-11 66,3-43,0 16,9-88,-1-9,1-18,2-366,-1-44,0 429,0-4,0 0,-1-1,0 1,0 0,-2 0,1 0,-6-16,0 17,1 9,5 2,2 1,-2-1,1 0,0 1,0-1,0 1,1-1,-1 1,0-1,0 1,1-1,-1 4,-6 26,1 1,2 1,0 61,3-54,-1 214,6-207,-2-39,2-11,0-15,1 0,-2 0,1-20,1-2,31-183,7-63,-36 251,-1 25,-2 13,5 22,-8-22,98 509,-99-509,5 19,-5-22,0 0,0 0,0 0,0 0,0 0,0 0,0 0,0 0,0 0,0 0,0 0,0 0,0 0,0 0,0 0,0 0,0 0,0 0,0 0,0 0,0 0,0 0,0 0,0 0,0 0,0 0,0 0,0 0,0 0,0 0,0 0,1 0,-1 0,0 0,0 0,0 0,0 0,0 0,0 0,0 0,0 0,0 1,0-1,0 0,0 0,0 0,0 0,0 0,2-14,-2-478,-3 255,2 146,3 52,2 45,3 23,34 281,-20 13,-8-96,15 46,-25-252,12 36,-14-55,0 1,-1-1,2 1,-1-1,0 1,1 0,-1-1,1 0,-1 0,5 4,-6-5,1-1,0 0,-1 1,0-1,1 0,-1 0,1 0,0 1,-1-1,0 0,1 0,0 0,-1 0,1 0,-1 0,0 0,1 0,0-1,-1 1,1 0,-1 0,1-1,1 0,-1 1,1-2,-1 1,1 0,-1 0,1 0,-2-1,2 1,0-3,8-10,-1-1,-1 0,0 0,-2-1,9-25,17-90,-28 111,21-127,10-273,-37 572,-2 903,5-1010,0-39,0-8,5-67,7-544,-10 550,-3 63,0 0,0-1,0 0,0 1,0-1,1 1,-1 0,0-1,0 1,1-1,-1 0,0 1,0 0,0 0,0-1,1 1,-1-1,1 1,-1-1,1 1,-1 0,1 0,-1 0,1 0,0 0,-1 0,0 0,0 0,1 0,-1 0,1 1,0-1,-1 0,0 1,0-1,0 1,1-1,-1 0,1 0,-1 0,1 1,-1-1,0 1,0 0,9 14,-2 0,1 1,-2 1,0-1,6 31,-1-5,148 537,-152-554,-2-2,1 0,1-1,20 41,-27-62,1 0,-1 0,1 0,0 0,-1 0,1-1,0 1,0 0,-1 0,2 0,-1-1,-1 1,1 0,1 0,-1-1,-1 0,1 0,-1 0,1 0,-1 0,0 0,0 0,1 0,-1 0,1 0,-1-1,1 1,-1 0,0 0,0 0,1 0,-1 0,1 0,-1 0,0-1,1 1,-1-1,0 1,0 0,0-1,0 1,1 0,1-4,0 0,0 0,0 1,-1-2,2-7,6-38,-1-1,-1-71,-6 99,0-36,-2 36,1 23,0 0,0 0,0 1,0-1,0 0,0 0,0 0,0 0,0 0,0 0,0 0,0 0,-1 0,1 0,0 0,0 0,0 0,0 0,0 0,0 0,0 1,0-1,0 0,0 0,0 0,0 0,0 0,0 0,0 0,-1 0,1 0,0 0,0 0,0 0,0 0,0 0,0 0,0 0,0 0,0 0,0 0,0 0,0 0,0 0,0-1,0 1,0 0,0 0,0 0,0 0,0 0,0 0,0 0,0 0,0 0,0 0,0 0,0 0,0 0,0 0,0 0,0 0,0-1,0 1,0 0,0 0,0 0,-4 12,-17 102,14-67,-21 74,13-83,14-37,1-1,0 0,0 1,-1 0,1 0,0-1,-1 0,1 1,0 0,0-1,-1 1,1-1,-1 0,0 1,1-1,0 1,-1-1,0 1,1-1,-1 0,1 0,-1 0,1 0,-1 1,0-1,1 0,-2 0,1-1,1 1,-1 0,0-1,0 0,1 0,0 1,-1-1,0-1,1 2,-1-1,1 0,0 0,0 0,-1 0,1 0,0 1,-1-3,-4-27,1-1,1 0,3-58,1 48,0 7,-1 44,1 56,0 651,-3-683,-1 1,-15 58,1 0,12-72,-2 0,0 0,-1 0,-1 0,-19 30,18-39,10-12,0 0,-1 0,1 0,0 0,0 0,-1 0,1 0,0 0,0 0,0-1,0 1,0 0,0 0,-1 0,1 0,0-1,0 1,-1 0,1 0,0 0,0-1,0 1,0 0,-1 0,1 0,0 0,0 0,0-1,0 1,0 0,0 0,0-1,0 1,0-1,-1-27,26-146,6-51,-26 201,0-1,2 2,-1-1,3 1,12-25,-9 24,-2-2,-1 1,12-53,-17 59,0 1,1-1,0 1,2 1,10-21,-12 25,1-1,-2 1,0-1,-1 0,-1 0,2-25,-6-89,0 98,0-19,-15-75,11 100,0 1,0 0,-3 1,0-1,-15-25,6 14,2-1,-17-48,-14-75,-22-55,67 207,-1 1,0-1,0 0,0 0,-1 1,1 1,-2-2,1 2,0-1,-1 1,0-1,-7-4,5 6,-1-2,0 2,0-1,0 1,0 1,0 0,-1 0,-14-1,-11 0,20 3,1-2,0 1,-1-2,-22-6,17 2,-36-19,48 22,-1-1,1-1,0 1,-1-1,2-1,-12-12,-54-86,32 43,36 55,0-1,0 1,1-1,0 0,0 1,1-2,-1 1,2 0,-1 0,2-1,-1 0,2-15,2-6,1 0,10-36,-13 62,4-15,1 0,1 0,1 0,15-27,10-23,-24 48,1 0,2 0,14-22,-22 37,0 0,1 1,-1-1,1 1,0 0,1 0,-1 1,1-1,-1 2,2-1,-1 0,0 1,8-3,7-2,0-2,0 0,27-20,-21 14,32-16,7-5,-44 23,27-12,-41 23,0 0,-1 0,2 1,-1 0,0 0,0 1,14 0,-20 1,-1 0,0 0,0 0,0 0,1 0,-2 0,2 1,-1-1,-1 0,2 0,-1 1,0 0,0-1,0 1,-1-1,2 1,-1 0,-1 0,1-1,0 1,0 1,1 0,-1-1,-1 2,1-2,0 1,-1 0,1 0,-1 0,0 0,0 0,0 0,0 3,0 6,-2 1,0-1,-6 19,4-16,-15 66,3 1,-6 106,19-155,-2 0,-8 31,5-30,-5 59,11 44,-1 24,1-137,-1-1,-1 0,-1 0,-1-1,-10 26,-36 86,44-120,7-13,1 0,0 0,-1 0,1-1,0 1,-1 0,1 0,0 0,0 0,0 0,0 0,0 0,-1 0,1-1,0 1,0 0,-1-1,1 1,0 0,0-1,0 1,0 0,0 0,-1 0,1 0,0-1,0 1,0 0,0-1,0 0,-3-32,3 31,-2-417,5 202,-3-173,0 1595,-1-1308,6 0,20-127,-12 165,10-62,-20 115,0 0,0 0,8-17,6-21,22-95,-16 65,44-222,-65 286,2 0,0 1,1-1,0 1,12-23,-15 35,1-3,0 0,0 0,-1 0,1-1,1-10,-4 17,1-2,-1 1,0 0,0-1,0 1,0 0,0 0,-1-1,1 1,0 0,-1 0,1 0,0 0,-1-1,1 2,-1-2,0 1,1 0,-1 0,0 0,0 1,1-2,-2 1,1 1,1-1,-1 0,-1 0,2 1,-2 0,1-1,0 0,0 1,0-1,0 1,-1 0,1 0,-1 0,-10-3,0 3,-1-1,1 0,0 2,0 0,0 0,0 1,-20 6,-6 4,-47 21,29-9,-65 39,103-52,0 1,0 1,2 0,-1 2,2 0,0 0,-14 18,17-13,1 0,0 0,-11 33,7-16,-10 23,12-28,-29 57,-34 56,36-66,-78 149,113-218,1 1,0 0,1 0,0 0,-1 13,2-12,-1 0,0 1,-8 19,-1-6,3-9,1 0,1 1,0 0,2 0,-1 1,2 0,-2 24,3 9,-2 0,-3 0,-17 64,21-103,-28 84,28-86,-1-1,-1 0,0 0,0-1,0 0,-15 16,9-12,-1-1,-1 0,1-2,-1 1,-19 10,-184 71,111-51,76-29,-131 60,145-63,6-5,1 1,0 1,-17 12,23-16,0 1,1 0,-1 0,1 0,-1 0,1 0,1 1,-2-1,2 0,-1 1,1 0,0 0,0-1,-1 7,0 5,0 0,2-1,-1 1,2 0,-1 0,6 24,-3-30,-1 0,1 0,1 0,-1 0,1-1,0 0,1 0,0 0,1-1,-1 1,12 10,25 26,-28-27,27 22,5-1,106 94,50 54,-179-168,1-1,1-1,0-2,1 0,43 16,-3 2,-47-22,1 0,38 13,-23-14,-1-1,1-1,1-3,61 1,-65-5,1-2,54-9,-75 9,-1-1,0-1,0 0,1 0,-2-2,1 1,-1-1,0 0,0-1,16-14,67-57,-69 60,-2 0,1-2,-2 0,-1-1,25-34,62-92,-85 118,50-84,-18 26,-19 31,-15 21,20-49,-37 79,5-16,0-1,-1 0,-2 0,0-1,4-44,-9-119,-2 89,-2-20,2 98,-1 0,-1 1,0 0,-8-21,-38-80,-10-32,47 115,-7-18,-25-111,42 153,-1 0,0 0,0 0,-2 0,0 1,-8-13,7 12,0-1,1 1,-10-29,7 7,5 15,-2 0,0 0,-15-32,18 45,0 1,0 0,0 0,-1 0,-1 1,2-1,-2 1,1 0,-2 0,2 0,-1 1,-1 0,1 0,-1 0,1 0,-10-2,-11-2,-1 1,0 2,-39-3,-84 6,96 1,39 0,3 0,0 0,0 0,0 2,0-1,-12 4,21-4,0 0,0 1,0-1,0 1,0-1,0 1,0 0,0 0,1 0,0 1,-1-1,1 0,-1 1,2-1,-1 1,0 0,0 0,0 0,1 0,0 0,0 0,-2 5,1 2,0-1,0 1,2 0,-1 0,0 0,1 0,1 0,0-1,0 2,4 9,-5-18,1 1,0-2,0 1,0 0,1 0,-2 0,2-1,-1 1,1-1,-1 1,1-1,-1 1,2-1,-2 1,1-2,0 1,-1 1,2-2,-1 1,-1 0,5 0,0 1,0-1,0-1,0 1,1-1,11-1,14-2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1T09:01:53.369"/>
    </inkml:context>
    <inkml:brush xml:id="br0">
      <inkml:brushProperty name="width" value="0.3" units="cm"/>
      <inkml:brushProperty name="height" value="0.6" units="cm"/>
      <inkml:brushProperty name="color" value="#DEFDA1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2019,'46'0,"0"3,-1 1,1 3,-1 1,71 23,-103-26,-1 1,1 0,-1 0,-1 1,0 0,1 1,9 10,7 9,27 35,-21-24,4 3,-2 2,-2 1,-2 2,48 91,-39-62,-35-66,0 0,0 0,1 0,0-1,14 12,-77-50,-78-31,69 32,1-2,-67-44,112 62,0-2,2 0,-25-29,38 41,1-1,7 10,0-2,25 31,2-1,59 48,78 48,-151-118,113 76,19 13,-141-95,-1 0,1 1,-2-1,9 10,-13-13,0 1,0-1,0 1,-1-1,1 0,-1 1,1 0,-1 0,-1-1,1 1,0 0,0 6,-1 3,0-1,4 20,-3-28,0 1,1-1,-1 1,2-1,-1 0,-1 0,2 0,0 1,0-2,3 5,2 0,0 0,0-2,1 2,1-2,-1 0,1 0,0-1,16 6,1-2,0 0,34 6,-46-13,0-1,0 0,0 0,0-2,0 0,0-1,0 0,0-1,0-1,-1 0,0-2,0 1,20-11,11-11,-1 0,60-51,39-37,-138 110,-1 0,1 1,-1-2,0 1,0 0,-1 0,0-1,0 0,0 0,0 0,-1 0,-1 0,1 0,2-12,-2-7,-1 1,-2-41,-1 32,2-24,-4-69,4 124,-1 0,1 0,-1 0,1 1,0-1,-1 1,0-2,0 2,1-1,-1 1,-1-1,2 1,-1-1,-1 1,1-1,0 2,0-2,-2 0,0 0,-1-1,1 2,0-1,-1 1,0 0,1 0,0 0,-7-1,-4 0,-1 1,0 1,-22 3,17 0,1 0,-1 0,1 3,0 0,0 0,1 2,0 0,0 1,0 1,2 0,-31 25,36-25,0 0,1 0,0 1,1 0,0 1,0 0,1 1,1 0,1 0,-1 0,2 1,-1 0,3 0,-1 0,0 1,-1 27,4-21,1 0,1 0,5 27,-6-46,1-1,-1 0,0 0,0 0,0 0,0 1,1-2,0 1,-1 1,1-2,-1 1,1 1,0-2,0 1,-1 0,1 0,0-1,0 1,1 1,-1-2,0 0,0 0,0 0,-1 0,1 1,0-1,0-1,0 1,0 0,0 0,-1 0,1 0,0 0,0 0,-1-1,1 1,0-1,0 1,1-1,3-4,0 1,0-1,0 1,-1-1,0 0,4-6,12-20,0-1,-3-2,-1 0,-1 0,18-68,-20 48,-2-3,-2 1,1-70,-10 114,1 1,0 0,-1 0,-1 1,-2-14,2 21,1 1,-1 1,1-2,-1 1,0 1,0-2,1 2,-1-1,-1 0,2 1,-2-1,1 0,0 0,-1 1,1-1,-1 2,1-2,-1 1,0 0,1-1,-1 2,0-1,0 0,0 0,1 1,-2-1,1 0,-3 0,-3 1,-1 0,0 1,0 0,0 0,0 1,1 0,-1 1,1-1,0 2,-1 0,2 0,-1 0,0 1,-7 5,-5 6,0 0,1 0,-28 34,22-20,-26 40,42-56,0 1,1 0,1 0,0 1,-5 20,11-34,1 0,0 0,-1 0,1-1,0 1,-1 0,1 0,0 0,0 0,1-1,-1 2,0-2,1 1,-1 0,0-1,1 2,0-2,0 1,-1-1,1 1,1 0,-2-1,3 2,-1-2,-1 1,1-2,-1 1,2 0,-2 0,1-1,0 1,-1-1,2 1,-2-1,1 0,0 1,0-1,0 0,0-1,-1 1,2 0,-2-1,1 1,0-1,-1 1,5-2,3-2,0-2,0 1,0 0,0-1,-1-1,0 0,0 1,-1-2,1 1,-2-2,10-13,-2 0,-1 0,-1 0,16-42,-26 57,20-51,13-60,-34 114,0 1,-1-1,0 0,0 0,1 1,-2-1,1-4,0 7,0 0,0 0,-1 0,1 0,0 0,-1 1,0-1,1 0,0 0,0 1,-1-1,0 0,0 0,1 1,-1-1,1 1,-1-1,0 0,1 1,-1 0,0-1,0 1,0-1,0 1,0 0,1-1,-1 1,0 0,0 0,0 0,0 0,0 0,1 0,-2 0,0 0,-3 1,1 0,-1 0,1 1,-1-1,1 1,-1 0,1 0,0 0,-7 5,-37 34,9-2,1 2,-60 88,-44 104,54-56,75-147,1 1,2 0,-12 60,21-88,0 0,1 0,0 0,0 0,0 0,0 0,0 0,0-1,1 1,0 0,0 0,-1 0,3 3,-2-5,1 1,-2-1,2 1,-1-1,1 1,-1-1,1 0,-1 0,1 0,0 0,0 0,-1 0,1-1,0 1,-1 0,2-1,-2 1,1-1,4 0,3 1,-1 0,1 0,0-1,0-1,-1 0,1 0,0-1,-1 1,1-2,0 0,12-6,-15 6,0 0,1-2,-2 1,1-1,0 1,-1-2,0 1,0 0,-1-1,1 1,-2-2,1 1,0 0,4-13,1-7,-1 0,-2-1,0 1,-2-1,1-28,-3-140,-4 129,-16-108,12 149,1 1,-2 0,0 0,-2 1,-1 0,0 1,-23-35,3 20,28 35,0-1,0 2,-1-1,1 0,0 0,-1 0,1 1,-1-1,0 2,0-2,0 1,-5-1,9 2,0 1,-1-1,0 1,1-1,0 0,-1 0,1 1,-1-1,0 1,1-1,-1 1,1-1,-1 1,1-1,-1 1,0 0,0-1,0 0,0 1,1 0,-1 0,0-1,0 1,0-1,0 1,0 0,0-1,0 1,0 0,0-1,0 1,0-1,-1 1,1 0,0 0,0-1,0 0,0 1,-1 0,1-1,-1 1,1-1,-1 0,1 1,0-1,-1 1,1 0,-1-1,0 0,1 0,0 0,-1 1,0-1,0 0,1 1,0-1,-1 0,0 0,0 0,1 0,-1 1,1-1,-1 0,0-1,1 1,-1 0,0 0,1 0,-1-1,4 3,2 1,-1-2,1 1,-1 0,1-1,-1 0,2 0,-2 0,1-1,0 0,-1 0,2 0,-2 0,1-1,0 0,-1 0,1 0,-1 0,1-1,7-3,-1 0,0 0,-1-1,1 0,-2-1,1 0,-1 0,14-14,-18 14,1 0,-2 1,2-1,-2-1,0 1,0-1,-1 0,0 0,0 0,0 0,-2 0,1-1,-1 1,0-1,0 0,-1 1,0-1,-1 1,0 0,0-1,-5-15,4 20,1 1,-1-1,0 1,0 0,-1 0,1 0,0 0,0 0,-1 0,0 1,0 0,0-1,0 1,0 0,-1 0,1 0,-1 1,0-1,1 1,-7-2,-6 0,0 0,0 2,-26-1,33 2,-22 0,0 3,1 0,0 1,0 1,0 2,0 1,2 2,-34 16,16-4,2 2,-1 2,3 3,-43 36,84-64,-15 11,1 1,1-1,0 3,-21 27,34-42,0 2,0-1,1 1,-1-1,0 0,0 1,1-1,0 1,-1-1,1 1,-1-1,1 1,0-1,0 1,0-1,0 4,1-5,-1 1,1 1,-1-2,0 1,1 1,0-2,0 1,-1 0,1 0,0 0,0 0,-1 0,1-1,1 0,-2 1,1 0,2 0,4 2,0-1,-1 0,1 0,1-2,12 3,47 0,0-3,1-3,-2-3,68-15,-123 19,9-2,-1 1,25-10,-40 11,0 1,0-1,-1 1,0-1,1 0,0 0,-1 0,0-1,0 1,0-1,0 0,0 0,-1 0,1 0,-1 0,1-1,1-5,-3 8,0-1,-1 1,0-1,0 1,1-1,-1 1,0-1,0 1,0-1,0 1,0-1,-1 1,1-1,0 1,0-1,-1 1,1-1,-1 1,0-1,1 1,-1-1,0 2,0-2,0 1,0 0,0-1,0 2,0-1,0-1,-1 2,-1-3,-3 0,-1 0,1 0,0 0,0 1,-1 0,-7-1,-22-5,-1 3,-64-2,-77 10,19 0,157-3,-1 0,1 0,-1 0,1 0,0 0,-1-1,1 0,0 0,0 1,-3-3,4 3,1 0,0 0,0-1,-1 1,1-1,-1 1,1-1,-1 1,1 0,0 0,0-1,-1 0,1 1,0-1,0 1,-1-1,1 1,0-1,0 0,0 1,0 0,0-1,0 0,0 1,0-1,0 0,2-3,-1 1,1-1,0 1,-1 0,2 0,-1 0,0 0,0 0,1 0,4-3,24-23,0 2,47-31,-71 54,1 0,-1 0,1 1,-1 0,1 1,0 0,10-2,3 1,30 1,-35 2,2-1,-2 0,1-2,25-6,-14 0,-1-3,-1 0,1-1,27-20,96-76,-55 37,-79 60,-11 8,-1 0,2 0,-2 1,1-1,1 1,0 1,-1-1,8-1,-13 4,1 0,1 0,-2 0,1 0,0 0,0 0,-1 0,2 0,-1 0,-1 0,1 0,0 1,0-1,-1 1,1-1,0 1,0-1,-1 0,1 1,0 0,0 0,-1-1,1 0,-1 1,1 0,0 0,-1-1,0 1,0 0,1 0,-1 0,1 1,0 3,1-1,-1 2,-1-1,2 9,-2 37,-2-1,-11 66,3-43,0 16,9-88,-1-9,1-18,2-366,-1-44,0 429,0-4,0 0,-1-1,0 1,0 0,-2 0,1 0,-6-16,0 17,1 9,5 2,2 1,-2-1,1 0,0 1,0-1,0 1,1-1,-1 1,0-1,0 1,1-1,-1 4,-6 26,1 1,2 1,0 61,3-54,-1 214,6-207,-2-39,2-11,0-15,1 0,-2 0,1-20,1-2,31-183,7-63,-36 251,-1 25,-2 13,5 22,-8-22,98 509,-99-509,5 19,-5-22,0 0,0 0,0 0,0 0,0 0,0 0,0 0,0 0,0 0,0 0,0 0,0 0,0 0,0 0,0 0,0 0,0 0,0 0,0 0,0 0,0 0,0 0,0 0,0 0,0 0,0 0,0 0,0 0,0 0,0 0,0 0,1 0,-1 0,0 0,0 0,0 0,0 0,0 0,0 0,0 0,0 0,0 1,0-1,0 0,0 0,0 0,0 0,0 0,2-14,-2-478,-3 255,2 146,3 52,2 45,3 23,34 281,-20 13,-8-96,15 46,-25-252,12 36,-14-55,0 1,-1-1,2 1,-1-1,0 1,1 0,-1-1,1 0,-1 0,5 4,-6-5,1-1,0 0,-1 1,0-1,1 0,-1 0,1 0,0 1,-1-1,0 0,1 0,0 0,-1 0,1 0,-1 0,0 0,1 0,0-1,-1 1,1 0,-1 0,1-1,1 0,-1 1,1-2,-1 1,1 0,-1 0,1 0,-2-1,2 1,0-3,8-10,-1-1,-1 0,0 0,-2-1,9-25,17-90,-28 111,21-127,10-273,-37 572,-2 903,5-1010,0-39,0-8,5-67,7-544,-10 550,-3 63,0 0,0-1,0 0,0 1,0-1,1 1,-1 0,0-1,0 1,1-1,-1 0,0 1,0 0,0 0,0-1,1 1,-1-1,1 1,-1-1,1 1,-1 0,1 0,-1 0,1 0,0 0,-1 0,0 0,0 0,1 0,-1 0,1 1,0-1,-1 0,0 1,0-1,0 1,1-1,-1 0,1 0,-1 0,1 1,-1-1,0 1,0 0,9 14,-2 0,1 1,-2 1,0-1,6 31,-1-5,148 537,-152-554,-2-2,1 0,1-1,20 41,-27-62,1 0,-1 0,1 0,0 0,-1 0,1-1,0 1,0 0,-1 0,2 0,-1-1,-1 1,1 0,1 0,-1-1,-1 0,1 0,-1 0,1 0,-1 0,0 0,0 0,1 0,-1 0,1 0,-1-1,1 1,-1 0,0 0,0 0,1 0,-1 0,1 0,-1 0,0-1,1 1,-1-1,0 1,0 0,0-1,0 1,1 0,1-4,0 0,0 0,0 1,-1-2,2-7,6-38,-1-1,-1-71,-6 99,0-36,-2 36,1 23,0 0,0 0,0 1,0-1,0 0,0 0,0 0,0 0,0 0,0 0,0 0,0 0,-1 0,1 0,0 0,0 0,0 0,0 0,0 0,0 0,0 1,0-1,0 0,0 0,0 0,0 0,0 0,0 0,0 0,-1 0,1 0,0 0,0 0,0 0,0 0,0 0,0 0,0 0,0 0,0 0,0 0,0 0,0 0,0 0,0-1,0 1,0 0,0 0,0 0,0 0,0 0,0 0,0 0,0 0,0 0,0 0,0 0,0 0,0 0,0 0,0 0,0 0,0-1,0 1,0 0,0 0,0 0,-4 12,-17 102,14-67,-21 74,13-83,14-37,1-1,0 0,0 1,-1 0,1 0,0-1,-1 0,1 1,0 0,0-1,-1 1,1-1,-1 0,0 1,1-1,0 1,-1-1,0 1,1-1,-1 0,1 0,-1 0,1 0,-1 1,0-1,1 0,-2 0,1-1,1 1,-1 0,0-1,0 0,1 0,0 1,-1-1,0-1,1 2,-1-1,1 0,0 0,0 0,-1 0,1 0,0 1,-1-3,-4-27,1-1,1 0,3-58,1 48,0 7,-1 44,1 56,0 651,-3-683,-1 1,-15 58,1 0,12-72,-2 0,0 0,-1 0,-1 0,-19 30,18-39,10-12,0 0,-1 0,1 0,0 0,0 0,-1 0,1 0,0 0,0 0,0-1,0 1,0 0,0 0,-1 0,1 0,0-1,0 1,-1 0,1 0,0 0,0-1,0 1,0 0,-1 0,1 0,0 0,0 0,0-1,0 1,0 0,0 0,0-1,0 1,0-1,-1-27,26-146,6-51,-26 201,0-1,2 2,-1-1,3 1,12-25,-9 24,-2-2,-1 1,12-53,-17 59,0 1,1-1,0 1,2 1,10-21,-12 25,1-1,-2 1,0-1,-1 0,-1 0,2-25,-6-89,0 98,0-19,-15-75,11 100,0 1,0 0,-3 1,0-1,-15-25,6 14,2-1,-17-48,-14-75,-22-55,67 207,-1 1,0-1,0 0,0 0,-1 1,1 1,-2-2,1 2,0-1,-1 1,0-1,-7-4,5 6,-1-2,0 2,0-1,0 1,0 1,0 0,-1 0,-14-1,-11 0,20 3,1-2,0 1,-1-2,-22-6,17 2,-36-19,48 22,-1-1,1-1,0 1,-1-1,2-1,-12-12,-54-86,32 43,36 55,0-1,0 1,1-1,0 0,0 1,1-2,-1 1,2 0,-1 0,2-1,-1 0,2-15,2-6,1 0,10-36,-13 62,4-15,1 0,1 0,1 0,15-27,10-23,-24 48,1 0,2 0,14-22,-22 37,0 0,1 1,-1-1,1 1,0 0,1 0,-1 1,1-1,-1 2,2-1,-1 0,0 1,8-3,7-2,0-2,0 0,27-20,-21 14,32-16,7-5,-44 23,27-12,-41 23,0 0,-1 0,2 1,-1 0,0 0,0 1,14 0,-20 1,-1 0,0 0,0 0,0 0,1 0,-2 0,2 1,-1-1,-1 0,2 0,-1 1,0 0,0-1,0 1,-1-1,2 1,-1 0,-1 0,1-1,0 1,0 1,1 0,-1-1,-1 2,1-2,0 1,-1 0,1 0,-1 0,0 0,0 0,0 0,0 3,0 6,-2 1,0-1,-6 19,4-16,-15 66,3 1,-6 106,19-155,-2 0,-8 31,5-30,-5 59,11 44,-1 24,1-137,-1-1,-1 0,-1 0,-1-1,-10 26,-36 86,44-120,7-13,1 0,0 0,-1 0,1-1,0 1,-1 0,1 0,0 0,0 0,0 0,0 0,0 0,-1 0,1-1,0 1,0 0,-1-1,1 1,0 0,0-1,0 1,0 0,0 0,-1 0,1 0,0-1,0 1,0 0,0-1,0 0,-3-32,3 31,-2-417,5 202,-3-173,0 1595,-1-1308,6 0,20-127,-12 165,10-62,-20 115,0 0,0 0,8-17,6-21,22-95,-16 65,44-222,-65 286,2 0,0 1,1-1,0 1,12-23,-15 35,1-3,0 0,0 0,-1 0,1-1,1-10,-4 17,1-2,-1 1,0 0,0-1,0 1,0 0,0 0,-1-1,1 1,0 0,-1 0,1 0,0 0,-1-1,1 2,-1-2,0 1,1 0,-1 0,0 0,0 1,1-2,-2 1,1 1,1-1,-1 0,-1 0,2 1,-2 0,1-1,0 0,0 1,0-1,0 1,-1 0,1 0,-1 0,-10-3,0 3,-1-1,1 0,0 2,0 0,0 0,0 1,-20 6,-6 4,-47 21,29-9,-65 39,103-52,0 1,0 1,2 0,-1 2,2 0,0 0,-14 18,17-13,1 0,0 0,-11 33,7-16,-10 23,12-28,-29 57,-34 56,36-66,-78 149,113-218,1 1,0 0,1 0,0 0,-1 13,2-12,-1 0,0 1,-8 19,-1-6,3-9,1 0,1 1,0 0,2 0,-1 1,2 0,-2 24,3 9,-2 0,-3 0,-17 64,21-103,-28 84,28-86,-1-1,-1 0,0 0,0-1,0 0,-15 16,9-12,-1-1,-1 0,1-2,-1 1,-19 10,-184 71,111-51,76-29,-131 60,145-63,6-5,1 1,0 1,-17 12,23-16,0 1,1 0,-1 0,1 0,-1 0,1 0,1 1,-2-1,2 0,-1 1,1 0,0 0,0-1,-1 7,0 5,0 0,2-1,-1 1,2 0,-1 0,6 24,-3-30,-1 0,1 0,1 0,-1 0,1-1,0 0,1 0,0 0,1-1,-1 1,12 10,25 26,-28-27,27 22,5-1,106 94,50 54,-179-168,1-1,1-1,0-2,1 0,43 16,-3 2,-47-22,1 0,38 13,-23-14,-1-1,1-1,1-3,61 1,-65-5,1-2,54-9,-75 9,-1-1,0-1,0 0,1 0,-2-2,1 1,-1-1,0 0,0-1,16-14,67-57,-69 60,-2 0,1-2,-2 0,-1-1,25-34,62-92,-85 118,50-84,-18 26,-19 31,-15 21,20-49,-37 79,5-16,0-1,-1 0,-2 0,0-1,4-44,-9-119,-2 89,-2-20,2 98,-1 0,-1 1,0 0,-8-21,-38-80,-10-32,47 115,-7-18,-25-111,42 153,-1 0,0 0,0 0,-2 0,0 1,-8-13,7 12,0-1,1 1,-10-29,7 7,5 15,-2 0,0 0,-15-32,18 45,0 1,0 0,0 0,-1 0,-1 1,2-1,-2 1,1 0,-2 0,2 0,-1 1,-1 0,1 0,-1 0,1 0,-10-2,-11-2,-1 1,0 2,-39-3,-84 6,96 1,39 0,3 0,0 0,0 0,0 2,0-1,-12 4,21-4,0 0,0 1,0-1,0 1,0-1,0 1,0 0,0 0,1 0,0 1,-1-1,1 0,-1 1,2-1,-1 1,0 0,0 0,0 0,1 0,0 0,0 0,-2 5,1 2,0-1,0 1,2 0,-1 0,0 0,1 0,1 0,0-1,0 2,4 9,-5-18,1 1,0-2,0 1,0 0,1 0,-2 0,2-1,-1 1,1-1,-1 1,1-1,-1 1,2-1,-2 1,1-2,0 1,-1 1,2-2,-1 1,-1 0,5 0,0 1,0-1,0-1,0 1,1-1,11-1,14-2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37B21-5A44-584D-BD09-F38CB53E82B1}" type="datetimeFigureOut">
              <a:rPr lang="nl-BE" smtClean="0"/>
              <a:t>30/03/2026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E54BD-4699-DD40-9EAF-99EED244CE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618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E7385-3A70-F96E-829B-786B2575F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C024FFB-82A0-9BE3-32B1-F63CAF33D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73372B3-2BD7-67F7-B83F-30B4EA5E3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73D327-5BAC-E435-37B1-8D673B21C0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3037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Als wervend element ook voor toekomstige bedrijven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28569-C064-4458-B920-EE4E3097332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91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Zal nodig zijn, inplantingsvereisten worden strenger, denk aan de hele stikstofproblematiek, belang van een </a:t>
            </a:r>
            <a:r>
              <a:rPr lang="nl-BE" dirty="0" err="1"/>
              <a:t>rechtszeker</a:t>
            </a:r>
            <a:r>
              <a:rPr lang="nl-BE" dirty="0"/>
              <a:t> en </a:t>
            </a:r>
            <a:r>
              <a:rPr lang="nl-BE" dirty="0" err="1"/>
              <a:t>vergunbaar</a:t>
            </a:r>
            <a:r>
              <a:rPr lang="nl-BE" dirty="0"/>
              <a:t> kader. Vlaanderen legt normen op (waterinfiltratie, recuperatie, delen van warmtenetten, parkeerbeheersing….)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28569-C064-4458-B920-EE4E3097332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34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28569-C064-4458-B920-EE4E3097332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23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0656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D3FA8-98E5-3C7F-67F3-18417613D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7C4E92-8C9D-9C21-2381-4F1E8D24AC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B24520-7424-8DE5-F963-FEF597B52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9D6E8-607F-598B-42F0-036940A8BC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27760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1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1" y="1361602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07894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EKSTLIDE (tekst links + 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572001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3920520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EKSTLIDE (tekst rechts + 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03030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2152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34071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.6_TEKSTLIDE (dri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5D8FA13E-AFF2-4085-9D73-2E417BF6CC8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6700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B77492B6-1416-4A63-9386-FA96B47E28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45241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609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94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611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1"/>
            <a:ext cx="7241994" cy="1441003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85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0" y="2292823"/>
            <a:ext cx="4119319" cy="1441003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879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757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636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514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77046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 userDrawn="1"/>
        </p:nvSpPr>
        <p:spPr>
          <a:xfrm>
            <a:off x="309381" y="1400590"/>
            <a:ext cx="673769" cy="673769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B06AFD8-B952-B844-9AB4-8069EDFC23BD}"/>
              </a:ext>
            </a:extLst>
          </p:cNvPr>
          <p:cNvSpPr/>
          <p:nvPr userDrawn="1"/>
        </p:nvSpPr>
        <p:spPr>
          <a:xfrm>
            <a:off x="309381" y="2750075"/>
            <a:ext cx="673769" cy="673769"/>
          </a:xfrm>
          <a:prstGeom prst="rect">
            <a:avLst/>
          </a:prstGeom>
          <a:solidFill>
            <a:srgbClr val="E3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C865BCF-F6A3-B346-9C14-7BF5AB89533D}"/>
              </a:ext>
            </a:extLst>
          </p:cNvPr>
          <p:cNvSpPr/>
          <p:nvPr userDrawn="1"/>
        </p:nvSpPr>
        <p:spPr>
          <a:xfrm>
            <a:off x="309381" y="3639783"/>
            <a:ext cx="673769" cy="673769"/>
          </a:xfrm>
          <a:prstGeom prst="rect">
            <a:avLst/>
          </a:prstGeom>
          <a:solidFill>
            <a:srgbClr val="9C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C7CFEF1-F92A-1E49-9083-FE05CE62B031}"/>
              </a:ext>
            </a:extLst>
          </p:cNvPr>
          <p:cNvSpPr/>
          <p:nvPr userDrawn="1"/>
        </p:nvSpPr>
        <p:spPr>
          <a:xfrm>
            <a:off x="2502566" y="2750075"/>
            <a:ext cx="673769" cy="67376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AD9A5DD-96C6-F841-A2A0-E212C2052784}"/>
              </a:ext>
            </a:extLst>
          </p:cNvPr>
          <p:cNvSpPr/>
          <p:nvPr userDrawn="1"/>
        </p:nvSpPr>
        <p:spPr>
          <a:xfrm>
            <a:off x="4695751" y="2750075"/>
            <a:ext cx="673769" cy="673769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6AF4591-5620-BF4B-8F02-A3A805391724}"/>
              </a:ext>
            </a:extLst>
          </p:cNvPr>
          <p:cNvSpPr/>
          <p:nvPr userDrawn="1"/>
        </p:nvSpPr>
        <p:spPr>
          <a:xfrm>
            <a:off x="2502565" y="3639783"/>
            <a:ext cx="673769" cy="673769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92675A1-8C01-7449-B812-A8B7C7FB4AB1}"/>
              </a:ext>
            </a:extLst>
          </p:cNvPr>
          <p:cNvSpPr/>
          <p:nvPr userDrawn="1"/>
        </p:nvSpPr>
        <p:spPr>
          <a:xfrm>
            <a:off x="4695749" y="3639783"/>
            <a:ext cx="673769" cy="673769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</p:spTree>
    <p:extLst>
      <p:ext uri="{BB962C8B-B14F-4D97-AF65-F5344CB8AC3E}">
        <p14:creationId xmlns:p14="http://schemas.microsoft.com/office/powerpoint/2010/main" val="91476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laio-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86995"/>
            <a:ext cx="4695606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01F740-FF69-5040-8002-AA80838D0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426" y="2259390"/>
            <a:ext cx="4695606" cy="58287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7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1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75440A3-6C36-4C7C-A4F2-3A18CAB627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47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ussentitel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448" y="0"/>
            <a:ext cx="5864426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4589929 w 19456416"/>
              <a:gd name="connsiteY0" fmla="*/ 17929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4589929 w 19456416"/>
              <a:gd name="connsiteY4" fmla="*/ 17929 h 13716000"/>
              <a:gd name="connsiteX0" fmla="*/ 3818964 w 19456416"/>
              <a:gd name="connsiteY0" fmla="*/ 17929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3818964 w 19456416"/>
              <a:gd name="connsiteY4" fmla="*/ 17929 h 13716000"/>
              <a:gd name="connsiteX0" fmla="*/ 125505 w 15762957"/>
              <a:gd name="connsiteY0" fmla="*/ 17929 h 13716000"/>
              <a:gd name="connsiteX1" fmla="*/ 10967437 w 15762957"/>
              <a:gd name="connsiteY1" fmla="*/ 0 h 13716000"/>
              <a:gd name="connsiteX2" fmla="*/ 15762957 w 15762957"/>
              <a:gd name="connsiteY2" fmla="*/ 13716000 h 13716000"/>
              <a:gd name="connsiteX3" fmla="*/ 0 w 15762957"/>
              <a:gd name="connsiteY3" fmla="*/ 13716000 h 13716000"/>
              <a:gd name="connsiteX4" fmla="*/ 125505 w 15762957"/>
              <a:gd name="connsiteY4" fmla="*/ 17929 h 13716000"/>
              <a:gd name="connsiteX0" fmla="*/ 89647 w 15727099"/>
              <a:gd name="connsiteY0" fmla="*/ 17929 h 13716000"/>
              <a:gd name="connsiteX1" fmla="*/ 10931579 w 15727099"/>
              <a:gd name="connsiteY1" fmla="*/ 0 h 13716000"/>
              <a:gd name="connsiteX2" fmla="*/ 15727099 w 15727099"/>
              <a:gd name="connsiteY2" fmla="*/ 13716000 h 13716000"/>
              <a:gd name="connsiteX3" fmla="*/ 0 w 15727099"/>
              <a:gd name="connsiteY3" fmla="*/ 13680141 h 13716000"/>
              <a:gd name="connsiteX4" fmla="*/ 89647 w 15727099"/>
              <a:gd name="connsiteY4" fmla="*/ 17929 h 13716000"/>
              <a:gd name="connsiteX0" fmla="*/ 0 w 15637452"/>
              <a:gd name="connsiteY0" fmla="*/ 17929 h 13716000"/>
              <a:gd name="connsiteX1" fmla="*/ 10841932 w 15637452"/>
              <a:gd name="connsiteY1" fmla="*/ 0 h 13716000"/>
              <a:gd name="connsiteX2" fmla="*/ 15637452 w 15637452"/>
              <a:gd name="connsiteY2" fmla="*/ 13716000 h 13716000"/>
              <a:gd name="connsiteX3" fmla="*/ 0 w 15637452"/>
              <a:gd name="connsiteY3" fmla="*/ 13680141 h 13716000"/>
              <a:gd name="connsiteX4" fmla="*/ 0 w 15637452"/>
              <a:gd name="connsiteY4" fmla="*/ 1792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7452" h="13716000">
                <a:moveTo>
                  <a:pt x="0" y="17929"/>
                </a:moveTo>
                <a:lnTo>
                  <a:pt x="10841932" y="0"/>
                </a:lnTo>
                <a:lnTo>
                  <a:pt x="15637452" y="13716000"/>
                </a:lnTo>
                <a:lnTo>
                  <a:pt x="0" y="13680141"/>
                </a:lnTo>
                <a:lnTo>
                  <a:pt x="0" y="179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285115"/>
            <a:ext cx="2991039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4088" b="1" i="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512D46A-AFDC-5B4F-90BB-EE709CADF8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6018" y="1437629"/>
            <a:ext cx="654393" cy="794641"/>
          </a:xfrm>
          <a:solidFill>
            <a:schemeClr val="accent1"/>
          </a:solidFill>
        </p:spPr>
        <p:txBody>
          <a:bodyPr wrap="none" lIns="324000" tIns="468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060C2689-8E9D-1846-BDC3-51B2A45B3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6018" y="2208950"/>
            <a:ext cx="654393" cy="794641"/>
          </a:xfrm>
          <a:solidFill>
            <a:schemeClr val="accent1"/>
          </a:solidFill>
        </p:spPr>
        <p:txBody>
          <a:bodyPr wrap="none" lIns="324000" tIns="468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C846E51E-3362-C24C-B564-D3A21AC1CA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96018" y="2981020"/>
            <a:ext cx="654393" cy="793551"/>
          </a:xfrm>
          <a:solidFill>
            <a:schemeClr val="accent1"/>
          </a:solidFill>
        </p:spPr>
        <p:txBody>
          <a:bodyPr wrap="none" lIns="3240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07B601A-6C46-4643-901D-C58C162DD2A4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ep 2">
            <a:extLst>
              <a:ext uri="{FF2B5EF4-FFF2-40B4-BE49-F238E27FC236}">
                <a16:creationId xmlns:a16="http://schemas.microsoft.com/office/drawing/2014/main" id="{6846C9F9-CE08-6F5E-7BE8-0BAEE0E36FAF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0A3D136F-1402-A35A-0D99-C2F5622971F3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BA3EF0D0-C8E9-3B9E-96B2-4F1D106D53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22523493" y="12969285"/>
              <a:ext cx="1860507" cy="725427"/>
            </a:xfrm>
            <a:prstGeom prst="rect">
              <a:avLst/>
            </a:prstGeom>
          </p:spPr>
        </p:pic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1B7318D4-3292-36B9-F9E0-775108374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62" y="4935999"/>
            <a:ext cx="5207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92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io-Tussentitel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4126" y="1"/>
            <a:ext cx="5652781" cy="514894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4151429"/>
              <a:gd name="connsiteX1" fmla="*/ 14660896 w 19456416"/>
              <a:gd name="connsiteY1" fmla="*/ 0 h 14151429"/>
              <a:gd name="connsiteX2" fmla="*/ 19456416 w 19456416"/>
              <a:gd name="connsiteY2" fmla="*/ 13716000 h 14151429"/>
              <a:gd name="connsiteX3" fmla="*/ 4339772 w 19456416"/>
              <a:gd name="connsiteY3" fmla="*/ 14151429 h 14151429"/>
              <a:gd name="connsiteX4" fmla="*/ 0 w 19456416"/>
              <a:gd name="connsiteY4" fmla="*/ 0 h 14151429"/>
              <a:gd name="connsiteX0" fmla="*/ 0 w 19456416"/>
              <a:gd name="connsiteY0" fmla="*/ 0 h 13730515"/>
              <a:gd name="connsiteX1" fmla="*/ 14660896 w 19456416"/>
              <a:gd name="connsiteY1" fmla="*/ 0 h 13730515"/>
              <a:gd name="connsiteX2" fmla="*/ 19456416 w 19456416"/>
              <a:gd name="connsiteY2" fmla="*/ 13716000 h 13730515"/>
              <a:gd name="connsiteX3" fmla="*/ 4397829 w 19456416"/>
              <a:gd name="connsiteY3" fmla="*/ 13730515 h 13730515"/>
              <a:gd name="connsiteX4" fmla="*/ 0 w 19456416"/>
              <a:gd name="connsiteY4" fmla="*/ 0 h 13730515"/>
              <a:gd name="connsiteX0" fmla="*/ 348343 w 15058587"/>
              <a:gd name="connsiteY0" fmla="*/ 58057 h 13730515"/>
              <a:gd name="connsiteX1" fmla="*/ 10263067 w 15058587"/>
              <a:gd name="connsiteY1" fmla="*/ 0 h 13730515"/>
              <a:gd name="connsiteX2" fmla="*/ 15058587 w 15058587"/>
              <a:gd name="connsiteY2" fmla="*/ 13716000 h 13730515"/>
              <a:gd name="connsiteX3" fmla="*/ 0 w 15058587"/>
              <a:gd name="connsiteY3" fmla="*/ 13730515 h 13730515"/>
              <a:gd name="connsiteX4" fmla="*/ 348343 w 15058587"/>
              <a:gd name="connsiteY4" fmla="*/ 58057 h 13730515"/>
              <a:gd name="connsiteX0" fmla="*/ 0 w 15073101"/>
              <a:gd name="connsiteY0" fmla="*/ 0 h 13730515"/>
              <a:gd name="connsiteX1" fmla="*/ 10277581 w 15073101"/>
              <a:gd name="connsiteY1" fmla="*/ 0 h 13730515"/>
              <a:gd name="connsiteX2" fmla="*/ 15073101 w 15073101"/>
              <a:gd name="connsiteY2" fmla="*/ 13716000 h 13730515"/>
              <a:gd name="connsiteX3" fmla="*/ 14514 w 15073101"/>
              <a:gd name="connsiteY3" fmla="*/ 13730515 h 13730515"/>
              <a:gd name="connsiteX4" fmla="*/ 0 w 15073101"/>
              <a:gd name="connsiteY4" fmla="*/ 0 h 137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3101" h="13730515">
                <a:moveTo>
                  <a:pt x="0" y="0"/>
                </a:moveTo>
                <a:lnTo>
                  <a:pt x="10277581" y="0"/>
                </a:lnTo>
                <a:lnTo>
                  <a:pt x="15073101" y="13716000"/>
                </a:lnTo>
                <a:lnTo>
                  <a:pt x="14514" y="137305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8E2985-69AC-D244-9BDE-A8F82C582D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8345" y="-104774"/>
            <a:ext cx="2496312" cy="2495556"/>
          </a:xfrm>
          <a:prstGeom prst="ellipse">
            <a:avLst/>
          </a:prstGeom>
          <a:solidFill>
            <a:schemeClr val="accent6"/>
          </a:solidFill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905" b="1" i="0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51938"/>
            <a:ext cx="2991039" cy="1828805"/>
          </a:xfrm>
        </p:spPr>
        <p:txBody>
          <a:bodyPr lIns="0" tIns="0" rIns="0" bIns="0" anchor="t" anchorCtr="0">
            <a:noAutofit/>
          </a:bodyPr>
          <a:lstStyle>
            <a:lvl1pPr algn="l">
              <a:defRPr sz="7125" b="1" i="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DD6093D-E0DB-C84B-B211-6EC2A7A6B1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2019" y="1466856"/>
            <a:ext cx="1838442" cy="183832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515" b="1" i="0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AD399937-4CE9-7144-B824-681F0ACA6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47072" y="144998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9CF7B757-7CD4-ED48-8534-CCCC9A3AD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71468" y="254317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21" name="Tijdelijke aanduiding voor tekst 18">
            <a:extLst>
              <a:ext uri="{FF2B5EF4-FFF2-40B4-BE49-F238E27FC236}">
                <a16:creationId xmlns:a16="http://schemas.microsoft.com/office/drawing/2014/main" id="{CF1C7BB6-A895-7A43-BE88-E215F9A305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1562" y="3353400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E26D2C97-D1F5-914E-94A1-537DF11BB4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50063" y="340042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23" name="Tijdelijke aanduiding voor tekst 18">
            <a:extLst>
              <a:ext uri="{FF2B5EF4-FFF2-40B4-BE49-F238E27FC236}">
                <a16:creationId xmlns:a16="http://schemas.microsoft.com/office/drawing/2014/main" id="{3EDB2BAC-5618-9142-84D9-BBE39DC0B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86601" y="2733669"/>
            <a:ext cx="904559" cy="904878"/>
          </a:xfrm>
          <a:prstGeom prst="ellipse">
            <a:avLst/>
          </a:prstGeom>
          <a:solidFill>
            <a:schemeClr val="bg1"/>
          </a:solidFill>
          <a:effectLst>
            <a:outerShdw blurRad="1270000" algn="ctr" rotWithShape="0">
              <a:prstClr val="black">
                <a:alpha val="30000"/>
              </a:prstClr>
            </a:outerShdw>
          </a:effectLst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nl-BE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B0E65D2C-987B-E9F2-BA77-A932232B1B90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5C823296-1114-BB92-12E1-3154B5A7D4AC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0C60512A-ABE5-D07C-0B1E-3D064FE2EB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22523493" y="12969285"/>
              <a:ext cx="1860507" cy="725427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D39FD2D9-1AE5-0F71-6DAA-6101BDBF97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62" y="4935999"/>
            <a:ext cx="5207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8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1" y="1361602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800095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V="1">
            <a:off x="-1539" y="0"/>
            <a:ext cx="4681848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7053943 w 19456416"/>
              <a:gd name="connsiteY3" fmla="*/ 13716000 h 13716000"/>
              <a:gd name="connsiteX4" fmla="*/ 0 w 19456416"/>
              <a:gd name="connsiteY4" fmla="*/ 0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81643 w 12484116"/>
              <a:gd name="connsiteY3" fmla="*/ 13716000 h 13716000"/>
              <a:gd name="connsiteX4" fmla="*/ 0 w 12484116"/>
              <a:gd name="connsiteY4" fmla="*/ 32658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16328 w 12484116"/>
              <a:gd name="connsiteY3" fmla="*/ 13716000 h 13716000"/>
              <a:gd name="connsiteX4" fmla="*/ 0 w 12484116"/>
              <a:gd name="connsiteY4" fmla="*/ 32658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16328 w 12484116"/>
              <a:gd name="connsiteY3" fmla="*/ 13716000 h 13716000"/>
              <a:gd name="connsiteX4" fmla="*/ 0 w 12484116"/>
              <a:gd name="connsiteY4" fmla="*/ 3265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4116" h="13716000">
                <a:moveTo>
                  <a:pt x="0" y="32658"/>
                </a:moveTo>
                <a:lnTo>
                  <a:pt x="7688596" y="0"/>
                </a:lnTo>
                <a:lnTo>
                  <a:pt x="12484116" y="13716000"/>
                </a:lnTo>
                <a:lnTo>
                  <a:pt x="16328" y="13716000"/>
                </a:lnTo>
                <a:cubicBezTo>
                  <a:pt x="10885" y="9154886"/>
                  <a:pt x="5443" y="4593772"/>
                  <a:pt x="0" y="326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51938"/>
            <a:ext cx="2991039" cy="1828805"/>
          </a:xfrm>
        </p:spPr>
        <p:txBody>
          <a:bodyPr lIns="0" tIns="0" rIns="0" bIns="0" anchor="t" anchorCtr="0">
            <a:noAutofit/>
          </a:bodyPr>
          <a:lstStyle>
            <a:lvl1pPr algn="l">
              <a:defRPr sz="7125" b="1" i="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0A0D737-3B5B-A54C-8BC7-D2C73DBE8A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4992" y="505197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8" name="Tijdelijke aanduiding voor afbeelding 4">
            <a:extLst>
              <a:ext uri="{FF2B5EF4-FFF2-40B4-BE49-F238E27FC236}">
                <a16:creationId xmlns:a16="http://schemas.microsoft.com/office/drawing/2014/main" id="{AEC66D6D-4E9E-BA45-B065-B7885E2B74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31644" y="1288629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4" name="Tijdelijke aanduiding voor afbeelding 4">
            <a:extLst>
              <a:ext uri="{FF2B5EF4-FFF2-40B4-BE49-F238E27FC236}">
                <a16:creationId xmlns:a16="http://schemas.microsoft.com/office/drawing/2014/main" id="{7A5DCC54-1120-0E40-A647-F783E60030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45884" y="2072061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5" name="Tijdelijke aanduiding voor afbeelding 4">
            <a:extLst>
              <a:ext uri="{FF2B5EF4-FFF2-40B4-BE49-F238E27FC236}">
                <a16:creationId xmlns:a16="http://schemas.microsoft.com/office/drawing/2014/main" id="{E93A41B4-3D4C-5748-805B-940C26225C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84710" y="2855493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6" name="Tijdelijke aanduiding voor afbeelding 4">
            <a:extLst>
              <a:ext uri="{FF2B5EF4-FFF2-40B4-BE49-F238E27FC236}">
                <a16:creationId xmlns:a16="http://schemas.microsoft.com/office/drawing/2014/main" id="{6534A023-7B18-D345-8842-DFFCE6E7A0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08468" y="3638925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A58731F-B8FA-0247-AA61-8ED9CB5C1F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47547" y="504900"/>
            <a:ext cx="3613591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A0EE5539-1115-6C4B-9B25-40ABE13BB1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84212" y="1289250"/>
            <a:ext cx="3876926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F8965014-EEC3-A94C-B260-F0A950641B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98439" y="2072250"/>
            <a:ext cx="4162699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A70A39F1-2177-B041-8461-C32ABEA50F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37278" y="2855250"/>
            <a:ext cx="4423860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84408592-E52B-8A44-A55A-83717F92E1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961036" y="3638925"/>
            <a:ext cx="4700102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E55D92D7-C29C-F35F-1012-FB45A1A44930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FC481EED-A6DC-7970-6804-3634F6ABA6EE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CF186B91-FB08-AC61-71A3-F924B3A015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22523493" y="12969285"/>
              <a:ext cx="1860507" cy="725427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BF20F2-CB82-3896-8C3F-9557BE5674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62" y="4935999"/>
            <a:ext cx="5207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42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Blanco-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849" y="657640"/>
            <a:ext cx="6858000" cy="648795"/>
          </a:xfrm>
        </p:spPr>
        <p:txBody>
          <a:bodyPr lIns="0" tIns="0" rIns="0" bIns="0" anchor="t" anchorCtr="0">
            <a:noAutofit/>
          </a:bodyPr>
          <a:lstStyle>
            <a:lvl1pPr algn="l">
              <a:defRPr sz="3314" baseline="0">
                <a:solidFill>
                  <a:schemeClr val="bg1"/>
                </a:solidFill>
                <a:latin typeface="Flanders Art Sans Pro Light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F1A2D60B-9C5E-9C31-06E5-F2AA126168D1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C62FA5D6-B2F3-F3C4-4D7D-10492111830D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6A6A626E-A6C5-EA94-5C6C-A41582E63E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22523493" y="12969285"/>
              <a:ext cx="1860507" cy="725427"/>
            </a:xfrm>
            <a:prstGeom prst="rect">
              <a:avLst/>
            </a:prstGeom>
          </p:spPr>
        </p:pic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07F64ADE-7A3F-8865-6ABB-1B53DA034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62" y="4935999"/>
            <a:ext cx="5207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04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Netwe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2CBF9D3-2476-0840-AD1D-4D5B50044D7F}"/>
              </a:ext>
            </a:extLst>
          </p:cNvPr>
          <p:cNvCxnSpPr>
            <a:cxnSpLocks/>
          </p:cNvCxnSpPr>
          <p:nvPr userDrawn="1"/>
        </p:nvCxnSpPr>
        <p:spPr>
          <a:xfrm flipH="1">
            <a:off x="4245365" y="2398950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6B0B5D76-C41C-764E-847B-9261DF8E1CD1}"/>
              </a:ext>
            </a:extLst>
          </p:cNvPr>
          <p:cNvCxnSpPr>
            <a:cxnSpLocks/>
          </p:cNvCxnSpPr>
          <p:nvPr userDrawn="1"/>
        </p:nvCxnSpPr>
        <p:spPr>
          <a:xfrm flipH="1">
            <a:off x="4924567" y="2396250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C0159B2C-A4DE-3E45-97A7-1DE5285C376E}"/>
              </a:ext>
            </a:extLst>
          </p:cNvPr>
          <p:cNvCxnSpPr/>
          <p:nvPr userDrawn="1"/>
        </p:nvCxnSpPr>
        <p:spPr>
          <a:xfrm flipH="1" flipV="1">
            <a:off x="5831813" y="2396560"/>
            <a:ext cx="0" cy="1790937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F6EAE981-99DC-C54F-949C-EEC7F47DC630}"/>
              </a:ext>
            </a:extLst>
          </p:cNvPr>
          <p:cNvCxnSpPr>
            <a:cxnSpLocks/>
          </p:cNvCxnSpPr>
          <p:nvPr userDrawn="1"/>
        </p:nvCxnSpPr>
        <p:spPr>
          <a:xfrm>
            <a:off x="5817529" y="2398936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A89EF3F6-723C-D74A-9915-BC800913D654}"/>
              </a:ext>
            </a:extLst>
          </p:cNvPr>
          <p:cNvCxnSpPr>
            <a:cxnSpLocks/>
          </p:cNvCxnSpPr>
          <p:nvPr userDrawn="1"/>
        </p:nvCxnSpPr>
        <p:spPr>
          <a:xfrm flipV="1">
            <a:off x="5817529" y="2403702"/>
            <a:ext cx="1810319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D2AAB95-5C2B-B946-BA7C-01A210BF9004}"/>
              </a:ext>
            </a:extLst>
          </p:cNvPr>
          <p:cNvCxnSpPr>
            <a:cxnSpLocks/>
          </p:cNvCxnSpPr>
          <p:nvPr userDrawn="1"/>
        </p:nvCxnSpPr>
        <p:spPr>
          <a:xfrm flipV="1">
            <a:off x="5824347" y="852093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C1892785-D86A-9243-8630-1572B093C625}"/>
              </a:ext>
            </a:extLst>
          </p:cNvPr>
          <p:cNvCxnSpPr>
            <a:cxnSpLocks/>
          </p:cNvCxnSpPr>
          <p:nvPr userDrawn="1"/>
        </p:nvCxnSpPr>
        <p:spPr>
          <a:xfrm flipV="1">
            <a:off x="5817529" y="1487254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454B38E0-0579-6146-8CF0-329883FFC6A3}"/>
              </a:ext>
            </a:extLst>
          </p:cNvPr>
          <p:cNvCxnSpPr/>
          <p:nvPr userDrawn="1"/>
        </p:nvCxnSpPr>
        <p:spPr>
          <a:xfrm flipH="1" flipV="1">
            <a:off x="5831813" y="624659"/>
            <a:ext cx="0" cy="1790937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2CA9F1C-1705-1944-86A1-079EABF87F67}"/>
              </a:ext>
            </a:extLst>
          </p:cNvPr>
          <p:cNvCxnSpPr/>
          <p:nvPr userDrawn="1"/>
        </p:nvCxnSpPr>
        <p:spPr>
          <a:xfrm flipH="1" flipV="1">
            <a:off x="4924567" y="852093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2D26D36-7912-1147-A8F4-66544430CB28}"/>
              </a:ext>
            </a:extLst>
          </p:cNvPr>
          <p:cNvCxnSpPr>
            <a:cxnSpLocks/>
          </p:cNvCxnSpPr>
          <p:nvPr userDrawn="1"/>
        </p:nvCxnSpPr>
        <p:spPr>
          <a:xfrm>
            <a:off x="5817528" y="2398937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6B31F1-8A6E-AC43-A966-FF55C9BD76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55" y="1152590"/>
            <a:ext cx="5610590" cy="2695575"/>
          </a:xfrm>
          <a:prstGeom prst="rect">
            <a:avLst/>
          </a:prstGeom>
        </p:spPr>
      </p:pic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1A734011-CC04-6B45-A533-0308014C4F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5944" y="465547"/>
            <a:ext cx="796552" cy="796892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388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23" name="Tijdelijke aanduiding voor tekst 18">
            <a:extLst>
              <a:ext uri="{FF2B5EF4-FFF2-40B4-BE49-F238E27FC236}">
                <a16:creationId xmlns:a16="http://schemas.microsoft.com/office/drawing/2014/main" id="{C870BC81-6EC4-7646-8060-20217CC7EB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3334" y="238126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4" name="Tijdelijke aanduiding voor tekst 18">
            <a:extLst>
              <a:ext uri="{FF2B5EF4-FFF2-40B4-BE49-F238E27FC236}">
                <a16:creationId xmlns:a16="http://schemas.microsoft.com/office/drawing/2014/main" id="{DA3192BC-78DA-554D-BF8A-AFF1FDDDAF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2358" y="452047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5" name="Tijdelijke aanduiding voor tekst 18">
            <a:extLst>
              <a:ext uri="{FF2B5EF4-FFF2-40B4-BE49-F238E27FC236}">
                <a16:creationId xmlns:a16="http://schemas.microsoft.com/office/drawing/2014/main" id="{677E7276-4871-E545-ADB2-CE0CA9753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17406" y="1100709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6" name="Tijdelijke aanduiding voor tekst 18">
            <a:extLst>
              <a:ext uri="{FF2B5EF4-FFF2-40B4-BE49-F238E27FC236}">
                <a16:creationId xmlns:a16="http://schemas.microsoft.com/office/drawing/2014/main" id="{9414DED6-5CC1-8142-9CC0-3ACE852CA8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17462" y="200583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7" name="Tijdelijke aanduiding voor tekst 18">
            <a:extLst>
              <a:ext uri="{FF2B5EF4-FFF2-40B4-BE49-F238E27FC236}">
                <a16:creationId xmlns:a16="http://schemas.microsoft.com/office/drawing/2014/main" id="{96EA01F1-1610-9740-9E5F-B2B5596F8E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7406" y="291307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18">
            <a:extLst>
              <a:ext uri="{FF2B5EF4-FFF2-40B4-BE49-F238E27FC236}">
                <a16:creationId xmlns:a16="http://schemas.microsoft.com/office/drawing/2014/main" id="{C7A98823-842C-CE45-85EE-3F3018EA0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39108" y="3561624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9" name="Tijdelijke aanduiding voor tekst 18">
            <a:extLst>
              <a:ext uri="{FF2B5EF4-FFF2-40B4-BE49-F238E27FC236}">
                <a16:creationId xmlns:a16="http://schemas.microsoft.com/office/drawing/2014/main" id="{92DF2341-986C-5645-98EE-F1EFE24503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33334" y="3793203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0" name="Tijdelijke aanduiding voor tekst 18">
            <a:extLst>
              <a:ext uri="{FF2B5EF4-FFF2-40B4-BE49-F238E27FC236}">
                <a16:creationId xmlns:a16="http://schemas.microsoft.com/office/drawing/2014/main" id="{195922A2-DA17-6F46-818A-E7949211AD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7645" y="3558451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1" name="Tijdelijke aanduiding voor tekst 18">
            <a:extLst>
              <a:ext uri="{FF2B5EF4-FFF2-40B4-BE49-F238E27FC236}">
                <a16:creationId xmlns:a16="http://schemas.microsoft.com/office/drawing/2014/main" id="{2A8DD098-2D1E-8E49-B8EE-F349AE4FDD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46900" y="291307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5CB7F893-BC0D-3B2E-1984-8AB780D3B1BF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8606D529-5BE3-9E7A-0193-809FDEBD8065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067E16A2-7563-0AA5-DD90-0CAA15503F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22523493" y="12969285"/>
              <a:ext cx="1860507" cy="725427"/>
            </a:xfrm>
            <a:prstGeom prst="rect">
              <a:avLst/>
            </a:prstGeom>
          </p:spPr>
        </p:pic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3798CECD-ECD5-347E-BD6C-346991B4E05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62" y="4935999"/>
            <a:ext cx="5207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20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3122" y="-6124"/>
            <a:ext cx="5741234" cy="5155747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4180114 w 19456416"/>
              <a:gd name="connsiteY3" fmla="*/ 13716000 h 13716000"/>
              <a:gd name="connsiteX4" fmla="*/ 0 w 19456416"/>
              <a:gd name="connsiteY4" fmla="*/ 0 h 13716000"/>
              <a:gd name="connsiteX0" fmla="*/ 1175657 w 15276302"/>
              <a:gd name="connsiteY0" fmla="*/ 0 h 13716000"/>
              <a:gd name="connsiteX1" fmla="*/ 10480782 w 15276302"/>
              <a:gd name="connsiteY1" fmla="*/ 0 h 13716000"/>
              <a:gd name="connsiteX2" fmla="*/ 15276302 w 15276302"/>
              <a:gd name="connsiteY2" fmla="*/ 13716000 h 13716000"/>
              <a:gd name="connsiteX3" fmla="*/ 0 w 15276302"/>
              <a:gd name="connsiteY3" fmla="*/ 13716000 h 13716000"/>
              <a:gd name="connsiteX4" fmla="*/ 1175657 w 15276302"/>
              <a:gd name="connsiteY4" fmla="*/ 0 h 13716000"/>
              <a:gd name="connsiteX0" fmla="*/ 0 w 15292631"/>
              <a:gd name="connsiteY0" fmla="*/ 0 h 13732329"/>
              <a:gd name="connsiteX1" fmla="*/ 10497111 w 15292631"/>
              <a:gd name="connsiteY1" fmla="*/ 16329 h 13732329"/>
              <a:gd name="connsiteX2" fmla="*/ 15292631 w 15292631"/>
              <a:gd name="connsiteY2" fmla="*/ 13732329 h 13732329"/>
              <a:gd name="connsiteX3" fmla="*/ 16329 w 15292631"/>
              <a:gd name="connsiteY3" fmla="*/ 13732329 h 13732329"/>
              <a:gd name="connsiteX4" fmla="*/ 0 w 15292631"/>
              <a:gd name="connsiteY4" fmla="*/ 0 h 13732329"/>
              <a:gd name="connsiteX0" fmla="*/ 0 w 15292631"/>
              <a:gd name="connsiteY0" fmla="*/ 0 h 13732329"/>
              <a:gd name="connsiteX1" fmla="*/ 10497111 w 15292631"/>
              <a:gd name="connsiteY1" fmla="*/ 16329 h 13732329"/>
              <a:gd name="connsiteX2" fmla="*/ 15292631 w 15292631"/>
              <a:gd name="connsiteY2" fmla="*/ 13732329 h 13732329"/>
              <a:gd name="connsiteX3" fmla="*/ 0 w 15292631"/>
              <a:gd name="connsiteY3" fmla="*/ 13683343 h 13732329"/>
              <a:gd name="connsiteX4" fmla="*/ 0 w 15292631"/>
              <a:gd name="connsiteY4" fmla="*/ 0 h 13732329"/>
              <a:gd name="connsiteX0" fmla="*/ 16329 w 15308960"/>
              <a:gd name="connsiteY0" fmla="*/ 0 h 13732329"/>
              <a:gd name="connsiteX1" fmla="*/ 10513440 w 15308960"/>
              <a:gd name="connsiteY1" fmla="*/ 16329 h 13732329"/>
              <a:gd name="connsiteX2" fmla="*/ 15308960 w 15308960"/>
              <a:gd name="connsiteY2" fmla="*/ 13732329 h 13732329"/>
              <a:gd name="connsiteX3" fmla="*/ 0 w 15308960"/>
              <a:gd name="connsiteY3" fmla="*/ 13650686 h 13732329"/>
              <a:gd name="connsiteX4" fmla="*/ 16329 w 15308960"/>
              <a:gd name="connsiteY4" fmla="*/ 0 h 13732329"/>
              <a:gd name="connsiteX0" fmla="*/ 16329 w 15308960"/>
              <a:gd name="connsiteY0" fmla="*/ 0 h 13748658"/>
              <a:gd name="connsiteX1" fmla="*/ 10513440 w 15308960"/>
              <a:gd name="connsiteY1" fmla="*/ 16329 h 13748658"/>
              <a:gd name="connsiteX2" fmla="*/ 15308960 w 15308960"/>
              <a:gd name="connsiteY2" fmla="*/ 13732329 h 13748658"/>
              <a:gd name="connsiteX3" fmla="*/ 0 w 15308960"/>
              <a:gd name="connsiteY3" fmla="*/ 13748658 h 13748658"/>
              <a:gd name="connsiteX4" fmla="*/ 16329 w 15308960"/>
              <a:gd name="connsiteY4" fmla="*/ 0 h 1374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08960" h="13748658">
                <a:moveTo>
                  <a:pt x="16329" y="0"/>
                </a:moveTo>
                <a:lnTo>
                  <a:pt x="10513440" y="16329"/>
                </a:lnTo>
                <a:lnTo>
                  <a:pt x="15308960" y="13732329"/>
                </a:lnTo>
                <a:lnTo>
                  <a:pt x="0" y="13748658"/>
                </a:lnTo>
                <a:lnTo>
                  <a:pt x="1632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1047020"/>
            <a:ext cx="3191608" cy="27411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7125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8" name="Tijdelijke aanduiding voor afbeelding 4">
            <a:extLst>
              <a:ext uri="{FF2B5EF4-FFF2-40B4-BE49-F238E27FC236}">
                <a16:creationId xmlns:a16="http://schemas.microsoft.com/office/drawing/2014/main" id="{0F07F5A2-00F8-0048-96CC-5B0E2B0A81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15054" y="951412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4" name="Tijdelijke aanduiding voor afbeelding 4">
            <a:extLst>
              <a:ext uri="{FF2B5EF4-FFF2-40B4-BE49-F238E27FC236}">
                <a16:creationId xmlns:a16="http://schemas.microsoft.com/office/drawing/2014/main" id="{FE727A0B-9547-E246-913D-6A213065FE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35983" y="1978303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5" name="Tijdelijke aanduiding voor afbeelding 4">
            <a:extLst>
              <a:ext uri="{FF2B5EF4-FFF2-40B4-BE49-F238E27FC236}">
                <a16:creationId xmlns:a16="http://schemas.microsoft.com/office/drawing/2014/main" id="{446BA4EF-DA25-A240-8C81-A9C4C9E5816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81849" y="3005181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CEE8C4C8-F25B-D940-A872-144C9E6804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66514" y="951750"/>
            <a:ext cx="3613591" cy="65201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672C86A2-0486-DF4A-AAF7-65E53ED195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03239" y="1972350"/>
            <a:ext cx="3613591" cy="65205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A2CCAF70-A5C6-BB41-A7B1-B92A30DF89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36359" y="3009150"/>
            <a:ext cx="3431805" cy="65205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70DF6A5-0573-47EE-B8F4-70D97BD01D76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CF3F9008-57C4-43B0-BC8D-5342ED158A5D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22" name="Afbeelding 21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51930AD4-6E7E-428C-B3F7-67ED463647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118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4766" y="3396662"/>
            <a:ext cx="9150944" cy="1747230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11430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4300 w 24613200"/>
              <a:gd name="connsiteY4" fmla="*/ 1053548 h 4675608"/>
              <a:gd name="connsiteX0" fmla="*/ 0 w 24498900"/>
              <a:gd name="connsiteY0" fmla="*/ 1053548 h 4675608"/>
              <a:gd name="connsiteX1" fmla="*/ 24498900 w 24498900"/>
              <a:gd name="connsiteY1" fmla="*/ 0 h 4675608"/>
              <a:gd name="connsiteX2" fmla="*/ 24498900 w 24498900"/>
              <a:gd name="connsiteY2" fmla="*/ 4675608 h 4675608"/>
              <a:gd name="connsiteX3" fmla="*/ 16329 w 24498900"/>
              <a:gd name="connsiteY3" fmla="*/ 4675608 h 4675608"/>
              <a:gd name="connsiteX4" fmla="*/ 0 w 24498900"/>
              <a:gd name="connsiteY4" fmla="*/ 1053548 h 4675608"/>
              <a:gd name="connsiteX0" fmla="*/ 0 w 24498900"/>
              <a:gd name="connsiteY0" fmla="*/ 1037219 h 4659279"/>
              <a:gd name="connsiteX1" fmla="*/ 24384600 w 24498900"/>
              <a:gd name="connsiteY1" fmla="*/ 0 h 4659279"/>
              <a:gd name="connsiteX2" fmla="*/ 24498900 w 24498900"/>
              <a:gd name="connsiteY2" fmla="*/ 4659279 h 4659279"/>
              <a:gd name="connsiteX3" fmla="*/ 16329 w 24498900"/>
              <a:gd name="connsiteY3" fmla="*/ 4659279 h 4659279"/>
              <a:gd name="connsiteX4" fmla="*/ 0 w 24498900"/>
              <a:gd name="connsiteY4" fmla="*/ 1037219 h 4659279"/>
              <a:gd name="connsiteX0" fmla="*/ 0 w 24400929"/>
              <a:gd name="connsiteY0" fmla="*/ 1037219 h 4659279"/>
              <a:gd name="connsiteX1" fmla="*/ 24384600 w 24400929"/>
              <a:gd name="connsiteY1" fmla="*/ 0 h 4659279"/>
              <a:gd name="connsiteX2" fmla="*/ 24400929 w 24400929"/>
              <a:gd name="connsiteY2" fmla="*/ 4642950 h 4659279"/>
              <a:gd name="connsiteX3" fmla="*/ 16329 w 24400929"/>
              <a:gd name="connsiteY3" fmla="*/ 4659279 h 4659279"/>
              <a:gd name="connsiteX4" fmla="*/ 0 w 24400929"/>
              <a:gd name="connsiteY4" fmla="*/ 1037219 h 46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0929" h="4659279">
                <a:moveTo>
                  <a:pt x="0" y="1037219"/>
                </a:moveTo>
                <a:lnTo>
                  <a:pt x="24384600" y="0"/>
                </a:lnTo>
                <a:lnTo>
                  <a:pt x="24400929" y="4642950"/>
                </a:lnTo>
                <a:lnTo>
                  <a:pt x="16329" y="4659279"/>
                </a:lnTo>
                <a:lnTo>
                  <a:pt x="0" y="1037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9850" y="0"/>
            <a:ext cx="6041290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3363686 w 19456416"/>
              <a:gd name="connsiteY3" fmla="*/ 13683342 h 13716000"/>
              <a:gd name="connsiteX4" fmla="*/ 0 w 19456416"/>
              <a:gd name="connsiteY4" fmla="*/ 0 h 13716000"/>
              <a:gd name="connsiteX0" fmla="*/ 114299 w 16092730"/>
              <a:gd name="connsiteY0" fmla="*/ 0 h 13716000"/>
              <a:gd name="connsiteX1" fmla="*/ 11297210 w 16092730"/>
              <a:gd name="connsiteY1" fmla="*/ 0 h 13716000"/>
              <a:gd name="connsiteX2" fmla="*/ 16092730 w 16092730"/>
              <a:gd name="connsiteY2" fmla="*/ 13716000 h 13716000"/>
              <a:gd name="connsiteX3" fmla="*/ 0 w 16092730"/>
              <a:gd name="connsiteY3" fmla="*/ 13683342 h 13716000"/>
              <a:gd name="connsiteX4" fmla="*/ 114299 w 16092730"/>
              <a:gd name="connsiteY4" fmla="*/ 0 h 13716000"/>
              <a:gd name="connsiteX0" fmla="*/ 0 w 16092731"/>
              <a:gd name="connsiteY0" fmla="*/ 0 h 13716000"/>
              <a:gd name="connsiteX1" fmla="*/ 11297211 w 16092731"/>
              <a:gd name="connsiteY1" fmla="*/ 0 h 13716000"/>
              <a:gd name="connsiteX2" fmla="*/ 16092731 w 16092731"/>
              <a:gd name="connsiteY2" fmla="*/ 13716000 h 13716000"/>
              <a:gd name="connsiteX3" fmla="*/ 1 w 16092731"/>
              <a:gd name="connsiteY3" fmla="*/ 13683342 h 13716000"/>
              <a:gd name="connsiteX4" fmla="*/ 0 w 16092731"/>
              <a:gd name="connsiteY4" fmla="*/ 0 h 13716000"/>
              <a:gd name="connsiteX0" fmla="*/ 0 w 16092731"/>
              <a:gd name="connsiteY0" fmla="*/ 0 h 13716000"/>
              <a:gd name="connsiteX1" fmla="*/ 11297211 w 16092731"/>
              <a:gd name="connsiteY1" fmla="*/ 0 h 13716000"/>
              <a:gd name="connsiteX2" fmla="*/ 16092731 w 16092731"/>
              <a:gd name="connsiteY2" fmla="*/ 13716000 h 13716000"/>
              <a:gd name="connsiteX3" fmla="*/ 32659 w 16092731"/>
              <a:gd name="connsiteY3" fmla="*/ 13699670 h 13716000"/>
              <a:gd name="connsiteX4" fmla="*/ 0 w 16092731"/>
              <a:gd name="connsiteY4" fmla="*/ 0 h 13716000"/>
              <a:gd name="connsiteX0" fmla="*/ 16327 w 16109058"/>
              <a:gd name="connsiteY0" fmla="*/ 0 h 13748656"/>
              <a:gd name="connsiteX1" fmla="*/ 11313538 w 16109058"/>
              <a:gd name="connsiteY1" fmla="*/ 0 h 13748656"/>
              <a:gd name="connsiteX2" fmla="*/ 16109058 w 16109058"/>
              <a:gd name="connsiteY2" fmla="*/ 13716000 h 13748656"/>
              <a:gd name="connsiteX3" fmla="*/ 0 w 16109058"/>
              <a:gd name="connsiteY3" fmla="*/ 13748656 h 13748656"/>
              <a:gd name="connsiteX4" fmla="*/ 16327 w 16109058"/>
              <a:gd name="connsiteY4" fmla="*/ 0 h 13748656"/>
              <a:gd name="connsiteX0" fmla="*/ 16327 w 16109058"/>
              <a:gd name="connsiteY0" fmla="*/ 0 h 13716000"/>
              <a:gd name="connsiteX1" fmla="*/ 11313538 w 16109058"/>
              <a:gd name="connsiteY1" fmla="*/ 0 h 13716000"/>
              <a:gd name="connsiteX2" fmla="*/ 16109058 w 16109058"/>
              <a:gd name="connsiteY2" fmla="*/ 13716000 h 13716000"/>
              <a:gd name="connsiteX3" fmla="*/ 0 w 16109058"/>
              <a:gd name="connsiteY3" fmla="*/ 13699670 h 13716000"/>
              <a:gd name="connsiteX4" fmla="*/ 16327 w 16109058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9058" h="13716000">
                <a:moveTo>
                  <a:pt x="16327" y="0"/>
                </a:moveTo>
                <a:lnTo>
                  <a:pt x="11313538" y="0"/>
                </a:lnTo>
                <a:lnTo>
                  <a:pt x="16109058" y="13716000"/>
                </a:lnTo>
                <a:lnTo>
                  <a:pt x="0" y="13699670"/>
                </a:lnTo>
                <a:cubicBezTo>
                  <a:pt x="0" y="9138556"/>
                  <a:pt x="16327" y="4561114"/>
                  <a:pt x="163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sp>
        <p:nvSpPr>
          <p:cNvPr id="19" name="Tijdelijke aanduiding voor afbeelding 4">
            <a:extLst>
              <a:ext uri="{FF2B5EF4-FFF2-40B4-BE49-F238E27FC236}">
                <a16:creationId xmlns:a16="http://schemas.microsoft.com/office/drawing/2014/main" id="{8B912102-9D25-844D-B33B-B0F1D6B4E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8165" y="742594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0" name="Tijdelijke aanduiding voor afbeelding 4">
            <a:extLst>
              <a:ext uri="{FF2B5EF4-FFF2-40B4-BE49-F238E27FC236}">
                <a16:creationId xmlns:a16="http://schemas.microsoft.com/office/drawing/2014/main" id="{5C8F3EA5-AEEA-7344-9B6F-9C77511863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98094" y="1900233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1" name="Tijdelijke aanduiding voor afbeelding 4">
            <a:extLst>
              <a:ext uri="{FF2B5EF4-FFF2-40B4-BE49-F238E27FC236}">
                <a16:creationId xmlns:a16="http://schemas.microsoft.com/office/drawing/2014/main" id="{F05BB736-0318-6344-845F-60A1B40E2A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88490" y="308315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26691" y="885601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26691" y="1126399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4C68B6DB-7BF3-4047-89B8-DD0510DC66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26606" y="2043239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30" name="Tijdelijke aanduiding voor tekst 10">
            <a:extLst>
              <a:ext uri="{FF2B5EF4-FFF2-40B4-BE49-F238E27FC236}">
                <a16:creationId xmlns:a16="http://schemas.microsoft.com/office/drawing/2014/main" id="{FDB5FECB-B3E5-0D48-AC88-81571F972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26606" y="2284038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1" name="Tijdelijke aanduiding voor tekst 9">
            <a:extLst>
              <a:ext uri="{FF2B5EF4-FFF2-40B4-BE49-F238E27FC236}">
                <a16:creationId xmlns:a16="http://schemas.microsoft.com/office/drawing/2014/main" id="{BB29D36A-AA62-C14C-9087-04E388F791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17016" y="3226163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32" name="Tijdelijke aanduiding voor tekst 10">
            <a:extLst>
              <a:ext uri="{FF2B5EF4-FFF2-40B4-BE49-F238E27FC236}">
                <a16:creationId xmlns:a16="http://schemas.microsoft.com/office/drawing/2014/main" id="{FA7ADB12-F2E5-9843-BC16-A5AE78BDCD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17016" y="3466962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BEF5583-F8B1-564F-9AE4-47576AA69A53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ep 24">
            <a:extLst>
              <a:ext uri="{FF2B5EF4-FFF2-40B4-BE49-F238E27FC236}">
                <a16:creationId xmlns:a16="http://schemas.microsoft.com/office/drawing/2014/main" id="{6A6B2C92-53B7-4847-ACA5-A4E33E8EEFF7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FD83AF92-0F0A-4843-924A-290101ED6BD2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27" name="Afbeelding 2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C0FAE219-6E8C-48B7-9E86-D9BED5523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056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Tekst+IM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C9F31F9-3F4E-F049-8317-6E74F3282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8"/>
            <a:ext cx="9144000" cy="5143165"/>
          </a:xfrm>
          <a:prstGeom prst="rect">
            <a:avLst/>
          </a:prstGeom>
        </p:spPr>
      </p:pic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5801"/>
            <a:ext cx="3093956" cy="365263"/>
          </a:xfrm>
        </p:spPr>
        <p:txBody>
          <a:bodyPr lIns="0" tIns="0" rIns="0" bIns="0" anchor="t" anchorCtr="0">
            <a:noAutofit/>
          </a:bodyPr>
          <a:lstStyle>
            <a:lvl1pPr algn="l">
              <a:defRPr sz="1575" b="0" i="0" cap="all" baseline="0">
                <a:solidFill>
                  <a:schemeClr val="bg1"/>
                </a:solidFill>
                <a:latin typeface="Flanders Art Serif Pro Medium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28D0149-3A97-604B-9BE6-E2DBFB80D1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-1020000">
            <a:off x="145999" y="144315"/>
            <a:ext cx="540035" cy="540000"/>
          </a:xfrm>
        </p:spPr>
        <p:txBody>
          <a:bodyPr lIns="90000">
            <a:normAutofit/>
          </a:bodyPr>
          <a:lstStyle>
            <a:lvl1pPr marL="0" indent="0">
              <a:buFontTx/>
              <a:buNone/>
              <a:defRPr sz="375" baseline="0"/>
            </a:lvl1pPr>
          </a:lstStyle>
          <a:p>
            <a:endParaRPr lang="nl-BE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02A52F0-F44A-A149-993E-6B15F4E4B7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426" y="1257296"/>
            <a:ext cx="2667774" cy="317152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100" baseline="0">
                <a:latin typeface="Flanders Art Serif Pro Light" pitchFamily="2" charset="77"/>
              </a:defRPr>
            </a:lvl1pPr>
          </a:lstStyle>
          <a:p>
            <a:endParaRPr lang="nl-BE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0500C2DA-AD48-9F48-80F0-AE330D263D36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EAC57075-C143-6A9E-B627-FDE4414409A5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3B16141C-4D05-17B5-08F7-896FB0AF3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22523493" y="12969285"/>
              <a:ext cx="1860507" cy="725427"/>
            </a:xfrm>
            <a:prstGeom prst="rect">
              <a:avLst/>
            </a:prstGeom>
          </p:spPr>
        </p:pic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45D1985D-CF54-A512-7FBB-28BB89B25B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62" y="4935999"/>
            <a:ext cx="5207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06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2992" y="-6123"/>
            <a:ext cx="6041290" cy="514962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3102429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3102429 w 19456416"/>
              <a:gd name="connsiteY4" fmla="*/ 0 h 13716000"/>
              <a:gd name="connsiteX0" fmla="*/ 0 w 16353987"/>
              <a:gd name="connsiteY0" fmla="*/ 0 h 13764986"/>
              <a:gd name="connsiteX1" fmla="*/ 11558467 w 16353987"/>
              <a:gd name="connsiteY1" fmla="*/ 0 h 13764986"/>
              <a:gd name="connsiteX2" fmla="*/ 16353987 w 16353987"/>
              <a:gd name="connsiteY2" fmla="*/ 13716000 h 13764986"/>
              <a:gd name="connsiteX3" fmla="*/ 261257 w 16353987"/>
              <a:gd name="connsiteY3" fmla="*/ 13764986 h 13764986"/>
              <a:gd name="connsiteX4" fmla="*/ 0 w 16353987"/>
              <a:gd name="connsiteY4" fmla="*/ 0 h 13764986"/>
              <a:gd name="connsiteX0" fmla="*/ 130629 w 16092730"/>
              <a:gd name="connsiteY0" fmla="*/ 0 h 13781315"/>
              <a:gd name="connsiteX1" fmla="*/ 11297210 w 16092730"/>
              <a:gd name="connsiteY1" fmla="*/ 16329 h 13781315"/>
              <a:gd name="connsiteX2" fmla="*/ 16092730 w 16092730"/>
              <a:gd name="connsiteY2" fmla="*/ 13732329 h 13781315"/>
              <a:gd name="connsiteX3" fmla="*/ 0 w 16092730"/>
              <a:gd name="connsiteY3" fmla="*/ 13781315 h 13781315"/>
              <a:gd name="connsiteX4" fmla="*/ 130629 w 16092730"/>
              <a:gd name="connsiteY4" fmla="*/ 0 h 13781315"/>
              <a:gd name="connsiteX0" fmla="*/ 0 w 16109058"/>
              <a:gd name="connsiteY0" fmla="*/ 0 h 13781315"/>
              <a:gd name="connsiteX1" fmla="*/ 11313538 w 16109058"/>
              <a:gd name="connsiteY1" fmla="*/ 16329 h 13781315"/>
              <a:gd name="connsiteX2" fmla="*/ 16109058 w 16109058"/>
              <a:gd name="connsiteY2" fmla="*/ 13732329 h 13781315"/>
              <a:gd name="connsiteX3" fmla="*/ 16328 w 16109058"/>
              <a:gd name="connsiteY3" fmla="*/ 13781315 h 13781315"/>
              <a:gd name="connsiteX4" fmla="*/ 0 w 16109058"/>
              <a:gd name="connsiteY4" fmla="*/ 0 h 13781315"/>
              <a:gd name="connsiteX0" fmla="*/ 0 w 16109058"/>
              <a:gd name="connsiteY0" fmla="*/ 0 h 13732329"/>
              <a:gd name="connsiteX1" fmla="*/ 11313538 w 16109058"/>
              <a:gd name="connsiteY1" fmla="*/ 16329 h 13732329"/>
              <a:gd name="connsiteX2" fmla="*/ 16109058 w 16109058"/>
              <a:gd name="connsiteY2" fmla="*/ 13732329 h 13732329"/>
              <a:gd name="connsiteX3" fmla="*/ 16328 w 16109058"/>
              <a:gd name="connsiteY3" fmla="*/ 13732329 h 13732329"/>
              <a:gd name="connsiteX4" fmla="*/ 0 w 16109058"/>
              <a:gd name="connsiteY4" fmla="*/ 0 h 137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9058" h="13732329">
                <a:moveTo>
                  <a:pt x="0" y="0"/>
                </a:moveTo>
                <a:lnTo>
                  <a:pt x="11313538" y="16329"/>
                </a:lnTo>
                <a:lnTo>
                  <a:pt x="16109058" y="13732329"/>
                </a:lnTo>
                <a:lnTo>
                  <a:pt x="16328" y="13732329"/>
                </a:lnTo>
                <a:cubicBezTo>
                  <a:pt x="10885" y="9138557"/>
                  <a:pt x="5443" y="459377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4766" y="1934558"/>
            <a:ext cx="9150944" cy="3206892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0 w 24613200"/>
              <a:gd name="connsiteY0" fmla="*/ 58225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582257 h 4675608"/>
              <a:gd name="connsiteX0" fmla="*/ 114300 w 24613200"/>
              <a:gd name="connsiteY0" fmla="*/ 57343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4300 w 24613200"/>
              <a:gd name="connsiteY4" fmla="*/ 573430 h 4675608"/>
              <a:gd name="connsiteX0" fmla="*/ 0 w 24498900"/>
              <a:gd name="connsiteY0" fmla="*/ 573430 h 4675608"/>
              <a:gd name="connsiteX1" fmla="*/ 24498900 w 24498900"/>
              <a:gd name="connsiteY1" fmla="*/ 0 h 4675608"/>
              <a:gd name="connsiteX2" fmla="*/ 24498900 w 24498900"/>
              <a:gd name="connsiteY2" fmla="*/ 4675608 h 4675608"/>
              <a:gd name="connsiteX3" fmla="*/ 0 w 24498900"/>
              <a:gd name="connsiteY3" fmla="*/ 4631476 h 4675608"/>
              <a:gd name="connsiteX4" fmla="*/ 0 w 24498900"/>
              <a:gd name="connsiteY4" fmla="*/ 573430 h 4675608"/>
              <a:gd name="connsiteX0" fmla="*/ 0 w 24498900"/>
              <a:gd name="connsiteY0" fmla="*/ 573430 h 4631476"/>
              <a:gd name="connsiteX1" fmla="*/ 24498900 w 24498900"/>
              <a:gd name="connsiteY1" fmla="*/ 0 h 4631476"/>
              <a:gd name="connsiteX2" fmla="*/ 24384600 w 24498900"/>
              <a:gd name="connsiteY2" fmla="*/ 4622649 h 4631476"/>
              <a:gd name="connsiteX3" fmla="*/ 0 w 24498900"/>
              <a:gd name="connsiteY3" fmla="*/ 4631476 h 4631476"/>
              <a:gd name="connsiteX4" fmla="*/ 0 w 24498900"/>
              <a:gd name="connsiteY4" fmla="*/ 573430 h 4631476"/>
              <a:gd name="connsiteX0" fmla="*/ 0 w 24433586"/>
              <a:gd name="connsiteY0" fmla="*/ 573430 h 4631476"/>
              <a:gd name="connsiteX1" fmla="*/ 24433586 w 24433586"/>
              <a:gd name="connsiteY1" fmla="*/ 0 h 4631476"/>
              <a:gd name="connsiteX2" fmla="*/ 24384600 w 24433586"/>
              <a:gd name="connsiteY2" fmla="*/ 4622649 h 4631476"/>
              <a:gd name="connsiteX3" fmla="*/ 0 w 24433586"/>
              <a:gd name="connsiteY3" fmla="*/ 4631476 h 4631476"/>
              <a:gd name="connsiteX4" fmla="*/ 0 w 24433586"/>
              <a:gd name="connsiteY4" fmla="*/ 573430 h 4631476"/>
              <a:gd name="connsiteX0" fmla="*/ 0 w 24400929"/>
              <a:gd name="connsiteY0" fmla="*/ 564603 h 4622649"/>
              <a:gd name="connsiteX1" fmla="*/ 24400929 w 24400929"/>
              <a:gd name="connsiteY1" fmla="*/ 0 h 4622649"/>
              <a:gd name="connsiteX2" fmla="*/ 24384600 w 24400929"/>
              <a:gd name="connsiteY2" fmla="*/ 4613822 h 4622649"/>
              <a:gd name="connsiteX3" fmla="*/ 0 w 24400929"/>
              <a:gd name="connsiteY3" fmla="*/ 4622649 h 4622649"/>
              <a:gd name="connsiteX4" fmla="*/ 0 w 24400929"/>
              <a:gd name="connsiteY4" fmla="*/ 564603 h 4622649"/>
              <a:gd name="connsiteX0" fmla="*/ 0 w 24400929"/>
              <a:gd name="connsiteY0" fmla="*/ 564603 h 4622649"/>
              <a:gd name="connsiteX1" fmla="*/ 24400929 w 24400929"/>
              <a:gd name="connsiteY1" fmla="*/ 0 h 4622649"/>
              <a:gd name="connsiteX2" fmla="*/ 24384600 w 24400929"/>
              <a:gd name="connsiteY2" fmla="*/ 4613822 h 4622649"/>
              <a:gd name="connsiteX3" fmla="*/ 0 w 24400929"/>
              <a:gd name="connsiteY3" fmla="*/ 4622649 h 4622649"/>
              <a:gd name="connsiteX4" fmla="*/ 0 w 24400929"/>
              <a:gd name="connsiteY4" fmla="*/ 564603 h 462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0929" h="4622649">
                <a:moveTo>
                  <a:pt x="0" y="564603"/>
                </a:moveTo>
                <a:lnTo>
                  <a:pt x="24400929" y="0"/>
                </a:lnTo>
                <a:lnTo>
                  <a:pt x="24384600" y="4613822"/>
                </a:lnTo>
                <a:lnTo>
                  <a:pt x="0" y="4622649"/>
                </a:lnTo>
                <a:lnTo>
                  <a:pt x="0" y="5646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2CAF0322-D61C-CF4A-B600-B09F14B33EE7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4B73510-C749-6646-8714-572D5F410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362" y="4757765"/>
            <a:ext cx="1480182" cy="192253"/>
          </a:xfrm>
          <a:prstGeom prst="rect">
            <a:avLst/>
          </a:prstGeom>
        </p:spPr>
      </p:pic>
      <p:sp>
        <p:nvSpPr>
          <p:cNvPr id="19" name="Tijdelijke aanduiding voor afbeelding 4">
            <a:extLst>
              <a:ext uri="{FF2B5EF4-FFF2-40B4-BE49-F238E27FC236}">
                <a16:creationId xmlns:a16="http://schemas.microsoft.com/office/drawing/2014/main" id="{8B912102-9D25-844D-B33B-B0F1D6B4E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06357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0" name="Tijdelijke aanduiding voor afbeelding 4">
            <a:extLst>
              <a:ext uri="{FF2B5EF4-FFF2-40B4-BE49-F238E27FC236}">
                <a16:creationId xmlns:a16="http://schemas.microsoft.com/office/drawing/2014/main" id="{5C8F3EA5-AEEA-7344-9B6F-9C77511863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96616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1" name="Tijdelijke aanduiding voor afbeelding 4">
            <a:extLst>
              <a:ext uri="{FF2B5EF4-FFF2-40B4-BE49-F238E27FC236}">
                <a16:creationId xmlns:a16="http://schemas.microsoft.com/office/drawing/2014/main" id="{F05BB736-0318-6344-845F-60A1B40E2A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90250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1051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4425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23" name="Tijdelijke aanduiding voor afbeelding 4">
            <a:extLst>
              <a:ext uri="{FF2B5EF4-FFF2-40B4-BE49-F238E27FC236}">
                <a16:creationId xmlns:a16="http://schemas.microsoft.com/office/drawing/2014/main" id="{E351B884-85E2-3A42-BECE-12963E8D80A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083871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24" name="Tijdelijke aanduiding voor tekst 9">
            <a:extLst>
              <a:ext uri="{FF2B5EF4-FFF2-40B4-BE49-F238E27FC236}">
                <a16:creationId xmlns:a16="http://schemas.microsoft.com/office/drawing/2014/main" id="{62708F5E-4515-6E49-A7BD-5558A5E1E5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701296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5" name="Tijdelijke aanduiding voor tekst 10">
            <a:extLst>
              <a:ext uri="{FF2B5EF4-FFF2-40B4-BE49-F238E27FC236}">
                <a16:creationId xmlns:a16="http://schemas.microsoft.com/office/drawing/2014/main" id="{1070DC98-7C84-C341-A3F9-3879DBA175B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01296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60056A1D-B766-0E48-A696-529D3B9810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88168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27" name="Tijdelijke aanduiding voor tekst 10">
            <a:extLst>
              <a:ext uri="{FF2B5EF4-FFF2-40B4-BE49-F238E27FC236}">
                <a16:creationId xmlns:a16="http://schemas.microsoft.com/office/drawing/2014/main" id="{2D4362DB-EF3C-C746-96A9-FC9F96F9FE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88167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92FDDA4B-9BA2-DF4C-A1BB-5E81B2A56B7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678036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34" name="Tijdelijke aanduiding voor tekst 10">
            <a:extLst>
              <a:ext uri="{FF2B5EF4-FFF2-40B4-BE49-F238E27FC236}">
                <a16:creationId xmlns:a16="http://schemas.microsoft.com/office/drawing/2014/main" id="{7FDBB1FB-5CE5-4E42-A403-C8528C2C11D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78036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9CAF728-D69A-B80F-6CDD-89B33E6FDE9E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8309C0FD-8B60-CBD6-B008-82AEBB526A45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96D2C431-3E0C-1E89-7372-4D59D5CA74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22523493" y="12969285"/>
              <a:ext cx="1860507" cy="725427"/>
            </a:xfrm>
            <a:prstGeom prst="rect">
              <a:avLst/>
            </a:prstGeom>
          </p:spPr>
        </p:pic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4CB978CD-5242-86C2-F66E-AF534E1624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62" y="4935999"/>
            <a:ext cx="5207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57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Tekstx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9773" y="1297296"/>
            <a:ext cx="9142969" cy="3850956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0 w 24613200"/>
              <a:gd name="connsiteY0" fmla="*/ 58225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582257 h 4675608"/>
              <a:gd name="connsiteX0" fmla="*/ 0 w 24613200"/>
              <a:gd name="connsiteY0" fmla="*/ 49607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496077 h 4675608"/>
              <a:gd name="connsiteX0" fmla="*/ 21265 w 24613200"/>
              <a:gd name="connsiteY0" fmla="*/ 476926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21265 w 24613200"/>
              <a:gd name="connsiteY4" fmla="*/ 476926 h 4675608"/>
              <a:gd name="connsiteX0" fmla="*/ 119236 w 24613200"/>
              <a:gd name="connsiteY0" fmla="*/ 476926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9236 w 24613200"/>
              <a:gd name="connsiteY4" fmla="*/ 476926 h 4675608"/>
              <a:gd name="connsiteX0" fmla="*/ 0 w 24493964"/>
              <a:gd name="connsiteY0" fmla="*/ 476926 h 4675608"/>
              <a:gd name="connsiteX1" fmla="*/ 24493964 w 24493964"/>
              <a:gd name="connsiteY1" fmla="*/ 0 h 4675608"/>
              <a:gd name="connsiteX2" fmla="*/ 24493964 w 24493964"/>
              <a:gd name="connsiteY2" fmla="*/ 4675608 h 4675608"/>
              <a:gd name="connsiteX3" fmla="*/ 11392 w 24493964"/>
              <a:gd name="connsiteY3" fmla="*/ 4624140 h 4675608"/>
              <a:gd name="connsiteX4" fmla="*/ 0 w 24493964"/>
              <a:gd name="connsiteY4" fmla="*/ 476926 h 4675608"/>
              <a:gd name="connsiteX0" fmla="*/ 0 w 24493964"/>
              <a:gd name="connsiteY0" fmla="*/ 476926 h 4624140"/>
              <a:gd name="connsiteX1" fmla="*/ 24493964 w 24493964"/>
              <a:gd name="connsiteY1" fmla="*/ 0 h 4624140"/>
              <a:gd name="connsiteX2" fmla="*/ 24379664 w 24493964"/>
              <a:gd name="connsiteY2" fmla="*/ 4616787 h 4624140"/>
              <a:gd name="connsiteX3" fmla="*/ 11392 w 24493964"/>
              <a:gd name="connsiteY3" fmla="*/ 4624140 h 4624140"/>
              <a:gd name="connsiteX4" fmla="*/ 0 w 24493964"/>
              <a:gd name="connsiteY4" fmla="*/ 476926 h 4624140"/>
              <a:gd name="connsiteX0" fmla="*/ 0 w 24379664"/>
              <a:gd name="connsiteY0" fmla="*/ 476926 h 4624140"/>
              <a:gd name="connsiteX1" fmla="*/ 24330678 w 24379664"/>
              <a:gd name="connsiteY1" fmla="*/ 0 h 4624140"/>
              <a:gd name="connsiteX2" fmla="*/ 24379664 w 24379664"/>
              <a:gd name="connsiteY2" fmla="*/ 4616787 h 4624140"/>
              <a:gd name="connsiteX3" fmla="*/ 11392 w 24379664"/>
              <a:gd name="connsiteY3" fmla="*/ 4624140 h 4624140"/>
              <a:gd name="connsiteX4" fmla="*/ 0 w 24379664"/>
              <a:gd name="connsiteY4" fmla="*/ 476926 h 46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9664" h="4624140">
                <a:moveTo>
                  <a:pt x="0" y="476926"/>
                </a:moveTo>
                <a:lnTo>
                  <a:pt x="24330678" y="0"/>
                </a:lnTo>
                <a:lnTo>
                  <a:pt x="24379664" y="4616787"/>
                </a:lnTo>
                <a:lnTo>
                  <a:pt x="11392" y="4624140"/>
                </a:lnTo>
                <a:cubicBezTo>
                  <a:pt x="7595" y="3241735"/>
                  <a:pt x="3797" y="1859331"/>
                  <a:pt x="0" y="4769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2992" y="-6123"/>
            <a:ext cx="6048155" cy="514962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3347357 w 19456416"/>
              <a:gd name="connsiteY3" fmla="*/ 13716000 h 13716000"/>
              <a:gd name="connsiteX4" fmla="*/ 0 w 19456416"/>
              <a:gd name="connsiteY4" fmla="*/ 0 h 13716000"/>
              <a:gd name="connsiteX0" fmla="*/ 32657 w 16109059"/>
              <a:gd name="connsiteY0" fmla="*/ 16328 h 13716000"/>
              <a:gd name="connsiteX1" fmla="*/ 11313539 w 16109059"/>
              <a:gd name="connsiteY1" fmla="*/ 0 h 13716000"/>
              <a:gd name="connsiteX2" fmla="*/ 16109059 w 16109059"/>
              <a:gd name="connsiteY2" fmla="*/ 13716000 h 13716000"/>
              <a:gd name="connsiteX3" fmla="*/ 0 w 16109059"/>
              <a:gd name="connsiteY3" fmla="*/ 13716000 h 13716000"/>
              <a:gd name="connsiteX4" fmla="*/ 32657 w 16109059"/>
              <a:gd name="connsiteY4" fmla="*/ 16328 h 13716000"/>
              <a:gd name="connsiteX0" fmla="*/ 3142 w 16112201"/>
              <a:gd name="connsiteY0" fmla="*/ 0 h 13716000"/>
              <a:gd name="connsiteX1" fmla="*/ 11316681 w 16112201"/>
              <a:gd name="connsiteY1" fmla="*/ 0 h 13716000"/>
              <a:gd name="connsiteX2" fmla="*/ 16112201 w 16112201"/>
              <a:gd name="connsiteY2" fmla="*/ 13716000 h 13716000"/>
              <a:gd name="connsiteX3" fmla="*/ 3142 w 16112201"/>
              <a:gd name="connsiteY3" fmla="*/ 13716000 h 13716000"/>
              <a:gd name="connsiteX4" fmla="*/ 3142 w 16112201"/>
              <a:gd name="connsiteY4" fmla="*/ 0 h 13716000"/>
              <a:gd name="connsiteX0" fmla="*/ 1977 w 16127364"/>
              <a:gd name="connsiteY0" fmla="*/ 0 h 13732329"/>
              <a:gd name="connsiteX1" fmla="*/ 11331844 w 16127364"/>
              <a:gd name="connsiteY1" fmla="*/ 16329 h 13732329"/>
              <a:gd name="connsiteX2" fmla="*/ 16127364 w 16127364"/>
              <a:gd name="connsiteY2" fmla="*/ 13732329 h 13732329"/>
              <a:gd name="connsiteX3" fmla="*/ 18305 w 16127364"/>
              <a:gd name="connsiteY3" fmla="*/ 13732329 h 13732329"/>
              <a:gd name="connsiteX4" fmla="*/ 1977 w 16127364"/>
              <a:gd name="connsiteY4" fmla="*/ 0 h 137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364" h="13732329">
                <a:moveTo>
                  <a:pt x="1977" y="0"/>
                </a:moveTo>
                <a:lnTo>
                  <a:pt x="11331844" y="16329"/>
                </a:lnTo>
                <a:lnTo>
                  <a:pt x="16127364" y="13732329"/>
                </a:lnTo>
                <a:lnTo>
                  <a:pt x="18305" y="13732329"/>
                </a:lnTo>
                <a:cubicBezTo>
                  <a:pt x="29191" y="9165772"/>
                  <a:pt x="-8909" y="4566557"/>
                  <a:pt x="1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4B8B8B8F-91EC-4042-AFC6-5594D521AF94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4B73510-C749-6646-8714-572D5F410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362" y="4757765"/>
            <a:ext cx="1480182" cy="192253"/>
          </a:xfrm>
          <a:prstGeom prst="rect">
            <a:avLst/>
          </a:prstGeom>
        </p:spPr>
      </p:pic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4426" y="2259751"/>
            <a:ext cx="3745144" cy="145018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625" cap="none" baseline="0">
                <a:solidFill>
                  <a:schemeClr val="tx1"/>
                </a:solidFill>
                <a:latin typeface="Flanders Art Serif Pro Medium" pitchFamily="2" charset="77"/>
              </a:defRPr>
            </a:lvl1pPr>
          </a:lstStyle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96132" y="2473416"/>
            <a:ext cx="3745144" cy="129848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buNone/>
              <a:defRPr sz="1275" baseline="0">
                <a:latin typeface="Flanders Art Sans Pro Light" pitchFamily="2" charset="77"/>
              </a:defRPr>
            </a:lvl1pPr>
          </a:lstStyle>
          <a:p>
            <a:endParaRPr lang="nl-BE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069E83F8-9193-A966-4E29-C09AFD1AE5F1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CFE95299-CE57-D2BE-DDA2-57AD6B2CFDA8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AC91BCE-3B74-4875-3398-569834D1CA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22523493" y="12969285"/>
              <a:ext cx="1860507" cy="725427"/>
            </a:xfrm>
            <a:prstGeom prst="rect">
              <a:avLst/>
            </a:prstGeom>
          </p:spPr>
        </p:pic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BA3E5DCD-0860-054B-A0D3-88C45FCE080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262" y="4935999"/>
            <a:ext cx="5207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33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675" y="876150"/>
            <a:ext cx="5707119" cy="2536588"/>
          </a:xfrm>
        </p:spPr>
        <p:txBody>
          <a:bodyPr lIns="0" tIns="0" rIns="0" bIns="0" anchor="t" anchorCtr="0">
            <a:noAutofit/>
          </a:bodyPr>
          <a:lstStyle>
            <a:lvl1pPr algn="l">
              <a:defRPr sz="6375" b="1" i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B95D3E6-C6F7-4E32-A945-8686F04944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18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7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EKSTLIDE (tekst links + 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572001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9572009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8E88981-6B68-B149-8A88-2F34EA6C1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6" y="364472"/>
            <a:ext cx="2202563" cy="905893"/>
          </a:xfrm>
          <a:prstGeom prst="rect">
            <a:avLst/>
          </a:prstGeom>
        </p:spPr>
      </p:pic>
      <p:sp>
        <p:nvSpPr>
          <p:cNvPr id="8" name="Title Text">
            <a:extLst>
              <a:ext uri="{FF2B5EF4-FFF2-40B4-BE49-F238E27FC236}">
                <a16:creationId xmlns:a16="http://schemas.microsoft.com/office/drawing/2014/main" id="{5306D2C2-901E-D34A-BA20-02F0F78228A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0916" y="1152762"/>
            <a:ext cx="5320333" cy="17907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defRPr sz="3200">
                <a:solidFill>
                  <a:srgbClr val="535353"/>
                </a:solidFill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61437452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2_HOOFDSTUKSLIDEa_ziza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B7289FFD-DB2D-7D47-B255-7925EF629602}"/>
              </a:ext>
            </a:extLst>
          </p:cNvPr>
          <p:cNvSpPr/>
          <p:nvPr/>
        </p:nvSpPr>
        <p:spPr>
          <a:xfrm>
            <a:off x="0" y="-450"/>
            <a:ext cx="9144000" cy="51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65AD9706-0929-194C-9AEC-605D2663D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" y="0"/>
            <a:ext cx="9132336" cy="5143500"/>
          </a:xfrm>
          <a:prstGeom prst="rect">
            <a:avLst/>
          </a:prstGeom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7" y="1452320"/>
            <a:ext cx="3241575" cy="657872"/>
          </a:xfrm>
          <a:prstGeom prst="rect">
            <a:avLst/>
          </a:prstGeom>
          <a:solidFill>
            <a:srgbClr val="FEEE00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rgbClr val="535353"/>
                </a:solidFill>
              </a:defRPr>
            </a:lvl1pPr>
          </a:lstStyle>
          <a:p>
            <a:r>
              <a:rPr lang="nl-NL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7" y="2878034"/>
            <a:ext cx="2569853" cy="623248"/>
          </a:xfrm>
          <a:prstGeom prst="rect">
            <a:avLst/>
          </a:prstGeom>
          <a:solidFill>
            <a:srgbClr val="FEEE00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rgbClr val="535353"/>
                </a:solidFill>
              </a:defRPr>
            </a:lvl1pPr>
          </a:lstStyle>
          <a:p>
            <a:r>
              <a:rPr lang="nl-NL"/>
              <a:t>hoofdstuk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650487-01D4-3840-B12F-B0CCDA16E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7" y="2181589"/>
            <a:ext cx="3025747" cy="623248"/>
          </a:xfrm>
          <a:prstGeom prst="rect">
            <a:avLst/>
          </a:prstGeom>
          <a:solidFill>
            <a:srgbClr val="FEEE00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rgbClr val="535353"/>
                </a:solidFill>
              </a:defRPr>
            </a:lvl1pPr>
          </a:lstStyle>
          <a:p>
            <a:r>
              <a:rPr lang="nl-NL"/>
              <a:t>titel van het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8E88981-6B68-B149-8A88-2F34EA6C1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6" y="364472"/>
            <a:ext cx="2202563" cy="90589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4628889-F797-41AA-96EE-FC389EDFE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16" y="4454800"/>
            <a:ext cx="96320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15599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2_HOOFDSTUKSLIDEb_beel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E6BF6BA-1B4F-0241-BD50-3FD14E19DC2E}"/>
              </a:ext>
            </a:extLst>
          </p:cNvPr>
          <p:cNvSpPr/>
          <p:nvPr/>
        </p:nvSpPr>
        <p:spPr>
          <a:xfrm>
            <a:off x="0" y="-450"/>
            <a:ext cx="9144000" cy="51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8702F2F7-4C93-4BBD-9FF2-D81B3C8FD5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23449" y="-20250"/>
            <a:ext cx="6120551" cy="5184000"/>
          </a:xfrm>
          <a:custGeom>
            <a:avLst/>
            <a:gdLst>
              <a:gd name="connsiteX0" fmla="*/ 0 w 6120551"/>
              <a:gd name="connsiteY0" fmla="*/ 0 h 5184000"/>
              <a:gd name="connsiteX1" fmla="*/ 6120551 w 6120551"/>
              <a:gd name="connsiteY1" fmla="*/ 0 h 5184000"/>
              <a:gd name="connsiteX2" fmla="*/ 6120551 w 6120551"/>
              <a:gd name="connsiteY2" fmla="*/ 5184000 h 5184000"/>
              <a:gd name="connsiteX3" fmla="*/ 1196820 w 6120551"/>
              <a:gd name="connsiteY3" fmla="*/ 5184000 h 51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551" h="5184000">
                <a:moveTo>
                  <a:pt x="0" y="0"/>
                </a:moveTo>
                <a:lnTo>
                  <a:pt x="6120551" y="0"/>
                </a:lnTo>
                <a:lnTo>
                  <a:pt x="6120551" y="5184000"/>
                </a:lnTo>
                <a:lnTo>
                  <a:pt x="1196820" y="5184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pictogram om een afbeelding toe te voegen staat achter het tweede titelbalkje. </a:t>
            </a:r>
            <a:br>
              <a:rPr lang="nl-BE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l-BE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Schuif het naar rechts om op het pictogram te kunnen klikken. </a:t>
            </a:r>
          </a:p>
        </p:txBody>
      </p:sp>
      <p:sp>
        <p:nvSpPr>
          <p:cNvPr id="30" name="Vrije vorm 29">
            <a:extLst>
              <a:ext uri="{FF2B5EF4-FFF2-40B4-BE49-F238E27FC236}">
                <a16:creationId xmlns:a16="http://schemas.microsoft.com/office/drawing/2014/main" id="{52F8AB80-2E91-8A42-BAD6-88AE3248B4CD}"/>
              </a:ext>
            </a:extLst>
          </p:cNvPr>
          <p:cNvSpPr/>
          <p:nvPr/>
        </p:nvSpPr>
        <p:spPr>
          <a:xfrm>
            <a:off x="-3600" y="-2250"/>
            <a:ext cx="4219018" cy="5148000"/>
          </a:xfrm>
          <a:custGeom>
            <a:avLst/>
            <a:gdLst>
              <a:gd name="connsiteX0" fmla="*/ 0 w 4219018"/>
              <a:gd name="connsiteY0" fmla="*/ 0 h 5148000"/>
              <a:gd name="connsiteX1" fmla="*/ 43532 w 4219018"/>
              <a:gd name="connsiteY1" fmla="*/ 0 h 5148000"/>
              <a:gd name="connsiteX2" fmla="*/ 456892 w 4219018"/>
              <a:gd name="connsiteY2" fmla="*/ 0 h 5148000"/>
              <a:gd name="connsiteX3" fmla="*/ 3030509 w 4219018"/>
              <a:gd name="connsiteY3" fmla="*/ 0 h 5148000"/>
              <a:gd name="connsiteX4" fmla="*/ 4219018 w 4219018"/>
              <a:gd name="connsiteY4" fmla="*/ 5148000 h 5148000"/>
              <a:gd name="connsiteX5" fmla="*/ 43532 w 4219018"/>
              <a:gd name="connsiteY5" fmla="*/ 5148000 h 5148000"/>
              <a:gd name="connsiteX6" fmla="*/ 43532 w 4219018"/>
              <a:gd name="connsiteY6" fmla="*/ 5145750 h 5148000"/>
              <a:gd name="connsiteX7" fmla="*/ 0 w 4219018"/>
              <a:gd name="connsiteY7" fmla="*/ 514575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018" h="5148000">
                <a:moveTo>
                  <a:pt x="0" y="0"/>
                </a:moveTo>
                <a:lnTo>
                  <a:pt x="43532" y="0"/>
                </a:lnTo>
                <a:lnTo>
                  <a:pt x="456892" y="0"/>
                </a:lnTo>
                <a:lnTo>
                  <a:pt x="3030509" y="0"/>
                </a:lnTo>
                <a:lnTo>
                  <a:pt x="4219018" y="5148000"/>
                </a:lnTo>
                <a:lnTo>
                  <a:pt x="43532" y="5148000"/>
                </a:lnTo>
                <a:lnTo>
                  <a:pt x="43532" y="5145750"/>
                </a:lnTo>
                <a:lnTo>
                  <a:pt x="0" y="5145750"/>
                </a:lnTo>
                <a:close/>
              </a:path>
            </a:pathLst>
          </a:custGeom>
          <a:solidFill>
            <a:srgbClr val="FE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7" y="1452320"/>
            <a:ext cx="3241575" cy="657872"/>
          </a:xfrm>
          <a:prstGeom prst="rect">
            <a:avLst/>
          </a:prstGeom>
          <a:solidFill>
            <a:srgbClr val="FEEE00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rgbClr val="535353"/>
                </a:solidFill>
              </a:defRPr>
            </a:lvl1pPr>
          </a:lstStyle>
          <a:p>
            <a:r>
              <a:rPr lang="nl-NL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7" y="2878034"/>
            <a:ext cx="2569853" cy="623248"/>
          </a:xfrm>
          <a:prstGeom prst="rect">
            <a:avLst/>
          </a:prstGeom>
          <a:solidFill>
            <a:srgbClr val="FEEE00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rgbClr val="535353"/>
                </a:solidFill>
              </a:defRPr>
            </a:lvl1pPr>
          </a:lstStyle>
          <a:p>
            <a:r>
              <a:rPr lang="nl-NL"/>
              <a:t>hoofdstuk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91841E9-5870-384E-91B6-0010CB1CC9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7" y="2181589"/>
            <a:ext cx="3025747" cy="623248"/>
          </a:xfrm>
          <a:prstGeom prst="rect">
            <a:avLst/>
          </a:prstGeom>
          <a:solidFill>
            <a:srgbClr val="FEEE00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rgbClr val="535353"/>
                </a:solidFill>
              </a:defRPr>
            </a:lvl1pPr>
          </a:lstStyle>
          <a:p>
            <a:r>
              <a:rPr lang="nl-NL"/>
              <a:t>titel van het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D812C4D-A8FE-49CC-BE7A-BF0671B24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16" y="4454800"/>
            <a:ext cx="96320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18511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2_HOOFDSTUKSLIDEC_zigzag + be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8D972E1-A61A-E14A-A149-F8E59ED5A91D}"/>
              </a:ext>
            </a:extLst>
          </p:cNvPr>
          <p:cNvSpPr/>
          <p:nvPr/>
        </p:nvSpPr>
        <p:spPr>
          <a:xfrm>
            <a:off x="0" y="-1125"/>
            <a:ext cx="9144000" cy="514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24198B7D-DA72-174B-9787-B28BE0C7A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7" y="0"/>
            <a:ext cx="9132336" cy="5143500"/>
          </a:xfrm>
          <a:prstGeom prst="rect">
            <a:avLst/>
          </a:prstGeom>
        </p:spPr>
      </p:pic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D1DAC7B6-565A-8B4B-9E46-267F98FF06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3514" y="-2250"/>
            <a:ext cx="4207109" cy="5148000"/>
          </a:xfrm>
          <a:custGeom>
            <a:avLst/>
            <a:gdLst>
              <a:gd name="connsiteX0" fmla="*/ 0 w 4207109"/>
              <a:gd name="connsiteY0" fmla="*/ 0 h 5148000"/>
              <a:gd name="connsiteX1" fmla="*/ 3018600 w 4207109"/>
              <a:gd name="connsiteY1" fmla="*/ 0 h 5148000"/>
              <a:gd name="connsiteX2" fmla="*/ 4207109 w 4207109"/>
              <a:gd name="connsiteY2" fmla="*/ 5148000 h 5148000"/>
              <a:gd name="connsiteX3" fmla="*/ 0 w 4207109"/>
              <a:gd name="connsiteY3" fmla="*/ 514800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109" h="5148000">
                <a:moveTo>
                  <a:pt x="0" y="0"/>
                </a:moveTo>
                <a:lnTo>
                  <a:pt x="3018600" y="0"/>
                </a:lnTo>
                <a:lnTo>
                  <a:pt x="4207109" y="5148000"/>
                </a:lnTo>
                <a:lnTo>
                  <a:pt x="0" y="514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7" y="1452320"/>
            <a:ext cx="3241575" cy="657872"/>
          </a:xfrm>
          <a:prstGeom prst="rect">
            <a:avLst/>
          </a:prstGeom>
          <a:solidFill>
            <a:srgbClr val="FEEE00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rgbClr val="535353"/>
                </a:solidFill>
              </a:defRPr>
            </a:lvl1pPr>
          </a:lstStyle>
          <a:p>
            <a:r>
              <a:rPr lang="nl-NL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7" y="2878034"/>
            <a:ext cx="2569853" cy="623248"/>
          </a:xfrm>
          <a:prstGeom prst="rect">
            <a:avLst/>
          </a:prstGeom>
          <a:solidFill>
            <a:srgbClr val="FEEE00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rgbClr val="535353"/>
                </a:solidFill>
              </a:defRPr>
            </a:lvl1pPr>
          </a:lstStyle>
          <a:p>
            <a:r>
              <a:rPr lang="nl-NL"/>
              <a:t>hoofdstuk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D42FFFB7-82EC-6247-8350-05594AD20D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7" y="2181589"/>
            <a:ext cx="3025747" cy="623248"/>
          </a:xfrm>
          <a:prstGeom prst="rect">
            <a:avLst/>
          </a:prstGeom>
          <a:solidFill>
            <a:srgbClr val="FEEE00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rgbClr val="535353"/>
                </a:solidFill>
              </a:defRPr>
            </a:lvl1pPr>
          </a:lstStyle>
          <a:p>
            <a:r>
              <a:rPr lang="nl-NL"/>
              <a:t>titel van het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23D2002-4BC7-4955-AFDF-51B401E2B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16" y="4454800"/>
            <a:ext cx="96320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2665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06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59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611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1"/>
            <a:ext cx="7241994" cy="1441003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85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0" y="2292823"/>
            <a:ext cx="4119319" cy="1441003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879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757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636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514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343579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535353"/>
                </a:solidFill>
                <a:latin typeface="+mn-lt"/>
              </a:defRPr>
            </a:lvl1pPr>
          </a:lstStyle>
          <a:p>
            <a:r>
              <a:rPr lang="nl-BE"/>
              <a:t>Calibri, antraciet,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18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535353"/>
                </a:solidFill>
                <a:latin typeface="+mn-lt"/>
              </a:defRPr>
            </a:lvl1pPr>
          </a:lstStyle>
          <a:p>
            <a:r>
              <a:rPr lang="nl-BE"/>
              <a:t>Calibri, antraciet, 32 pt, bold, bovenaan gelijnd</a:t>
            </a:r>
            <a:endParaRPr lang="en-US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2560816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3_TEKSTLIDE (tekst links + 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535353"/>
                </a:solidFill>
                <a:latin typeface="+mn-lt"/>
              </a:defRPr>
            </a:lvl1pPr>
          </a:lstStyle>
          <a:p>
            <a:r>
              <a:rPr lang="nl-BE"/>
              <a:t>Calibri, antraciet, 32 pt, bold, bovenaan gelijnd</a:t>
            </a:r>
            <a:endParaRPr lang="en-US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572000" y="1361601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375454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EKSTLIDE (tekst rechts + 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03030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2152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920872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4_TEKSTLIDE (tekst rechts + 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535353"/>
                </a:solidFill>
                <a:latin typeface="+mn-lt"/>
              </a:defRPr>
            </a:lvl1pPr>
          </a:lstStyle>
          <a:p>
            <a:r>
              <a:rPr lang="nl-BE"/>
              <a:t>Calibri, antraciet, 32 pt, bold, bovenaan gelijnd</a:t>
            </a:r>
            <a:endParaRPr lang="en-US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03029" y="1361601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2151" y="1361601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38952384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5_TEKSTLIDE (twe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535353"/>
                </a:solidFill>
                <a:latin typeface="+mn-lt"/>
              </a:defRPr>
            </a:lvl1pPr>
          </a:lstStyle>
          <a:p>
            <a:r>
              <a:rPr lang="nl-BE"/>
              <a:t>Calibri, antraciet, 32 pt, bold, bovenaan gelijnd</a:t>
            </a:r>
            <a:endParaRPr lang="en-US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4027670" cy="2918300"/>
          </a:xfrm>
          <a:prstGeom prst="rect">
            <a:avLst/>
          </a:prstGeom>
          <a:solidFill>
            <a:srgbClr val="FEEE00">
              <a:alpha val="4000"/>
            </a:srgbClr>
          </a:solidFill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  <p:sp>
        <p:nvSpPr>
          <p:cNvPr id="17" name="Tijdelijke aanduiding voor tekst 4">
            <a:extLst>
              <a:ext uri="{FF2B5EF4-FFF2-40B4-BE49-F238E27FC236}">
                <a16:creationId xmlns:a16="http://schemas.microsoft.com/office/drawing/2014/main" id="{2626BDC3-B11A-405C-B7AB-453E8363EC4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27571" y="1361601"/>
            <a:ext cx="4027670" cy="2918300"/>
          </a:xfrm>
          <a:prstGeom prst="rect">
            <a:avLst/>
          </a:prstGeom>
          <a:solidFill>
            <a:srgbClr val="FEEE00">
              <a:alpha val="4000"/>
            </a:srgbClr>
          </a:solidFill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/>
              <a:t>Calibri antraciet grijs, 20 pt</a:t>
            </a:r>
          </a:p>
          <a:p>
            <a:pPr lvl="1"/>
            <a:r>
              <a:rPr lang="nl-BE"/>
              <a:t>Calibri, antractiet grijs, 18 pt</a:t>
            </a:r>
          </a:p>
          <a:p>
            <a:pPr lvl="2"/>
            <a:r>
              <a:rPr lang="nl-BE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36342517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.6_TEKSTLIDE (dri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535353"/>
                </a:solidFill>
                <a:latin typeface="+mn-lt"/>
              </a:defRPr>
            </a:lvl1pPr>
          </a:lstStyle>
          <a:p>
            <a:r>
              <a:rPr lang="nl-BE"/>
              <a:t>Calibri, antraciet, 32 pt, bold, bovenaan gelijnd</a:t>
            </a:r>
            <a:endParaRPr lang="en-US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2610000" cy="2918300"/>
          </a:xfrm>
          <a:prstGeom prst="rect">
            <a:avLst/>
          </a:prstGeom>
          <a:solidFill>
            <a:srgbClr val="FEEE0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5D8FA13E-AFF2-4085-9D73-2E417BF6CC8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67000" y="1361601"/>
            <a:ext cx="2610000" cy="2918300"/>
          </a:xfrm>
          <a:prstGeom prst="rect">
            <a:avLst/>
          </a:prstGeom>
          <a:solidFill>
            <a:srgbClr val="FEEE0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B77492B6-1416-4A63-9386-FA96B47E28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45241" y="1361601"/>
            <a:ext cx="2610000" cy="2918300"/>
          </a:xfrm>
          <a:prstGeom prst="rect">
            <a:avLst/>
          </a:prstGeom>
          <a:solidFill>
            <a:srgbClr val="FEEE0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454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611" cy="4849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535353"/>
                </a:solidFill>
                <a:latin typeface="+mn-lt"/>
              </a:defRPr>
            </a:lvl1pPr>
          </a:lstStyle>
          <a:p>
            <a:r>
              <a:rPr lang="nl-BE"/>
              <a:t>Calibri, antraciet,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01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611" cy="4849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0"/>
            <a:ext cx="7241994" cy="1516067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99">
              <a:defRPr sz="3200" b="1">
                <a:solidFill>
                  <a:srgbClr val="535353"/>
                </a:solidFill>
                <a:latin typeface="+mn-lt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0" y="2367887"/>
            <a:ext cx="4146614" cy="1013719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535353"/>
                </a:solidFill>
                <a:latin typeface="+mn-lt"/>
              </a:defRPr>
            </a:lvl1pPr>
            <a:lvl2pPr marL="0" indent="342900">
              <a:buSzTx/>
              <a:buFontTx/>
              <a:buNone/>
              <a:defRPr sz="1800" b="0">
                <a:solidFill>
                  <a:srgbClr val="535353"/>
                </a:solidFill>
                <a:latin typeface="+mn-lt"/>
              </a:defRPr>
            </a:lvl2pPr>
            <a:lvl3pPr marL="0" indent="685800">
              <a:buSzTx/>
              <a:buFontTx/>
              <a:buNone/>
              <a:defRPr sz="1500" b="0">
                <a:solidFill>
                  <a:srgbClr val="535353"/>
                </a:solidFill>
                <a:latin typeface="+mn-lt"/>
              </a:defRPr>
            </a:lvl3pPr>
            <a:lvl4pPr marL="0" indent="1028700">
              <a:buSzTx/>
              <a:buFontTx/>
              <a:buNone/>
              <a:defRPr sz="1400" b="0">
                <a:solidFill>
                  <a:srgbClr val="535353"/>
                </a:solidFill>
                <a:latin typeface="+mn-lt"/>
              </a:defRPr>
            </a:lvl4pPr>
            <a:lvl5pPr marL="0" indent="1371600">
              <a:buSzTx/>
              <a:buFontTx/>
              <a:buNone/>
              <a:defRPr sz="1200" b="0">
                <a:solidFill>
                  <a:srgbClr val="535353"/>
                </a:solidFill>
                <a:latin typeface="+mn-l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549065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/>
        </p:nvSpPr>
        <p:spPr>
          <a:xfrm>
            <a:off x="309380" y="1400589"/>
            <a:ext cx="673769" cy="673769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B06AFD8-B952-B844-9AB4-8069EDFC23BD}"/>
              </a:ext>
            </a:extLst>
          </p:cNvPr>
          <p:cNvSpPr/>
          <p:nvPr/>
        </p:nvSpPr>
        <p:spPr>
          <a:xfrm>
            <a:off x="309380" y="2750074"/>
            <a:ext cx="673769" cy="673769"/>
          </a:xfrm>
          <a:prstGeom prst="rect">
            <a:avLst/>
          </a:prstGeom>
          <a:solidFill>
            <a:srgbClr val="E3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C865BCF-F6A3-B346-9C14-7BF5AB89533D}"/>
              </a:ext>
            </a:extLst>
          </p:cNvPr>
          <p:cNvSpPr/>
          <p:nvPr/>
        </p:nvSpPr>
        <p:spPr>
          <a:xfrm>
            <a:off x="309380" y="3639782"/>
            <a:ext cx="673769" cy="673769"/>
          </a:xfrm>
          <a:prstGeom prst="rect">
            <a:avLst/>
          </a:prstGeom>
          <a:solidFill>
            <a:srgbClr val="9C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535353"/>
                </a:solidFill>
                <a:latin typeface="+mn-lt"/>
              </a:defRPr>
            </a:lvl1pPr>
          </a:lstStyle>
          <a:p>
            <a:r>
              <a:rPr lang="nl-BE"/>
              <a:t>Calibri, antraciet, 32 pt, bold, bovenaan gelijnd</a:t>
            </a:r>
            <a:endParaRPr lang="en-US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C7CFEF1-F92A-1E49-9083-FE05CE62B031}"/>
              </a:ext>
            </a:extLst>
          </p:cNvPr>
          <p:cNvSpPr/>
          <p:nvPr/>
        </p:nvSpPr>
        <p:spPr>
          <a:xfrm>
            <a:off x="2502565" y="2750074"/>
            <a:ext cx="673769" cy="67376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AD9A5DD-96C6-F841-A2A0-E212C2052784}"/>
              </a:ext>
            </a:extLst>
          </p:cNvPr>
          <p:cNvSpPr/>
          <p:nvPr/>
        </p:nvSpPr>
        <p:spPr>
          <a:xfrm>
            <a:off x="4695750" y="2750074"/>
            <a:ext cx="673769" cy="673769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6AF4591-5620-BF4B-8F02-A3A805391724}"/>
              </a:ext>
            </a:extLst>
          </p:cNvPr>
          <p:cNvSpPr/>
          <p:nvPr/>
        </p:nvSpPr>
        <p:spPr>
          <a:xfrm>
            <a:off x="2502564" y="3639782"/>
            <a:ext cx="673769" cy="673769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92675A1-8C01-7449-B812-A8B7C7FB4AB1}"/>
              </a:ext>
            </a:extLst>
          </p:cNvPr>
          <p:cNvSpPr/>
          <p:nvPr/>
        </p:nvSpPr>
        <p:spPr>
          <a:xfrm>
            <a:off x="4695748" y="3639782"/>
            <a:ext cx="673769" cy="673769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/>
        </p:nvSpPr>
        <p:spPr>
          <a:xfrm>
            <a:off x="4695747" y="1400587"/>
            <a:ext cx="673769" cy="673769"/>
          </a:xfrm>
          <a:prstGeom prst="rect">
            <a:avLst/>
          </a:prstGeom>
          <a:solidFill>
            <a:srgbClr val="FE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/>
        </p:nvSpPr>
        <p:spPr>
          <a:xfrm>
            <a:off x="2502564" y="1400588"/>
            <a:ext cx="673769" cy="673769"/>
          </a:xfrm>
          <a:prstGeom prst="rect">
            <a:avLst/>
          </a:prstGeom>
          <a:solidFill>
            <a:srgbClr val="53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6380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7271" y="248400"/>
            <a:ext cx="8139600" cy="856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/>
              <a:t>De titel is Tahoma 33 pt</a:t>
            </a:r>
            <a:br>
              <a:rPr lang="nl-BE" dirty="0"/>
            </a:br>
            <a:r>
              <a:rPr lang="nl-BE" dirty="0"/>
              <a:t>en bestaat uit maximum 2 regels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17271" y="2160931"/>
            <a:ext cx="8139599" cy="2118797"/>
          </a:xfrm>
          <a:ln>
            <a:noFill/>
          </a:ln>
        </p:spPr>
        <p:txBody>
          <a:bodyPr/>
          <a:lstStyle>
            <a:lvl1pPr marL="0" indent="0" algn="l">
              <a:buNone/>
              <a:defRPr baseline="0">
                <a:ln>
                  <a:noFill/>
                </a:ln>
                <a:solidFill>
                  <a:srgbClr val="69656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De inhoud bestaat uit maximum 5 regels</a:t>
            </a:r>
          </a:p>
          <a:p>
            <a:r>
              <a:rPr lang="nl-BE" dirty="0"/>
              <a:t>Het lettertype is Tahoma</a:t>
            </a:r>
          </a:p>
          <a:p>
            <a:r>
              <a:rPr lang="nl-BE" dirty="0"/>
              <a:t>De lettergrootte is 28 pt</a:t>
            </a:r>
          </a:p>
          <a:p>
            <a:r>
              <a:rPr lang="nl-BE" dirty="0"/>
              <a:t>De interlinie is 36 pt</a:t>
            </a:r>
          </a:p>
          <a:p>
            <a:r>
              <a:rPr lang="nl-BE" dirty="0"/>
              <a:t>De inhoud wordt in het midden uitgelijnd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912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+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7271" y="248400"/>
            <a:ext cx="8139600" cy="856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/>
              <a:t>De titel is Tahoma 33 pt</a:t>
            </a:r>
            <a:br>
              <a:rPr lang="nl-BE" dirty="0"/>
            </a:br>
            <a:r>
              <a:rPr lang="nl-BE" dirty="0"/>
              <a:t>en bestaat uit maximum 2 regels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17271" y="2160931"/>
            <a:ext cx="8139599" cy="2118797"/>
          </a:xfrm>
          <a:ln>
            <a:noFill/>
          </a:ln>
        </p:spPr>
        <p:txBody>
          <a:bodyPr/>
          <a:lstStyle>
            <a:lvl1pPr marL="0" indent="0" algn="l">
              <a:buNone/>
              <a:defRPr baseline="0">
                <a:ln>
                  <a:noFill/>
                </a:ln>
                <a:solidFill>
                  <a:srgbClr val="69656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De inhoud bestaat uit maximum 5 regels</a:t>
            </a:r>
          </a:p>
          <a:p>
            <a:r>
              <a:rPr lang="nl-BE" dirty="0"/>
              <a:t>Het lettertype is Tahoma</a:t>
            </a:r>
          </a:p>
          <a:p>
            <a:r>
              <a:rPr lang="nl-BE" dirty="0"/>
              <a:t>De lettergrootte is 28 pt</a:t>
            </a:r>
          </a:p>
          <a:p>
            <a:r>
              <a:rPr lang="nl-BE" dirty="0"/>
              <a:t>De interlinie is 36 pt</a:t>
            </a:r>
          </a:p>
          <a:p>
            <a:r>
              <a:rPr lang="nl-BE" dirty="0"/>
              <a:t>De inhoud wordt in het midden uitgelijnd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12" y="200548"/>
            <a:ext cx="951617" cy="95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9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76A7B-9731-443E-9638-2DB41E61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BE7E2E-A795-4372-BDD9-52204C6B6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507DEB-3B63-4D71-BD6C-44ED48D51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7C3D-A2D0-4E1B-B7D4-81A1E032C8BE}" type="datetimeFigureOut">
              <a:rPr lang="nl-BE" smtClean="0"/>
              <a:t>30/03/2026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A01972-9D41-4D44-9725-77A075D3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5AD25F-2B5B-4F54-8938-7CF0E2AB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2496-F0A6-4631-B48E-8D24B580C7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8667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757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.6_TEKSTLIDE (dri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5D8FA13E-AFF2-4085-9D73-2E417BF6CC8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6700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B77492B6-1416-4A63-9386-FA96B47E28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45241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err="1"/>
              <a:t>Calibri</a:t>
            </a:r>
            <a:r>
              <a:rPr lang="nl-BE"/>
              <a:t> antraciet grijs, 16 </a:t>
            </a:r>
            <a:r>
              <a:rPr lang="nl-BE" err="1"/>
              <a:t>pt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59932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8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606411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3C292-9CCA-FA68-CEC8-98232FE3B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B798A9-D2BC-B84A-2B55-4561E14BE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9DABDB-397C-551A-DFC1-06B4EB99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5601-9746-4630-ACF0-1FA3264834C6}" type="datetimeFigureOut">
              <a:rPr lang="nl-BE" smtClean="0"/>
              <a:t>30/03/2026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F63B84-9C79-0DE6-354E-D85A3D3F7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F5A73A-8C52-C206-4045-160236DC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533E-4EA6-4EA6-A72C-F61A89A7D9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5852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E8F9F-A6D9-B2A0-DBD6-944329664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9082" y="1383507"/>
            <a:ext cx="4167188" cy="3084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22EB697-B590-38D8-9023-4928F2BEFA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6541" y="539354"/>
            <a:ext cx="4167187" cy="3613974"/>
          </a:xfrm>
          <a:custGeom>
            <a:avLst/>
            <a:gdLst>
              <a:gd name="connsiteX0" fmla="*/ 0 w 5556249"/>
              <a:gd name="connsiteY0" fmla="*/ 0 h 5237164"/>
              <a:gd name="connsiteX1" fmla="*/ 5556249 w 5556249"/>
              <a:gd name="connsiteY1" fmla="*/ 0 h 5237164"/>
              <a:gd name="connsiteX2" fmla="*/ 5556249 w 5556249"/>
              <a:gd name="connsiteY2" fmla="*/ 5237164 h 5237164"/>
              <a:gd name="connsiteX3" fmla="*/ 0 w 5556249"/>
              <a:gd name="connsiteY3" fmla="*/ 5237164 h 52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6249" h="5237164">
                <a:moveTo>
                  <a:pt x="0" y="0"/>
                </a:moveTo>
                <a:lnTo>
                  <a:pt x="5556249" y="0"/>
                </a:lnTo>
                <a:lnTo>
                  <a:pt x="5556249" y="5237164"/>
                </a:lnTo>
                <a:lnTo>
                  <a:pt x="0" y="5237164"/>
                </a:lnTo>
                <a:close/>
              </a:path>
            </a:pathLst>
          </a:custGeom>
        </p:spPr>
        <p:txBody>
          <a:bodyPr wrap="square" lIns="180000" tIns="180000">
            <a:noAutofit/>
          </a:bodyPr>
          <a:lstStyle>
            <a:lvl1pPr marL="0" indent="0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0C6236-065D-26C5-CC04-41EBE1D59F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6541" y="4238625"/>
            <a:ext cx="4167188" cy="2297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151200" indent="0">
              <a:buNone/>
              <a:defRPr/>
            </a:lvl2pPr>
            <a:lvl3pPr marL="302400" indent="0">
              <a:buNone/>
              <a:defRPr/>
            </a:lvl3pPr>
            <a:lvl4pPr marL="437400" indent="0">
              <a:buNone/>
              <a:defRPr/>
            </a:lvl4pPr>
            <a:lvl5pPr marL="558900" indent="0">
              <a:buNone/>
              <a:defRPr/>
            </a:lvl5pPr>
          </a:lstStyle>
          <a:p>
            <a:pPr lvl="0"/>
            <a:r>
              <a:rPr lang="nl-BE"/>
              <a:t>Click to add caption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CCDFCB2-67F9-6F85-6030-B6FAD273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486371"/>
            <a:ext cx="4167188" cy="747593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905B6E1-180F-82F6-1EF7-D7A5E9FBE4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6" name="Slide Number Placeholder 146" descr="{&quot;templafy&quot;:{&quot;id&quot;:&quot;115d0612-90ce-4448-b117-c0313a7373c0&quot;}}">
            <a:extLst>
              <a:ext uri="{FF2B5EF4-FFF2-40B4-BE49-F238E27FC236}">
                <a16:creationId xmlns:a16="http://schemas.microsoft.com/office/drawing/2014/main" id="{404573BB-04B6-85B5-9563-8B5A89CDFD97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17" name="Slide Number Placeholder 146" descr="{&quot;templafy&quot;:{&quot;id&quot;:&quot;a73fda9b-9e3f-45e0-8c30-aa28b0b6a69d&quot;}}">
            <a:extLst>
              <a:ext uri="{FF2B5EF4-FFF2-40B4-BE49-F238E27FC236}">
                <a16:creationId xmlns:a16="http://schemas.microsoft.com/office/drawing/2014/main" id="{0EF5DE69-5B8A-E1B5-C444-CD8F15357E2D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10352360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7271" y="248400"/>
            <a:ext cx="8139600" cy="856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/>
              <a:t>De titel is Tahoma 33 pt</a:t>
            </a:r>
            <a:br>
              <a:rPr lang="nl-BE" dirty="0"/>
            </a:br>
            <a:r>
              <a:rPr lang="nl-BE" dirty="0"/>
              <a:t>en bestaat uit maximum 2 regels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17271" y="2160931"/>
            <a:ext cx="8139599" cy="2118797"/>
          </a:xfrm>
          <a:ln>
            <a:noFill/>
          </a:ln>
        </p:spPr>
        <p:txBody>
          <a:bodyPr/>
          <a:lstStyle>
            <a:lvl1pPr marL="0" indent="0" algn="l">
              <a:buNone/>
              <a:defRPr baseline="0">
                <a:ln>
                  <a:noFill/>
                </a:ln>
                <a:solidFill>
                  <a:srgbClr val="69656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De inhoud bestaat uit maximum 5 regels</a:t>
            </a:r>
          </a:p>
          <a:p>
            <a:r>
              <a:rPr lang="nl-BE" dirty="0"/>
              <a:t>Het lettertype is Tahoma</a:t>
            </a:r>
          </a:p>
          <a:p>
            <a:r>
              <a:rPr lang="nl-BE" dirty="0"/>
              <a:t>De lettergrootte is 28 pt</a:t>
            </a:r>
          </a:p>
          <a:p>
            <a:r>
              <a:rPr lang="nl-BE" dirty="0"/>
              <a:t>De interlinie is 36 pt</a:t>
            </a:r>
          </a:p>
          <a:p>
            <a:r>
              <a:rPr lang="nl-BE" dirty="0"/>
              <a:t>De inhoud wordt in het midden uitgelijnd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400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+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7271" y="248400"/>
            <a:ext cx="8139600" cy="856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/>
              <a:t>De titel is Tahoma 33 pt</a:t>
            </a:r>
            <a:br>
              <a:rPr lang="nl-BE" dirty="0"/>
            </a:br>
            <a:r>
              <a:rPr lang="nl-BE" dirty="0"/>
              <a:t>en bestaat uit maximum 2 regels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17271" y="2160931"/>
            <a:ext cx="8139599" cy="2118797"/>
          </a:xfrm>
          <a:ln>
            <a:noFill/>
          </a:ln>
        </p:spPr>
        <p:txBody>
          <a:bodyPr/>
          <a:lstStyle>
            <a:lvl1pPr marL="0" indent="0" algn="l">
              <a:buNone/>
              <a:defRPr baseline="0">
                <a:ln>
                  <a:noFill/>
                </a:ln>
                <a:solidFill>
                  <a:srgbClr val="69656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De inhoud bestaat uit maximum 5 regels</a:t>
            </a:r>
          </a:p>
          <a:p>
            <a:r>
              <a:rPr lang="nl-BE" dirty="0"/>
              <a:t>Het lettertype is Tahoma</a:t>
            </a:r>
          </a:p>
          <a:p>
            <a:r>
              <a:rPr lang="nl-BE" dirty="0"/>
              <a:t>De lettergrootte is 28 pt</a:t>
            </a:r>
          </a:p>
          <a:p>
            <a:r>
              <a:rPr lang="nl-BE" dirty="0"/>
              <a:t>De interlinie is 36 pt</a:t>
            </a:r>
          </a:p>
          <a:p>
            <a:r>
              <a:rPr lang="nl-BE" dirty="0"/>
              <a:t>De inhoud wordt in het midden uitgelijnd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12" y="200548"/>
            <a:ext cx="951617" cy="95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9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BE" dirty="0"/>
              <a:t>De titel is Tahoma 33 pt</a:t>
            </a:r>
            <a:br>
              <a:rPr lang="nl-BE" dirty="0"/>
            </a:br>
            <a:r>
              <a:rPr lang="nl-BE" dirty="0"/>
              <a:t>en bestaat uit maximum 2 regels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ahoma"/>
              </a:defRPr>
            </a:lvl2pPr>
            <a:lvl3pPr>
              <a:defRPr>
                <a:latin typeface="Tahoma"/>
              </a:defRPr>
            </a:lvl3pPr>
            <a:lvl4pPr>
              <a:defRPr>
                <a:latin typeface="Tahoma"/>
              </a:defRPr>
            </a:lvl4pPr>
            <a:lvl5pPr>
              <a:defRPr>
                <a:latin typeface="Tahoma"/>
              </a:defRPr>
            </a:lvl5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  <a:p>
            <a:pPr lvl="4"/>
            <a:r>
              <a:rPr lang="nl-BE" dirty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61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F1851-0A38-49DE-90C8-2E67E057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1A5B9D-0A53-56A8-94E3-63208EA11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1B59954-CE04-68F2-6DC5-A8D484A1E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284C0D-0629-4ACB-C384-F45B556A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5601-9746-4630-ACF0-1FA3264834C6}" type="datetimeFigureOut">
              <a:rPr lang="nl-BE" smtClean="0"/>
              <a:t>30/03/2026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F1F003-CA7C-3144-74A4-24A77B8E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88C39F-FB3A-1E9C-589F-B84F31B1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5533E-4EA6-4EA6-A72C-F61A89A7D9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049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light pictur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7838" y="1264921"/>
            <a:ext cx="5648400" cy="23545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6900" y="3793500"/>
            <a:ext cx="5648400" cy="6749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236759A-3F96-4844-0839-94AA179F2C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19459" y="314080"/>
            <a:ext cx="1354862" cy="394246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1825228-FDB7-B27C-D0C4-378D26B857F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3" name="Slide Number Placeholder 146" descr="{&quot;templafy&quot;:{&quot;id&quot;:&quot;8f157d23-01bf-4d02-b62b-0bec5c0ad48a&quot;}}">
            <a:extLst>
              <a:ext uri="{FF2B5EF4-FFF2-40B4-BE49-F238E27FC236}">
                <a16:creationId xmlns:a16="http://schemas.microsoft.com/office/drawing/2014/main" id="{774DF70B-7FCF-7B34-55A8-07438737D122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14" name="Slide Number Placeholder 146" descr="{&quot;templafy&quot;:{&quot;id&quot;:&quot;4c933ce6-4470-4bab-b247-5765f9d5db7f&quot;}}">
            <a:extLst>
              <a:ext uri="{FF2B5EF4-FFF2-40B4-BE49-F238E27FC236}">
                <a16:creationId xmlns:a16="http://schemas.microsoft.com/office/drawing/2014/main" id="{0AF19312-6EFB-F281-0270-BEB3108A10E2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2684024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dark picture)">
    <p:bg>
      <p:bgPr>
        <a:solidFill>
          <a:srgbClr val="575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86D9F2-52A8-DB6E-A270-92ADFE78D0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576"/>
            <a:ext cx="9144000" cy="5143500"/>
          </a:xfrm>
          <a:prstGeom prst="rect">
            <a:avLst/>
          </a:prstGeom>
        </p:spPr>
        <p:txBody>
          <a:bodyPr lIns="360000" tIns="684000"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nl-BE"/>
              <a:t>To insert background image: select the placeholder and go to ”Insert” &gt; ”Pictures”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7838" y="1264921"/>
            <a:ext cx="5648400" cy="23545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6900" y="3793500"/>
            <a:ext cx="5648400" cy="6749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236759A-3F96-4844-0839-94AA179F2C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19459" y="314080"/>
            <a:ext cx="1354862" cy="394246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AFE79BD0-DD04-E608-8D70-15C652DB33E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4" name="Slide Number Placeholder 146" descr="{&quot;templafy&quot;:{&quot;id&quot;:&quot;c6216845-0797-4028-aea5-64e98786f1f2&quot;}}">
            <a:extLst>
              <a:ext uri="{FF2B5EF4-FFF2-40B4-BE49-F238E27FC236}">
                <a16:creationId xmlns:a16="http://schemas.microsoft.com/office/drawing/2014/main" id="{6279B612-45F5-6798-4A2E-E53A64B0EDB5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15" name="Slide Number Placeholder 146" descr="{&quot;templafy&quot;:{&quot;id&quot;:&quot;0a5ce180-acd3-43b9-b268-2086a7d1c744&quot;}}">
            <a:extLst>
              <a:ext uri="{FF2B5EF4-FFF2-40B4-BE49-F238E27FC236}">
                <a16:creationId xmlns:a16="http://schemas.microsoft.com/office/drawing/2014/main" id="{1A134594-52C4-070D-832D-72F226F68797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228406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grey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7838" y="1264921"/>
            <a:ext cx="5648400" cy="23545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6900" y="3793500"/>
            <a:ext cx="5648400" cy="6749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90C03CC7-D738-C1B0-6ED5-E796C1BB07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19460" y="314080"/>
            <a:ext cx="1354862" cy="39424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FEBD02F-48F4-709C-B225-7178765726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Slide Number Placeholder 146" descr="{&quot;templafy&quot;:{&quot;id&quot;:&quot;3c46905d-bc7d-4a39-b7be-d91a7e0f8a03&quot;}}">
            <a:extLst>
              <a:ext uri="{FF2B5EF4-FFF2-40B4-BE49-F238E27FC236}">
                <a16:creationId xmlns:a16="http://schemas.microsoft.com/office/drawing/2014/main" id="{9B867A74-A073-A0AD-5FCA-F68132A23EA1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12" name="Slide Number Placeholder 146" descr="{&quot;templafy&quot;:{&quot;id&quot;:&quot;137b62fb-87f0-4149-85ab-b563d76181b7&quot;}}">
            <a:extLst>
              <a:ext uri="{FF2B5EF4-FFF2-40B4-BE49-F238E27FC236}">
                <a16:creationId xmlns:a16="http://schemas.microsoft.com/office/drawing/2014/main" id="{814D0D41-D3B8-0F5E-39A0-86B2596C6A71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81012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dark grey)">
    <p:bg>
      <p:bgPr>
        <a:solidFill>
          <a:srgbClr val="575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7838" y="1264921"/>
            <a:ext cx="5648400" cy="23545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6900" y="3793500"/>
            <a:ext cx="5648400" cy="6749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90C03CC7-D738-C1B0-6ED5-E796C1BB07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19460" y="314080"/>
            <a:ext cx="1354862" cy="394246"/>
          </a:xfrm>
          <a:prstGeom prst="rect">
            <a:avLst/>
          </a:prstGeom>
        </p:spPr>
      </p:pic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A8954D3A-A807-C628-4714-D2765779120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Slide Number Placeholder 146" descr="{&quot;templafy&quot;:{&quot;id&quot;:&quot;6006b364-082a-4289-b4eb-9ebe0d1baf3e&quot;}}">
            <a:extLst>
              <a:ext uri="{FF2B5EF4-FFF2-40B4-BE49-F238E27FC236}">
                <a16:creationId xmlns:a16="http://schemas.microsoft.com/office/drawing/2014/main" id="{6766FE70-56CF-B075-FAA0-1C976DB13C75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11" name="Slide Number Placeholder 146" descr="{&quot;templafy&quot;:{&quot;id&quot;:&quot;ba69dfe6-a1cd-4210-8161-0842a69e9583&quot;}}">
            <a:extLst>
              <a:ext uri="{FF2B5EF4-FFF2-40B4-BE49-F238E27FC236}">
                <a16:creationId xmlns:a16="http://schemas.microsoft.com/office/drawing/2014/main" id="{E5CF2A46-B034-1BD8-4711-F3E4C2B639BE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3597641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gree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7838" y="1264921"/>
            <a:ext cx="5648400" cy="23545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6900" y="3793500"/>
            <a:ext cx="5648400" cy="6749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90C03CC7-D738-C1B0-6ED5-E796C1BB07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19460" y="314080"/>
            <a:ext cx="1354862" cy="394246"/>
          </a:xfrm>
          <a:prstGeom prst="rect">
            <a:avLst/>
          </a:prstGeom>
        </p:spPr>
      </p:pic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7768D278-3E57-58E0-93CA-FCDE416D3B2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Slide Number Placeholder 146" descr="{&quot;templafy&quot;:{&quot;id&quot;:&quot;73fae33e-2c64-42bb-a3bf-bdb413ffa8d8&quot;}}">
            <a:extLst>
              <a:ext uri="{FF2B5EF4-FFF2-40B4-BE49-F238E27FC236}">
                <a16:creationId xmlns:a16="http://schemas.microsoft.com/office/drawing/2014/main" id="{A250812C-03CF-FD60-4591-199CB7D12AFD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11" name="Slide Number Placeholder 146" descr="{&quot;templafy&quot;:{&quot;id&quot;:&quot;51b72e7b-96d4-4533-843a-0d60cf9efbc5&quot;}}">
            <a:extLst>
              <a:ext uri="{FF2B5EF4-FFF2-40B4-BE49-F238E27FC236}">
                <a16:creationId xmlns:a16="http://schemas.microsoft.com/office/drawing/2014/main" id="{63CD78C7-8882-C0CD-84E5-F772B3FD4AFE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2692218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(grey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295FB-A7A5-447D-4C82-253D858D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838" y="1351956"/>
            <a:ext cx="5648400" cy="34922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89B9FF-118A-F32A-0609-008CBD0257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47838" y="1828244"/>
            <a:ext cx="5648400" cy="26401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185705D-7018-36B0-35B0-CFEF5C4EC61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Slide Number Placeholder 146" descr="{&quot;templafy&quot;:{&quot;id&quot;:&quot;17e23788-9dbf-4c67-a5c6-f8eebc45bc34&quot;}}">
            <a:extLst>
              <a:ext uri="{FF2B5EF4-FFF2-40B4-BE49-F238E27FC236}">
                <a16:creationId xmlns:a16="http://schemas.microsoft.com/office/drawing/2014/main" id="{FAC59283-E30F-538B-E357-4EC699A63B4F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12" name="Slide Number Placeholder 146" descr="{&quot;templafy&quot;:{&quot;id&quot;:&quot;a9472208-565e-4cd9-a8df-50691f48ab64&quot;}}">
            <a:extLst>
              <a:ext uri="{FF2B5EF4-FFF2-40B4-BE49-F238E27FC236}">
                <a16:creationId xmlns:a16="http://schemas.microsoft.com/office/drawing/2014/main" id="{CFBC75D1-DC02-CC5A-1E47-9300E702610A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36536357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(gree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295FB-A7A5-447D-4C82-253D858D0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838" y="1351957"/>
            <a:ext cx="5648400" cy="34922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700"/>
            </a:lvl1pPr>
          </a:lstStyle>
          <a:p>
            <a:r>
              <a:rPr lang="nl-BE"/>
              <a:t>Agenda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502EFD8-E4D6-338A-02B6-D5346C1B2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47838" y="1828244"/>
            <a:ext cx="5648400" cy="26401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0C14539B-5DC0-8A35-AA4E-11F82659718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Slide Number Placeholder 146" descr="{&quot;templafy&quot;:{&quot;id&quot;:&quot;c9892fc3-1106-4acd-be25-f64f30dd7352&quot;}}">
            <a:extLst>
              <a:ext uri="{FF2B5EF4-FFF2-40B4-BE49-F238E27FC236}">
                <a16:creationId xmlns:a16="http://schemas.microsoft.com/office/drawing/2014/main" id="{6A3DFB98-BFDC-26EA-3E1D-EC07A25E47FD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12" name="Slide Number Placeholder 146" descr="{&quot;templafy&quot;:{&quot;id&quot;:&quot;c3c6f971-c20c-452d-a84f-792519db9df4&quot;}}">
            <a:extLst>
              <a:ext uri="{FF2B5EF4-FFF2-40B4-BE49-F238E27FC236}">
                <a16:creationId xmlns:a16="http://schemas.microsoft.com/office/drawing/2014/main" id="{44E4982C-9E1E-E68C-CDC5-3149E9AC6B45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31612411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0080C-2365-A4AD-E5A8-5C90B15EC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82" y="1383506"/>
            <a:ext cx="8604647" cy="30849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EE84540-198D-52DB-35D5-A52D2AD8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479227"/>
            <a:ext cx="8604647" cy="7475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A9061142-1145-19E7-6B0D-421CD82916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Slide Number Placeholder 146" descr="{&quot;templafy&quot;:{&quot;id&quot;:&quot;46ec156c-c0cd-4570-bed1-6f43bb9a1db4&quot;}}">
            <a:extLst>
              <a:ext uri="{FF2B5EF4-FFF2-40B4-BE49-F238E27FC236}">
                <a16:creationId xmlns:a16="http://schemas.microsoft.com/office/drawing/2014/main" id="{AF7CEA63-E7DB-2CA8-4795-976DE2F8E4EF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7" name="Slide Number Placeholder 146" descr="{&quot;templafy&quot;:{&quot;id&quot;:&quot;a28f028c-1951-45ad-b26b-27ea80f4e9bc&quot;}}">
            <a:extLst>
              <a:ext uri="{FF2B5EF4-FFF2-40B4-BE49-F238E27FC236}">
                <a16:creationId xmlns:a16="http://schemas.microsoft.com/office/drawing/2014/main" id="{A5CCA878-91AE-BCB1-64EB-BD68924C8382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21191098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48B8-DB78-7002-561E-0CA9B41A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479227"/>
            <a:ext cx="8604647" cy="7475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B30BA-BF81-C253-6D7D-9D1FED8ED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082" y="1383507"/>
            <a:ext cx="4167188" cy="3084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E8F9F-A6D9-B2A0-DBD6-944329664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7732" y="1383507"/>
            <a:ext cx="4167188" cy="3084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C38D333C-BC57-B82D-3517-620B1E8426C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Slide Number Placeholder 146" descr="{&quot;templafy&quot;:{&quot;id&quot;:&quot;7349a935-c77d-41a7-8932-6928bcd3d13d&quot;}}">
            <a:extLst>
              <a:ext uri="{FF2B5EF4-FFF2-40B4-BE49-F238E27FC236}">
                <a16:creationId xmlns:a16="http://schemas.microsoft.com/office/drawing/2014/main" id="{4DBFE675-0E87-8ED6-BAED-B6D8B95D14F1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9" name="Slide Number Placeholder 146" descr="{&quot;templafy&quot;:{&quot;id&quot;:&quot;7ea1ad58-2d01-4042-a0b1-7ec7f1c07a6c&quot;}}">
            <a:extLst>
              <a:ext uri="{FF2B5EF4-FFF2-40B4-BE49-F238E27FC236}">
                <a16:creationId xmlns:a16="http://schemas.microsoft.com/office/drawing/2014/main" id="{C04E22BD-42CB-BB31-8584-B2673E9F2215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3568104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50AED-5252-00ED-6846-A8DF34323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083" y="1383506"/>
            <a:ext cx="4165997" cy="4027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BB8BD-AE5D-CCB1-5EF8-5ECE5F7D4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9082" y="1866901"/>
            <a:ext cx="4167188" cy="260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8E11A-3980-7430-A069-16BCBE8AC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7730" y="1866901"/>
            <a:ext cx="4167188" cy="260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984F319-E19C-895D-31F1-F7DA5CC1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479227"/>
            <a:ext cx="8604647" cy="7475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67FBB38-29E1-F25F-2C42-CFF73D37E42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07731" y="1383506"/>
            <a:ext cx="4165997" cy="4027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8C266A18-68EF-E18D-335A-AF6A3D9C17D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5" name="Slide Number Placeholder 146" descr="{&quot;templafy&quot;:{&quot;id&quot;:&quot;798f36a3-8d79-4d8d-97b8-a1521dbdb42e&quot;}}">
            <a:extLst>
              <a:ext uri="{FF2B5EF4-FFF2-40B4-BE49-F238E27FC236}">
                <a16:creationId xmlns:a16="http://schemas.microsoft.com/office/drawing/2014/main" id="{D81FFD00-97EE-4415-3761-40EA34D55EF4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16" name="Slide Number Placeholder 146" descr="{&quot;templafy&quot;:{&quot;id&quot;:&quot;e39c6b64-0895-4a47-805c-4652b8ae268d&quot;}}">
            <a:extLst>
              <a:ext uri="{FF2B5EF4-FFF2-40B4-BE49-F238E27FC236}">
                <a16:creationId xmlns:a16="http://schemas.microsoft.com/office/drawing/2014/main" id="{D374382E-0EBA-F2E9-ED41-410DE6B71035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29913761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082" y="1383507"/>
            <a:ext cx="2688134" cy="3084910"/>
          </a:xfrm>
          <a:prstGeom prst="rect">
            <a:avLst/>
          </a:prstGeom>
        </p:spPr>
        <p:txBody>
          <a:bodyPr>
            <a:noAutofit/>
          </a:bodyPr>
          <a:lstStyle>
            <a:lvl1pPr marL="202500" indent="-20250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3700" indent="-20250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02500" lvl="0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02500" lvl="1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02500" lvl="2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02500" lvl="3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2500" lvl="4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nl-B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7489" y="1383507"/>
            <a:ext cx="2688134" cy="3084910"/>
          </a:xfrm>
          <a:prstGeom prst="rect">
            <a:avLst/>
          </a:prstGeom>
        </p:spPr>
        <p:txBody>
          <a:bodyPr>
            <a:noAutofit/>
          </a:bodyPr>
          <a:lstStyle>
            <a:lvl1pPr marL="202500" indent="-20250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02500" lvl="0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02500" lvl="1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02500" lvl="2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02500" lvl="3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2500" lvl="4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nl-BE"/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6662C52D-5382-EFB2-E6BA-FD932B2BD85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85595" y="1383507"/>
            <a:ext cx="2688134" cy="3084910"/>
          </a:xfrm>
          <a:prstGeom prst="rect">
            <a:avLst/>
          </a:prstGeom>
        </p:spPr>
        <p:txBody>
          <a:bodyPr>
            <a:noAutofit/>
          </a:bodyPr>
          <a:lstStyle>
            <a:lvl1pPr marL="202500" indent="-20250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02500" lvl="0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02500" lvl="1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02500" lvl="2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02500" lvl="3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2500" lvl="4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nl-BE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2837245-0AA3-E45D-3C7C-312F491BE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479227"/>
            <a:ext cx="8604647" cy="7475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BE15EE67-EF2C-BE47-82C5-1773E971BC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3" name="Slide Number Placeholder 146" descr="{&quot;templafy&quot;:{&quot;id&quot;:&quot;501619d0-9750-423c-a875-a5310760a12f&quot;}}">
            <a:extLst>
              <a:ext uri="{FF2B5EF4-FFF2-40B4-BE49-F238E27FC236}">
                <a16:creationId xmlns:a16="http://schemas.microsoft.com/office/drawing/2014/main" id="{1652485D-9D0D-118E-7B39-EB283782A851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14" name="Slide Number Placeholder 146" descr="{&quot;templafy&quot;:{&quot;id&quot;:&quot;897fec92-f979-43db-8f85-e4f74e340a9e&quot;}}">
            <a:extLst>
              <a:ext uri="{FF2B5EF4-FFF2-40B4-BE49-F238E27FC236}">
                <a16:creationId xmlns:a16="http://schemas.microsoft.com/office/drawing/2014/main" id="{4C780D0D-9426-8438-FC54-40E1735F7C36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13927161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48B8-DB78-7002-561E-0CA9B41A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479227"/>
            <a:ext cx="8604647" cy="7475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E8F9F-A6D9-B2A0-DBD6-944329664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88407" y="1383507"/>
            <a:ext cx="6386513" cy="3084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BFA62B-BD93-9966-F7B1-10A6C3FA41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9082" y="1383507"/>
            <a:ext cx="1949053" cy="3084910"/>
          </a:xfrm>
          <a:custGeom>
            <a:avLst/>
            <a:gdLst>
              <a:gd name="connsiteX0" fmla="*/ 0 w 2598737"/>
              <a:gd name="connsiteY0" fmla="*/ 0 h 4149725"/>
              <a:gd name="connsiteX1" fmla="*/ 2598737 w 2598737"/>
              <a:gd name="connsiteY1" fmla="*/ 0 h 4149725"/>
              <a:gd name="connsiteX2" fmla="*/ 2598737 w 2598737"/>
              <a:gd name="connsiteY2" fmla="*/ 4149725 h 4149725"/>
              <a:gd name="connsiteX3" fmla="*/ 0 w 2598737"/>
              <a:gd name="connsiteY3" fmla="*/ 4149725 h 414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737" h="4149725">
                <a:moveTo>
                  <a:pt x="0" y="0"/>
                </a:moveTo>
                <a:lnTo>
                  <a:pt x="2598737" y="0"/>
                </a:lnTo>
                <a:lnTo>
                  <a:pt x="2598737" y="4149725"/>
                </a:lnTo>
                <a:lnTo>
                  <a:pt x="0" y="41497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D960A604-8841-B663-6CB7-2EA5CB85DD0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Slide Number Placeholder 146" descr="{&quot;templafy&quot;:{&quot;id&quot;:&quot;f717e3bf-135e-44dd-9aa3-9cd9480e6fb0&quot;}}">
            <a:extLst>
              <a:ext uri="{FF2B5EF4-FFF2-40B4-BE49-F238E27FC236}">
                <a16:creationId xmlns:a16="http://schemas.microsoft.com/office/drawing/2014/main" id="{BCEA7339-5D6D-CB69-BF3D-3B732E669E05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13" name="Slide Number Placeholder 146" descr="{&quot;templafy&quot;:{&quot;id&quot;:&quot;b5eadd8f-2f2b-46ed-8ad6-de22ae1230b1&quot;}}">
            <a:extLst>
              <a:ext uri="{FF2B5EF4-FFF2-40B4-BE49-F238E27FC236}">
                <a16:creationId xmlns:a16="http://schemas.microsoft.com/office/drawing/2014/main" id="{6BA4615C-92B0-2AB6-0622-4D7810864259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2498319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48B8-DB78-7002-561E-0CA9B41A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479227"/>
            <a:ext cx="8604647" cy="7475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E8F9F-A6D9-B2A0-DBD6-944329664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9082" y="1383507"/>
            <a:ext cx="6386513" cy="3084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37BD73-E6D2-D726-A1D4-DC241C08B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24675" y="1383507"/>
            <a:ext cx="1949053" cy="3084910"/>
          </a:xfrm>
          <a:custGeom>
            <a:avLst/>
            <a:gdLst>
              <a:gd name="connsiteX0" fmla="*/ 0 w 2598737"/>
              <a:gd name="connsiteY0" fmla="*/ 0 h 4171949"/>
              <a:gd name="connsiteX1" fmla="*/ 2598737 w 2598737"/>
              <a:gd name="connsiteY1" fmla="*/ 0 h 4171949"/>
              <a:gd name="connsiteX2" fmla="*/ 2598737 w 2598737"/>
              <a:gd name="connsiteY2" fmla="*/ 4171949 h 4171949"/>
              <a:gd name="connsiteX3" fmla="*/ 0 w 2598737"/>
              <a:gd name="connsiteY3" fmla="*/ 4171949 h 41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737" h="4171949">
                <a:moveTo>
                  <a:pt x="0" y="0"/>
                </a:moveTo>
                <a:lnTo>
                  <a:pt x="2598737" y="0"/>
                </a:lnTo>
                <a:lnTo>
                  <a:pt x="2598737" y="4171949"/>
                </a:lnTo>
                <a:lnTo>
                  <a:pt x="0" y="41719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796DD077-FF1D-9469-67AC-5270FA5E350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Slide Number Placeholder 146" descr="{&quot;templafy&quot;:{&quot;id&quot;:&quot;5458fd6a-27c2-4cc2-9db0-cfb957f9a78c&quot;}}">
            <a:extLst>
              <a:ext uri="{FF2B5EF4-FFF2-40B4-BE49-F238E27FC236}">
                <a16:creationId xmlns:a16="http://schemas.microsoft.com/office/drawing/2014/main" id="{E5D4C2C1-0F81-E194-09C6-129DD7A6120B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13" name="Slide Number Placeholder 146" descr="{&quot;templafy&quot;:{&quot;id&quot;:&quot;417e0620-0924-4b80-b44a-b23358378bae&quot;}}">
            <a:extLst>
              <a:ext uri="{FF2B5EF4-FFF2-40B4-BE49-F238E27FC236}">
                <a16:creationId xmlns:a16="http://schemas.microsoft.com/office/drawing/2014/main" id="{34114634-1E1C-5BED-A386-004CEB34C2FF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274420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611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1"/>
            <a:ext cx="7241994" cy="1441003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85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0" y="2292823"/>
            <a:ext cx="4119319" cy="1441003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879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757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636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514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360345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E8F9F-A6D9-B2A0-DBD6-944329664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9082" y="1383507"/>
            <a:ext cx="4167188" cy="3084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22EB697-B590-38D8-9023-4928F2BEFA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6541" y="539354"/>
            <a:ext cx="4167187" cy="3613974"/>
          </a:xfrm>
          <a:custGeom>
            <a:avLst/>
            <a:gdLst>
              <a:gd name="connsiteX0" fmla="*/ 0 w 5556249"/>
              <a:gd name="connsiteY0" fmla="*/ 0 h 5237164"/>
              <a:gd name="connsiteX1" fmla="*/ 5556249 w 5556249"/>
              <a:gd name="connsiteY1" fmla="*/ 0 h 5237164"/>
              <a:gd name="connsiteX2" fmla="*/ 5556249 w 5556249"/>
              <a:gd name="connsiteY2" fmla="*/ 5237164 h 5237164"/>
              <a:gd name="connsiteX3" fmla="*/ 0 w 5556249"/>
              <a:gd name="connsiteY3" fmla="*/ 5237164 h 52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6249" h="5237164">
                <a:moveTo>
                  <a:pt x="0" y="0"/>
                </a:moveTo>
                <a:lnTo>
                  <a:pt x="5556249" y="0"/>
                </a:lnTo>
                <a:lnTo>
                  <a:pt x="5556249" y="5237164"/>
                </a:lnTo>
                <a:lnTo>
                  <a:pt x="0" y="5237164"/>
                </a:lnTo>
                <a:close/>
              </a:path>
            </a:pathLst>
          </a:custGeom>
        </p:spPr>
        <p:txBody>
          <a:bodyPr wrap="square" lIns="180000" tIns="180000">
            <a:noAutofit/>
          </a:bodyPr>
          <a:lstStyle>
            <a:lvl1pPr marL="0" indent="0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0C6236-065D-26C5-CC04-41EBE1D59F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6541" y="4238625"/>
            <a:ext cx="4167188" cy="2297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151200" indent="0">
              <a:buNone/>
              <a:defRPr/>
            </a:lvl2pPr>
            <a:lvl3pPr marL="302400" indent="0">
              <a:buNone/>
              <a:defRPr/>
            </a:lvl3pPr>
            <a:lvl4pPr marL="437400" indent="0">
              <a:buNone/>
              <a:defRPr/>
            </a:lvl4pPr>
            <a:lvl5pPr marL="558900" indent="0">
              <a:buNone/>
              <a:defRPr/>
            </a:lvl5pPr>
          </a:lstStyle>
          <a:p>
            <a:pPr lvl="0"/>
            <a:r>
              <a:rPr lang="nl-BE"/>
              <a:t>Click to add caption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CCDFCB2-67F9-6F85-6030-B6FAD273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486371"/>
            <a:ext cx="4167188" cy="747593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905B6E1-180F-82F6-1EF7-D7A5E9FBE4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6" name="Slide Number Placeholder 146" descr="{&quot;templafy&quot;:{&quot;id&quot;:&quot;115d0612-90ce-4448-b117-c0313a7373c0&quot;}}">
            <a:extLst>
              <a:ext uri="{FF2B5EF4-FFF2-40B4-BE49-F238E27FC236}">
                <a16:creationId xmlns:a16="http://schemas.microsoft.com/office/drawing/2014/main" id="{404573BB-04B6-85B5-9563-8B5A89CDFD97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17" name="Slide Number Placeholder 146" descr="{&quot;templafy&quot;:{&quot;id&quot;:&quot;a73fda9b-9e3f-45e0-8c30-aa28b0b6a69d&quot;}}">
            <a:extLst>
              <a:ext uri="{FF2B5EF4-FFF2-40B4-BE49-F238E27FC236}">
                <a16:creationId xmlns:a16="http://schemas.microsoft.com/office/drawing/2014/main" id="{0EF5DE69-5B8A-E1B5-C444-CD8F15357E2D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6729630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Title (grey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7838" y="1264921"/>
            <a:ext cx="5648400" cy="23545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1ED57658-5856-2C42-D1AA-BDAF5F8F7B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Slide Number Placeholder 146" descr="{&quot;templafy&quot;:{&quot;id&quot;:&quot;63d3b469-b8be-483c-b410-7f268f868052&quot;}}">
            <a:extLst>
              <a:ext uri="{FF2B5EF4-FFF2-40B4-BE49-F238E27FC236}">
                <a16:creationId xmlns:a16="http://schemas.microsoft.com/office/drawing/2014/main" id="{0560A61D-D857-9C65-3C01-F336BFA9C88D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11" name="Slide Number Placeholder 146" descr="{&quot;templafy&quot;:{&quot;id&quot;:&quot;e5ad92ee-0ee9-498e-8635-6b760fe493e5&quot;}}">
            <a:extLst>
              <a:ext uri="{FF2B5EF4-FFF2-40B4-BE49-F238E27FC236}">
                <a16:creationId xmlns:a16="http://schemas.microsoft.com/office/drawing/2014/main" id="{31BB8EAB-D2F4-7314-77CD-E94EBBCD5DA9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40145533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Title (gree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7838" y="1264921"/>
            <a:ext cx="5648400" cy="23545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243CAFA4-11C3-B68D-36F0-29E34E4C19D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Slide Number Placeholder 146" descr="{&quot;templafy&quot;:{&quot;id&quot;:&quot;2342107c-7f37-4a99-9746-d28a42ca0853&quot;}}">
            <a:extLst>
              <a:ext uri="{FF2B5EF4-FFF2-40B4-BE49-F238E27FC236}">
                <a16:creationId xmlns:a16="http://schemas.microsoft.com/office/drawing/2014/main" id="{E3A091B7-6CD8-F644-CB63-4D3FF777EDF7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11" name="Slide Number Placeholder 146" descr="{&quot;templafy&quot;:{&quot;id&quot;:&quot;94780b8d-609e-4548-9c30-03a6b06da34c&quot;}}">
            <a:extLst>
              <a:ext uri="{FF2B5EF4-FFF2-40B4-BE49-F238E27FC236}">
                <a16:creationId xmlns:a16="http://schemas.microsoft.com/office/drawing/2014/main" id="{478A67B4-2015-653E-A431-8D6322710370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1098953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7551760-1D14-5514-F4A6-8B58230082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9081" y="1383507"/>
            <a:ext cx="4167188" cy="3084910"/>
          </a:xfrm>
          <a:prstGeom prst="rect">
            <a:avLst/>
          </a:prstGeom>
        </p:spPr>
        <p:txBody>
          <a:bodyPr lIns="180000" tIns="180000"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nl-BE"/>
              <a:t>Picture 1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FBDDB92-6062-D53F-9AB4-AA8AD0DC38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85504" y="1383506"/>
            <a:ext cx="3188224" cy="1407318"/>
          </a:xfrm>
          <a:prstGeom prst="rect">
            <a:avLst/>
          </a:prstGeom>
        </p:spPr>
        <p:txBody>
          <a:bodyPr lIns="180000" tIns="180000"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nl-BE"/>
              <a:t>Picture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0387C9-F4CD-DA0A-23C0-E52E245741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404" y="3782961"/>
            <a:ext cx="977771" cy="6854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750"/>
            </a:lvl1pPr>
          </a:lstStyle>
          <a:p>
            <a:pPr lvl="0"/>
            <a:r>
              <a:rPr lang="nl-BE"/>
              <a:t>Caption Picture 1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6FA0E3E-9476-8079-B2CC-3A8F7F002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95958" y="2939767"/>
            <a:ext cx="977771" cy="6854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750"/>
            </a:lvl1pPr>
          </a:lstStyle>
          <a:p>
            <a:pPr lvl="0"/>
            <a:r>
              <a:rPr lang="nl-BE"/>
              <a:t>Caption Picture 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4BA2D0-851D-21C5-DCC1-18E64C1CD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479227"/>
            <a:ext cx="8604647" cy="7475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7C908E2C-1D74-7167-2136-E858482F90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4" name="Slide Number Placeholder 146" descr="{&quot;templafy&quot;:{&quot;id&quot;:&quot;4ca3d925-f0f9-43d9-b935-c0979f3d8d3b&quot;}}">
            <a:extLst>
              <a:ext uri="{FF2B5EF4-FFF2-40B4-BE49-F238E27FC236}">
                <a16:creationId xmlns:a16="http://schemas.microsoft.com/office/drawing/2014/main" id="{1EC9E738-203B-3BDF-C163-1EFE5AA34F3D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15" name="Slide Number Placeholder 146" descr="{&quot;templafy&quot;:{&quot;id&quot;:&quot;b992e498-aab7-4851-9cd2-099182040fee&quot;}}">
            <a:extLst>
              <a:ext uri="{FF2B5EF4-FFF2-40B4-BE49-F238E27FC236}">
                <a16:creationId xmlns:a16="http://schemas.microsoft.com/office/drawing/2014/main" id="{0193E079-C27F-F6D0-C345-BFF8388453B6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32837267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35DF-84C4-2EA1-327C-85B1DCDD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479227"/>
            <a:ext cx="8604647" cy="7475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7551760-1D14-5514-F4A6-8B58230082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9081" y="1383507"/>
            <a:ext cx="1949054" cy="3084910"/>
          </a:xfrm>
          <a:prstGeom prst="rect">
            <a:avLst/>
          </a:prstGeom>
        </p:spPr>
        <p:txBody>
          <a:bodyPr lIns="180000" tIns="180000"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nl-BE"/>
              <a:t>Picture 1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FBDDB92-6062-D53F-9AB4-AA8AD0DC38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88406" y="1383507"/>
            <a:ext cx="1949054" cy="1407318"/>
          </a:xfrm>
          <a:prstGeom prst="rect">
            <a:avLst/>
          </a:prstGeom>
        </p:spPr>
        <p:txBody>
          <a:bodyPr lIns="180000" tIns="180000"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nl-BE"/>
              <a:t>Picture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0387C9-F4CD-DA0A-23C0-E52E245741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49432" y="3782961"/>
            <a:ext cx="977771" cy="6854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750"/>
            </a:lvl1pPr>
          </a:lstStyle>
          <a:p>
            <a:pPr lvl="0"/>
            <a:r>
              <a:rPr lang="nl-BE"/>
              <a:t>Caption Picture 1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6FA0E3E-9476-8079-B2CC-3A8F7F002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1438" y="1383506"/>
            <a:ext cx="977771" cy="6854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750"/>
            </a:lvl1pPr>
          </a:lstStyle>
          <a:p>
            <a:pPr lvl="0"/>
            <a:r>
              <a:rPr lang="nl-BE"/>
              <a:t>Caption Picture 2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C60D6C30-244C-1D68-5DE1-2751549310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6542" y="3057525"/>
            <a:ext cx="1949054" cy="1407318"/>
          </a:xfrm>
          <a:prstGeom prst="rect">
            <a:avLst/>
          </a:prstGeom>
        </p:spPr>
        <p:txBody>
          <a:bodyPr lIns="180000" tIns="180000"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nl-BE"/>
              <a:t>Picture 3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DD8D70-CD72-A16E-F640-DFA98B5E55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76633" y="2240506"/>
            <a:ext cx="977771" cy="6854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750"/>
            </a:lvl1pPr>
          </a:lstStyle>
          <a:p>
            <a:pPr lvl="0"/>
            <a:r>
              <a:rPr lang="nl-BE"/>
              <a:t>Caption Picture 3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95F02A93-E8EB-C8B5-50CE-D260DACD3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58729" y="1383507"/>
            <a:ext cx="1215000" cy="1407318"/>
          </a:xfrm>
          <a:prstGeom prst="rect">
            <a:avLst/>
          </a:prstGeom>
        </p:spPr>
        <p:txBody>
          <a:bodyPr lIns="180000" tIns="180000"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nl-BE"/>
              <a:t>Picture 4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2E638BB-AA91-6958-B2B7-DF505EE77A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95958" y="2939767"/>
            <a:ext cx="977771" cy="6854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750"/>
            </a:lvl1pPr>
          </a:lstStyle>
          <a:p>
            <a:pPr lvl="0"/>
            <a:r>
              <a:rPr lang="nl-BE"/>
              <a:t>Caption Picture 4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C43F1776-9D52-0D53-F1E2-4C48DA823C6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2" name="Slide Number Placeholder 146" descr="{&quot;templafy&quot;:{&quot;id&quot;:&quot;22b178e2-525e-45df-b1ca-ba451298dc30&quot;}}">
            <a:extLst>
              <a:ext uri="{FF2B5EF4-FFF2-40B4-BE49-F238E27FC236}">
                <a16:creationId xmlns:a16="http://schemas.microsoft.com/office/drawing/2014/main" id="{AEE36DF8-2B04-6066-603D-F4F434C60B8F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23" name="Slide Number Placeholder 146" descr="{&quot;templafy&quot;:{&quot;id&quot;:&quot;6ad06088-5c24-4a56-9c47-773315de9669&quot;}}">
            <a:extLst>
              <a:ext uri="{FF2B5EF4-FFF2-40B4-BE49-F238E27FC236}">
                <a16:creationId xmlns:a16="http://schemas.microsoft.com/office/drawing/2014/main" id="{3D006CC1-802E-67EB-E655-EA58C50BE7E3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25573107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port: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082" y="1383507"/>
            <a:ext cx="1949054" cy="3084909"/>
          </a:xfrm>
          <a:prstGeom prst="rect">
            <a:avLst/>
          </a:prstGeom>
        </p:spPr>
        <p:txBody>
          <a:bodyPr>
            <a:noAutofit/>
          </a:bodyPr>
          <a:lstStyle>
            <a:lvl1pPr marL="202500" indent="-20250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02500" lvl="0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02500" lvl="1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02500" lvl="2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02500" lvl="3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2500" lvl="4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nl-B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88407" y="1383507"/>
            <a:ext cx="1949054" cy="3084909"/>
          </a:xfrm>
          <a:prstGeom prst="rect">
            <a:avLst/>
          </a:prstGeom>
        </p:spPr>
        <p:txBody>
          <a:bodyPr>
            <a:noAutofit/>
          </a:bodyPr>
          <a:lstStyle>
            <a:lvl1pPr marL="202500" indent="-20250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02500" lvl="0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02500" lvl="1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02500" lvl="2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02500" lvl="3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2500" lvl="4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nl-BE"/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6662C52D-5382-EFB2-E6BA-FD932B2BD85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06542" y="1383507"/>
            <a:ext cx="4167188" cy="1410890"/>
          </a:xfrm>
          <a:prstGeom prst="rect">
            <a:avLst/>
          </a:prstGeom>
        </p:spPr>
        <p:txBody>
          <a:bodyPr>
            <a:noAutofit/>
          </a:bodyPr>
          <a:lstStyle>
            <a:lvl1pPr marL="202500" indent="-20250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02500" lvl="0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02500" lvl="1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02500" lvl="2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02500" lvl="3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2500" lvl="4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nl-BE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2837245-0AA3-E45D-3C7C-312F491BE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479227"/>
            <a:ext cx="8604647" cy="7475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2" name="Platshållare för innehåll 3">
            <a:extLst>
              <a:ext uri="{FF2B5EF4-FFF2-40B4-BE49-F238E27FC236}">
                <a16:creationId xmlns:a16="http://schemas.microsoft.com/office/drawing/2014/main" id="{84CA01C4-B26C-6CBE-0935-47A3AD764E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06542" y="3057525"/>
            <a:ext cx="4167188" cy="1410890"/>
          </a:xfrm>
          <a:prstGeom prst="rect">
            <a:avLst/>
          </a:prstGeom>
        </p:spPr>
        <p:txBody>
          <a:bodyPr>
            <a:noAutofit/>
          </a:bodyPr>
          <a:lstStyle>
            <a:lvl1pPr marL="202500" indent="-20250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02500" lvl="0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02500" lvl="1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02500" lvl="2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02500" lvl="3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2500" lvl="4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nl-BE"/>
          </a:p>
        </p:txBody>
      </p:sp>
      <p:sp>
        <p:nvSpPr>
          <p:cNvPr id="16" name="Slide Number Placeholder 9">
            <a:extLst>
              <a:ext uri="{FF2B5EF4-FFF2-40B4-BE49-F238E27FC236}">
                <a16:creationId xmlns:a16="http://schemas.microsoft.com/office/drawing/2014/main" id="{83D504B6-385F-F791-56DA-D1453F51519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7" name="Slide Number Placeholder 146" descr="{&quot;templafy&quot;:{&quot;id&quot;:&quot;a39c1cb0-d216-46b2-97bd-79890cef0546&quot;}}">
            <a:extLst>
              <a:ext uri="{FF2B5EF4-FFF2-40B4-BE49-F238E27FC236}">
                <a16:creationId xmlns:a16="http://schemas.microsoft.com/office/drawing/2014/main" id="{ED4BB5D3-DB7D-08DC-2BE2-42A4FD51C2F7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18" name="Slide Number Placeholder 146" descr="{&quot;templafy&quot;:{&quot;id&quot;:&quot;d5fb7fe2-3ac1-4a48-8de7-e6b1f345504e&quot;}}">
            <a:extLst>
              <a:ext uri="{FF2B5EF4-FFF2-40B4-BE49-F238E27FC236}">
                <a16:creationId xmlns:a16="http://schemas.microsoft.com/office/drawing/2014/main" id="{565E0E56-E719-2882-6828-30F27952AC93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23525543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port: 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082" y="1383507"/>
            <a:ext cx="1949054" cy="3084910"/>
          </a:xfrm>
          <a:prstGeom prst="rect">
            <a:avLst/>
          </a:prstGeom>
        </p:spPr>
        <p:txBody>
          <a:bodyPr>
            <a:noAutofit/>
          </a:bodyPr>
          <a:lstStyle>
            <a:lvl1pPr marL="202500" indent="-20250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02500" lvl="0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02500" lvl="1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02500" lvl="2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02500" lvl="3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2500" lvl="4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nl-B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88406" y="1383507"/>
            <a:ext cx="1949054" cy="3084910"/>
          </a:xfrm>
          <a:prstGeom prst="rect">
            <a:avLst/>
          </a:prstGeom>
        </p:spPr>
        <p:txBody>
          <a:bodyPr>
            <a:noAutofit/>
          </a:bodyPr>
          <a:lstStyle>
            <a:lvl1pPr marL="202500" indent="-20250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02500" lvl="0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02500" lvl="1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02500" lvl="2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02500" lvl="3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2500" lvl="4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nl-BE"/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6662C52D-5382-EFB2-E6BA-FD932B2BD85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06542" y="539353"/>
            <a:ext cx="1947862" cy="1825313"/>
          </a:xfrm>
          <a:prstGeom prst="rect">
            <a:avLst/>
          </a:prstGeom>
        </p:spPr>
        <p:txBody>
          <a:bodyPr>
            <a:noAutofit/>
          </a:bodyPr>
          <a:lstStyle>
            <a:lvl1pPr marL="202500" indent="-20250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02500" lvl="0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02500" lvl="1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02500" lvl="2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02500" lvl="3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2500" lvl="4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nl-BE"/>
          </a:p>
        </p:txBody>
      </p:sp>
      <p:sp>
        <p:nvSpPr>
          <p:cNvPr id="2" name="Platshållare för innehåll 3">
            <a:extLst>
              <a:ext uri="{FF2B5EF4-FFF2-40B4-BE49-F238E27FC236}">
                <a16:creationId xmlns:a16="http://schemas.microsoft.com/office/drawing/2014/main" id="{84CA01C4-B26C-6CBE-0935-47A3AD764E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23485" y="539353"/>
            <a:ext cx="1947862" cy="1825313"/>
          </a:xfrm>
          <a:prstGeom prst="rect">
            <a:avLst/>
          </a:prstGeom>
        </p:spPr>
        <p:txBody>
          <a:bodyPr>
            <a:noAutofit/>
          </a:bodyPr>
          <a:lstStyle>
            <a:lvl1pPr marL="202500" indent="-20250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02500" lvl="0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02500" lvl="1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02500" lvl="2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02500" lvl="3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2500" lvl="4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nl-BE"/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6CBC0A17-07A4-596E-39B9-6D4C9D034A5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06542" y="2652457"/>
            <a:ext cx="1947862" cy="1825313"/>
          </a:xfrm>
          <a:prstGeom prst="rect">
            <a:avLst/>
          </a:prstGeom>
        </p:spPr>
        <p:txBody>
          <a:bodyPr>
            <a:noAutofit/>
          </a:bodyPr>
          <a:lstStyle>
            <a:lvl1pPr marL="202500" indent="-20250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02500" lvl="0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02500" lvl="1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02500" lvl="2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02500" lvl="3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2500" lvl="4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nl-BE"/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C2AF1B4F-E0D4-57D4-23C5-FF9886C8CB2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925867" y="2652457"/>
            <a:ext cx="1947862" cy="1825313"/>
          </a:xfrm>
          <a:prstGeom prst="rect">
            <a:avLst/>
          </a:prstGeom>
        </p:spPr>
        <p:txBody>
          <a:bodyPr>
            <a:noAutofit/>
          </a:bodyPr>
          <a:lstStyle>
            <a:lvl1pPr marL="202500" indent="-20250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02500" lvl="0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02500" lvl="1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02500" lvl="2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02500" lvl="3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2500" lvl="4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nl-BE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5D7A1F1-12F8-E5FC-23FD-D7180B5A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486371"/>
            <a:ext cx="4165997" cy="747593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73F5FF05-AB83-4674-4DE6-76F2AE2A363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6" name="Slide Number Placeholder 146" descr="{&quot;templafy&quot;:{&quot;id&quot;:&quot;39363f12-dbc9-4a13-ad64-58b537672c78&quot;}}">
            <a:extLst>
              <a:ext uri="{FF2B5EF4-FFF2-40B4-BE49-F238E27FC236}">
                <a16:creationId xmlns:a16="http://schemas.microsoft.com/office/drawing/2014/main" id="{D02E2E95-B88B-0DBB-FC8A-34FB4EA45FF9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17" name="Slide Number Placeholder 146" descr="{&quot;templafy&quot;:{&quot;id&quot;:&quot;85b55ed2-cd48-415c-b2ff-8a305b6a7974&quot;}}">
            <a:extLst>
              <a:ext uri="{FF2B5EF4-FFF2-40B4-BE49-F238E27FC236}">
                <a16:creationId xmlns:a16="http://schemas.microsoft.com/office/drawing/2014/main" id="{3318F707-2CDB-717A-0CA9-178907405FB6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12150133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ditorial: Text &amp; Light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A81491-9CB3-07EE-64A6-62E0CD9B8D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0" bIns="864000" anchor="b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0080C-2365-A4AD-E5A8-5C90B15EC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404" y="539354"/>
            <a:ext cx="2219325" cy="1964531"/>
          </a:xfrm>
          <a:prstGeom prst="rect">
            <a:avLst/>
          </a:prstGeom>
        </p:spPr>
        <p:txBody>
          <a:bodyPr>
            <a:noAutofit/>
          </a:bodyPr>
          <a:lstStyle>
            <a:lvl1pPr marL="202500" indent="-20250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3700" indent="-20250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900" indent="-202500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900" indent="-175500"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7400" indent="-148500">
              <a:defRPr lang="en-US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02500" lvl="0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02500" lvl="1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02500" lvl="2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02500" lvl="3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2500" lvl="4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nl-B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9F9CC8B-746D-2960-641D-D6A3B4C5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460178"/>
            <a:ext cx="4167188" cy="196453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5C9BD3FF-B2B8-FE21-EEB4-10EFBF0A0B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Slide Number Placeholder 146" descr="{&quot;templafy&quot;:{&quot;id&quot;:&quot;11953d6d-c6fe-476c-948b-12f66a9a4db4&quot;}}">
            <a:extLst>
              <a:ext uri="{FF2B5EF4-FFF2-40B4-BE49-F238E27FC236}">
                <a16:creationId xmlns:a16="http://schemas.microsoft.com/office/drawing/2014/main" id="{87BBE686-DACD-C199-4DC3-81E80ACCA145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13" name="Slide Number Placeholder 146" descr="{&quot;templafy&quot;:{&quot;id&quot;:&quot;fe59ce94-73bd-471b-aab8-0a841fb6ab06&quot;}}">
            <a:extLst>
              <a:ext uri="{FF2B5EF4-FFF2-40B4-BE49-F238E27FC236}">
                <a16:creationId xmlns:a16="http://schemas.microsoft.com/office/drawing/2014/main" id="{2E13C40B-7C7E-9B93-D05D-EAFCC0AD976A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32192484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ditorial: Text &amp; Dark Picture">
    <p:bg>
      <p:bgPr>
        <a:solidFill>
          <a:srgbClr val="575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A81491-9CB3-07EE-64A6-62E0CD9B8D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0" bIns="864000" anchor="b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0080C-2365-A4AD-E5A8-5C90B15EC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404" y="539354"/>
            <a:ext cx="2219325" cy="1964531"/>
          </a:xfrm>
          <a:prstGeom prst="rect">
            <a:avLst/>
          </a:prstGeom>
        </p:spPr>
        <p:txBody>
          <a:bodyPr>
            <a:noAutofit/>
          </a:bodyPr>
          <a:lstStyle>
            <a:lvl1pPr marL="202500" indent="-20250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3700" indent="-202500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00" indent="-194400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900" indent="-175500"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7400" indent="-148500">
              <a:defRPr lang="en-US" sz="7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02500" lvl="0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02500" lvl="1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02500" lvl="2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02500" lvl="3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2500" lvl="4" indent="-2025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nl-B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9F9CC8B-746D-2960-641D-D6A3B4C5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460178"/>
            <a:ext cx="4167188" cy="196453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83628F9A-501E-BB3C-2571-AD1A72A7818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Slide Number Placeholder 146" descr="{&quot;templafy&quot;:{&quot;id&quot;:&quot;5c0a33b5-e030-4551-926b-2f2c115f9cd9&quot;}}">
            <a:extLst>
              <a:ext uri="{FF2B5EF4-FFF2-40B4-BE49-F238E27FC236}">
                <a16:creationId xmlns:a16="http://schemas.microsoft.com/office/drawing/2014/main" id="{53208223-1370-990D-DC1B-C4F3AE8FC91B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13" name="Slide Number Placeholder 146" descr="{&quot;templafy&quot;:{&quot;id&quot;:&quot;6c2891c2-bfae-45cb-bbac-fc347814870a&quot;}}">
            <a:extLst>
              <a:ext uri="{FF2B5EF4-FFF2-40B4-BE49-F238E27FC236}">
                <a16:creationId xmlns:a16="http://schemas.microsoft.com/office/drawing/2014/main" id="{E6DB4CB5-0CD1-ECC8-1DF1-9B49F9E2ABA0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887756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(gree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4F955218-AA75-3219-EB72-47D7527DD6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19098" y="65778"/>
            <a:ext cx="1649018" cy="164901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47838" y="1293019"/>
            <a:ext cx="5648400" cy="227372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/>
            </a:lvl1pPr>
          </a:lstStyle>
          <a:p>
            <a:r>
              <a:rPr lang="nl-BE"/>
              <a:t>Click to add quote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46900" y="3793500"/>
            <a:ext cx="5648399" cy="1384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BE"/>
              <a:t>– Click to add name, source etc.</a:t>
            </a:r>
          </a:p>
        </p:txBody>
      </p:sp>
    </p:spTree>
    <p:extLst>
      <p:ext uri="{BB962C8B-B14F-4D97-AF65-F5344CB8AC3E}">
        <p14:creationId xmlns:p14="http://schemas.microsoft.com/office/powerpoint/2010/main" val="3656442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 userDrawn="1"/>
        </p:nvSpPr>
        <p:spPr>
          <a:xfrm>
            <a:off x="309381" y="1400590"/>
            <a:ext cx="673769" cy="673769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B06AFD8-B952-B844-9AB4-8069EDFC23BD}"/>
              </a:ext>
            </a:extLst>
          </p:cNvPr>
          <p:cNvSpPr/>
          <p:nvPr userDrawn="1"/>
        </p:nvSpPr>
        <p:spPr>
          <a:xfrm>
            <a:off x="309381" y="2750075"/>
            <a:ext cx="673769" cy="673769"/>
          </a:xfrm>
          <a:prstGeom prst="rect">
            <a:avLst/>
          </a:prstGeom>
          <a:solidFill>
            <a:srgbClr val="E3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C865BCF-F6A3-B346-9C14-7BF5AB89533D}"/>
              </a:ext>
            </a:extLst>
          </p:cNvPr>
          <p:cNvSpPr/>
          <p:nvPr userDrawn="1"/>
        </p:nvSpPr>
        <p:spPr>
          <a:xfrm>
            <a:off x="309381" y="3639783"/>
            <a:ext cx="673769" cy="673769"/>
          </a:xfrm>
          <a:prstGeom prst="rect">
            <a:avLst/>
          </a:prstGeom>
          <a:solidFill>
            <a:srgbClr val="9C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C7CFEF1-F92A-1E49-9083-FE05CE62B031}"/>
              </a:ext>
            </a:extLst>
          </p:cNvPr>
          <p:cNvSpPr/>
          <p:nvPr userDrawn="1"/>
        </p:nvSpPr>
        <p:spPr>
          <a:xfrm>
            <a:off x="2502566" y="2750075"/>
            <a:ext cx="673769" cy="67376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AD9A5DD-96C6-F841-A2A0-E212C2052784}"/>
              </a:ext>
            </a:extLst>
          </p:cNvPr>
          <p:cNvSpPr/>
          <p:nvPr userDrawn="1"/>
        </p:nvSpPr>
        <p:spPr>
          <a:xfrm>
            <a:off x="4695751" y="2750075"/>
            <a:ext cx="673769" cy="673769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6AF4591-5620-BF4B-8F02-A3A805391724}"/>
              </a:ext>
            </a:extLst>
          </p:cNvPr>
          <p:cNvSpPr/>
          <p:nvPr userDrawn="1"/>
        </p:nvSpPr>
        <p:spPr>
          <a:xfrm>
            <a:off x="2502565" y="3639783"/>
            <a:ext cx="673769" cy="673769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92675A1-8C01-7449-B812-A8B7C7FB4AB1}"/>
              </a:ext>
            </a:extLst>
          </p:cNvPr>
          <p:cNvSpPr/>
          <p:nvPr userDrawn="1"/>
        </p:nvSpPr>
        <p:spPr>
          <a:xfrm>
            <a:off x="4695749" y="3639783"/>
            <a:ext cx="673769" cy="673769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</p:spTree>
    <p:extLst>
      <p:ext uri="{BB962C8B-B14F-4D97-AF65-F5344CB8AC3E}">
        <p14:creationId xmlns:p14="http://schemas.microsoft.com/office/powerpoint/2010/main" val="21043130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(dark grey)">
    <p:bg>
      <p:bgPr>
        <a:solidFill>
          <a:srgbClr val="575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47838" y="1293019"/>
            <a:ext cx="5648400" cy="227372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/>
            </a:lvl1pPr>
          </a:lstStyle>
          <a:p>
            <a:r>
              <a:rPr lang="nl-BE"/>
              <a:t>Click to add quote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46900" y="3793500"/>
            <a:ext cx="5648399" cy="1384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BE"/>
              <a:t>– Click to add name, source etc.</a:t>
            </a:r>
          </a:p>
        </p:txBody>
      </p:sp>
      <p:pic>
        <p:nvPicPr>
          <p:cNvPr id="5" name="Graphic 4" descr="Open quotation mark with solid fill">
            <a:extLst>
              <a:ext uri="{FF2B5EF4-FFF2-40B4-BE49-F238E27FC236}">
                <a16:creationId xmlns:a16="http://schemas.microsoft.com/office/drawing/2014/main" id="{B4748135-7F30-999C-2AB2-0D114885AC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19098" y="65778"/>
            <a:ext cx="1649018" cy="164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73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&amp;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47838" y="1324447"/>
            <a:ext cx="2688431" cy="239268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/>
            </a:lvl1pPr>
          </a:lstStyle>
          <a:p>
            <a:r>
              <a:rPr lang="nl-BE"/>
              <a:t>Click to add quote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46900" y="3900656"/>
            <a:ext cx="2689370" cy="1384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BE"/>
              <a:t>– Click to add name, source etc.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F1B289-46CE-80D1-A876-A21E3ECC10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07732" y="1324447"/>
            <a:ext cx="2688431" cy="2714628"/>
          </a:xfrm>
          <a:prstGeom prst="rect">
            <a:avLst/>
          </a:prstGeom>
        </p:spPr>
        <p:txBody>
          <a:bodyPr tIns="14400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nl-BE"/>
          </a:p>
        </p:txBody>
      </p:sp>
      <p:pic>
        <p:nvPicPr>
          <p:cNvPr id="5" name="Graphic 4" descr="Open quotation mark with solid fill">
            <a:extLst>
              <a:ext uri="{FF2B5EF4-FFF2-40B4-BE49-F238E27FC236}">
                <a16:creationId xmlns:a16="http://schemas.microsoft.com/office/drawing/2014/main" id="{9AD19EBB-015A-39D6-7F13-48E41DE913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19098" y="65778"/>
            <a:ext cx="1649018" cy="164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02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forming society together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" descr="En bild som visar utomhus, himmel, moln, gräs&#10;&#10;Automatiskt genererad beskrivning">
            <a:extLst>
              <a:ext uri="{FF2B5EF4-FFF2-40B4-BE49-F238E27FC236}">
                <a16:creationId xmlns:a16="http://schemas.microsoft.com/office/drawing/2014/main" id="{86A29671-B3E7-6CFE-427E-C19F93F70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Graphic 7">
            <a:extLst>
              <a:ext uri="{FF2B5EF4-FFF2-40B4-BE49-F238E27FC236}">
                <a16:creationId xmlns:a16="http://schemas.microsoft.com/office/drawing/2014/main" id="{90C03CC7-D738-C1B0-6ED5-E796C1BB07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9460" y="314080"/>
            <a:ext cx="1354862" cy="3942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E481A4-3C44-9492-52B9-C6091A42D7FD}"/>
              </a:ext>
            </a:extLst>
          </p:cNvPr>
          <p:cNvSpPr txBox="1"/>
          <p:nvPr/>
        </p:nvSpPr>
        <p:spPr>
          <a:xfrm>
            <a:off x="2671763" y="856148"/>
            <a:ext cx="5648400" cy="1687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75000"/>
              </a:lnSpc>
            </a:pPr>
            <a:r>
              <a:rPr lang="nl-BE" sz="4875" spc="-30" baseline="0">
                <a:solidFill>
                  <a:schemeClr val="bg1"/>
                </a:solidFill>
                <a:cs typeface="Arial" panose="020B0604020202020204" pitchFamily="34" charset="0"/>
              </a:rPr>
              <a:t>Transforming</a:t>
            </a:r>
            <a:endParaRPr lang="nl-BE" sz="1350"/>
          </a:p>
          <a:p>
            <a:pPr algn="l">
              <a:lnSpc>
                <a:spcPct val="75000"/>
              </a:lnSpc>
            </a:pPr>
            <a:r>
              <a:rPr lang="nl-BE" sz="4875" spc="-30" baseline="0">
                <a:solidFill>
                  <a:schemeClr val="bg1"/>
                </a:solidFill>
                <a:cs typeface="Arial" panose="020B0604020202020204" pitchFamily="34" charset="0"/>
              </a:rPr>
              <a:t>society</a:t>
            </a:r>
            <a:endParaRPr lang="nl-BE" sz="1350"/>
          </a:p>
          <a:p>
            <a:pPr algn="l">
              <a:lnSpc>
                <a:spcPct val="75000"/>
              </a:lnSpc>
            </a:pPr>
            <a:r>
              <a:rPr lang="nl-BE" sz="4875" spc="-30" baseline="0">
                <a:solidFill>
                  <a:schemeClr val="bg1"/>
                </a:solidFill>
                <a:cs typeface="Arial" panose="020B0604020202020204" pitchFamily="34" charset="0"/>
              </a:rPr>
              <a:t>together</a:t>
            </a:r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39787093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forming society together (gree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7">
            <a:extLst>
              <a:ext uri="{FF2B5EF4-FFF2-40B4-BE49-F238E27FC236}">
                <a16:creationId xmlns:a16="http://schemas.microsoft.com/office/drawing/2014/main" id="{90C03CC7-D738-C1B0-6ED5-E796C1BB07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519460" y="314080"/>
            <a:ext cx="1354862" cy="39424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5058B66-2E19-B2AC-1B56-D04BF052443E}"/>
              </a:ext>
            </a:extLst>
          </p:cNvPr>
          <p:cNvSpPr txBox="1"/>
          <p:nvPr/>
        </p:nvSpPr>
        <p:spPr>
          <a:xfrm>
            <a:off x="1006003" y="1650389"/>
            <a:ext cx="5648400" cy="19476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75000"/>
              </a:lnSpc>
            </a:pPr>
            <a:r>
              <a:rPr lang="nl-BE" sz="5625" spc="-30" baseline="0">
                <a:solidFill>
                  <a:schemeClr val="tx1"/>
                </a:solidFill>
                <a:cs typeface="Arial" panose="020B0604020202020204" pitchFamily="34" charset="0"/>
              </a:rPr>
              <a:t>Transforming</a:t>
            </a:r>
            <a:endParaRPr lang="nl-BE" sz="1350"/>
          </a:p>
          <a:p>
            <a:pPr algn="l">
              <a:lnSpc>
                <a:spcPct val="75000"/>
              </a:lnSpc>
            </a:pPr>
            <a:r>
              <a:rPr lang="nl-BE" sz="5625" spc="-30" baseline="0">
                <a:solidFill>
                  <a:schemeClr val="tx1"/>
                </a:solidFill>
                <a:cs typeface="Arial" panose="020B0604020202020204" pitchFamily="34" charset="0"/>
              </a:rPr>
              <a:t>society</a:t>
            </a:r>
            <a:endParaRPr lang="nl-BE" sz="1350"/>
          </a:p>
          <a:p>
            <a:pPr algn="l">
              <a:lnSpc>
                <a:spcPct val="75000"/>
              </a:lnSpc>
            </a:pPr>
            <a:r>
              <a:rPr lang="nl-BE" sz="5625" spc="-30" baseline="0">
                <a:solidFill>
                  <a:schemeClr val="tx1"/>
                </a:solidFill>
                <a:cs typeface="Arial" panose="020B0604020202020204" pitchFamily="34" charset="0"/>
              </a:rPr>
              <a:t>together</a:t>
            </a:r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1877089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page (grey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7">
            <a:extLst>
              <a:ext uri="{FF2B5EF4-FFF2-40B4-BE49-F238E27FC236}">
                <a16:creationId xmlns:a16="http://schemas.microsoft.com/office/drawing/2014/main" id="{93EFE062-82BC-D8C6-48B5-2538434DEE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076200" y="1916740"/>
            <a:ext cx="2991600" cy="87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709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page (dark grey)">
    <p:bg>
      <p:bgPr>
        <a:solidFill>
          <a:srgbClr val="575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7">
            <a:extLst>
              <a:ext uri="{FF2B5EF4-FFF2-40B4-BE49-F238E27FC236}">
                <a16:creationId xmlns:a16="http://schemas.microsoft.com/office/drawing/2014/main" id="{93EFE062-82BC-D8C6-48B5-2538434DEE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076200" y="1916740"/>
            <a:ext cx="2991600" cy="87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752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page (gree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7">
            <a:extLst>
              <a:ext uri="{FF2B5EF4-FFF2-40B4-BE49-F238E27FC236}">
                <a16:creationId xmlns:a16="http://schemas.microsoft.com/office/drawing/2014/main" id="{93EFE062-82BC-D8C6-48B5-2538434DEE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076200" y="1916740"/>
            <a:ext cx="2991600" cy="87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458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35DF-84C4-2EA1-327C-85B1DCDD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479227"/>
            <a:ext cx="8604647" cy="7475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3C0607FD-D9E5-9809-A97A-31A03817BA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Slide Number Placeholder 146" descr="{&quot;templafy&quot;:{&quot;id&quot;:&quot;5fb8d9c7-7799-4416-95fa-d304642591ec&quot;}}">
            <a:extLst>
              <a:ext uri="{FF2B5EF4-FFF2-40B4-BE49-F238E27FC236}">
                <a16:creationId xmlns:a16="http://schemas.microsoft.com/office/drawing/2014/main" id="{D546B4EF-E526-9F84-BD43-CF10A429A9FC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11" name="Slide Number Placeholder 146" descr="{&quot;templafy&quot;:{&quot;id&quot;:&quot;f11a9caf-3189-4bf8-b3fa-a10cd272870d&quot;}}">
            <a:extLst>
              <a:ext uri="{FF2B5EF4-FFF2-40B4-BE49-F238E27FC236}">
                <a16:creationId xmlns:a16="http://schemas.microsoft.com/office/drawing/2014/main" id="{53DE7A28-68AF-4EAB-3AAB-DB543D8215A0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5164532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8209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s after this one does not belong to thi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/>
        </p:nvSpPr>
        <p:spPr>
          <a:xfrm>
            <a:off x="1462088" y="1386591"/>
            <a:ext cx="6219825" cy="268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nl-BE" sz="375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Layouts after this one does not belong to this template. Select one of the layouts before this one in the layout list.</a:t>
            </a:r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147917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/>
              <a:t>Calibri, groen, 32 pt, bold, bovenaan gelijnd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389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P Agenda Section" hidden="1"/>
          <p:cNvGrpSpPr/>
          <p:nvPr userDrawn="1"/>
        </p:nvGrpSpPr>
        <p:grpSpPr>
          <a:xfrm>
            <a:off x="1348249" y="1564223"/>
            <a:ext cx="6492956" cy="276999"/>
            <a:chOff x="1797664" y="2085631"/>
            <a:chExt cx="8657274" cy="369332"/>
          </a:xfrm>
        </p:grpSpPr>
        <p:sp>
          <p:nvSpPr>
            <p:cNvPr id="20" name="Section Title" hidden="1"/>
            <p:cNvSpPr txBox="1">
              <a:spLocks/>
            </p:cNvSpPr>
            <p:nvPr userDrawn="1"/>
          </p:nvSpPr>
          <p:spPr>
            <a:xfrm>
              <a:off x="2267220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nl-BE" sz="1050"/>
                <a:t>&lt;TEXT&gt;</a:t>
              </a:r>
              <a:endParaRPr lang="nl-BE" sz="1350"/>
            </a:p>
          </p:txBody>
        </p:sp>
        <p:sp>
          <p:nvSpPr>
            <p:cNvPr id="21" name="Section Number" hidden="1"/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nl-BE" sz="1050"/>
                <a:t>&lt;N&gt;</a:t>
              </a:r>
              <a:endParaRPr lang="nl-BE" sz="1350"/>
            </a:p>
          </p:txBody>
        </p:sp>
        <p:sp>
          <p:nvSpPr>
            <p:cNvPr id="22" name="Slide Number" hidden="1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nl-BE" sz="1050"/>
                <a:t>&lt;P&gt;</a:t>
              </a:r>
              <a:endParaRPr lang="nl-BE" sz="1350"/>
            </a:p>
          </p:txBody>
        </p:sp>
        <p:sp>
          <p:nvSpPr>
            <p:cNvPr id="24" name="Timeslot" hidden="1"/>
            <p:cNvSpPr txBox="1">
              <a:spLocks/>
            </p:cNvSpPr>
            <p:nvPr userDrawn="1"/>
          </p:nvSpPr>
          <p:spPr>
            <a:xfrm>
              <a:off x="7696160" y="208563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nl-BE" sz="1050"/>
                <a:t>&lt;TIMESLOT&gt;</a:t>
              </a:r>
              <a:endParaRPr lang="nl-BE" sz="1350"/>
            </a:p>
          </p:txBody>
        </p:sp>
        <p:sp>
          <p:nvSpPr>
            <p:cNvPr id="28" name="Responsible" hidden="1"/>
            <p:cNvSpPr txBox="1">
              <a:spLocks/>
            </p:cNvSpPr>
            <p:nvPr userDrawn="1"/>
          </p:nvSpPr>
          <p:spPr>
            <a:xfrm>
              <a:off x="6209330" y="208563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nl-BE" sz="1050"/>
                <a:t>&lt;RESPONSIBLE&gt;</a:t>
              </a:r>
              <a:endParaRPr lang="nl-BE" sz="1350"/>
            </a:p>
          </p:txBody>
        </p:sp>
        <p:sp>
          <p:nvSpPr>
            <p:cNvPr id="29" name="Duration" hidden="1"/>
            <p:cNvSpPr txBox="1">
              <a:spLocks/>
            </p:cNvSpPr>
            <p:nvPr userDrawn="1"/>
          </p:nvSpPr>
          <p:spPr>
            <a:xfrm>
              <a:off x="9043221" y="208563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nl-BE" sz="1050"/>
                <a:t>&lt;DURATION&gt;</a:t>
              </a:r>
              <a:endParaRPr lang="nl-BE" sz="1350"/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1348248" y="1962722"/>
            <a:ext cx="6492956" cy="276999"/>
            <a:chOff x="1797664" y="2616963"/>
            <a:chExt cx="865727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2" name="Section Title" hidden="1"/>
            <p:cNvSpPr txBox="1">
              <a:spLocks/>
            </p:cNvSpPr>
            <p:nvPr userDrawn="1"/>
          </p:nvSpPr>
          <p:spPr>
            <a:xfrm>
              <a:off x="2267220" y="2616963"/>
              <a:ext cx="3843347" cy="369332"/>
            </a:xfrm>
            <a:prstGeom prst="rect">
              <a:avLst/>
            </a:prstGeom>
            <a:grpFill/>
          </p:spPr>
          <p:txBody>
            <a:bodyPr wrap="square" rtlCol="0" anchor="ctr">
              <a:norm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nl-BE" sz="1050" b="1"/>
                <a:t>&lt;TEXT&gt;</a:t>
              </a:r>
              <a:endParaRPr lang="nl-BE" sz="1350"/>
            </a:p>
          </p:txBody>
        </p:sp>
        <p:sp>
          <p:nvSpPr>
            <p:cNvPr id="33" name="Section Number" hidden="1"/>
            <p:cNvSpPr txBox="1">
              <a:spLocks/>
            </p:cNvSpPr>
            <p:nvPr userDrawn="1"/>
          </p:nvSpPr>
          <p:spPr>
            <a:xfrm>
              <a:off x="1797664" y="2616963"/>
              <a:ext cx="379556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nl-BE" sz="1050" b="1"/>
                <a:t>&lt;N&gt;</a:t>
              </a:r>
              <a:endParaRPr lang="nl-BE" sz="1350"/>
            </a:p>
          </p:txBody>
        </p:sp>
        <p:sp>
          <p:nvSpPr>
            <p:cNvPr id="34" name="Slide Number" hidden="1"/>
            <p:cNvSpPr txBox="1">
              <a:spLocks/>
            </p:cNvSpPr>
            <p:nvPr userDrawn="1"/>
          </p:nvSpPr>
          <p:spPr>
            <a:xfrm>
              <a:off x="9817944" y="2616963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nl-BE" sz="1050" b="1"/>
                <a:t>&lt;P&gt;</a:t>
              </a:r>
              <a:endParaRPr lang="nl-BE" sz="1350"/>
            </a:p>
          </p:txBody>
        </p:sp>
        <p:sp>
          <p:nvSpPr>
            <p:cNvPr id="35" name="Timeslot" hidden="1"/>
            <p:cNvSpPr txBox="1">
              <a:spLocks/>
            </p:cNvSpPr>
            <p:nvPr userDrawn="1"/>
          </p:nvSpPr>
          <p:spPr>
            <a:xfrm>
              <a:off x="7696160" y="2616963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nl-BE" sz="1050" b="1"/>
                <a:t>&lt;TIMESLOT&gt;</a:t>
              </a:r>
              <a:endParaRPr lang="nl-BE" sz="1350"/>
            </a:p>
          </p:txBody>
        </p:sp>
        <p:sp>
          <p:nvSpPr>
            <p:cNvPr id="36" name="Responsible" hidden="1"/>
            <p:cNvSpPr txBox="1">
              <a:spLocks/>
            </p:cNvSpPr>
            <p:nvPr userDrawn="1"/>
          </p:nvSpPr>
          <p:spPr>
            <a:xfrm>
              <a:off x="6209330" y="2616963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nl-BE" sz="1050" b="1"/>
                <a:t>&lt;RESPONSIBLE&gt;</a:t>
              </a:r>
              <a:endParaRPr lang="nl-BE" sz="1350"/>
            </a:p>
          </p:txBody>
        </p:sp>
        <p:sp>
          <p:nvSpPr>
            <p:cNvPr id="37" name="Duration" hidden="1"/>
            <p:cNvSpPr txBox="1">
              <a:spLocks/>
            </p:cNvSpPr>
            <p:nvPr userDrawn="1"/>
          </p:nvSpPr>
          <p:spPr>
            <a:xfrm>
              <a:off x="9043221" y="2616963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nl-BE" sz="1050" b="1"/>
                <a:t>&lt;DURATION&gt;</a:t>
              </a:r>
              <a:endParaRPr lang="nl-BE" sz="1350"/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1699354" y="2361221"/>
            <a:ext cx="6141851" cy="276999"/>
            <a:chOff x="2265804" y="3155687"/>
            <a:chExt cx="8189134" cy="369332"/>
          </a:xfrm>
        </p:grpSpPr>
        <p:sp>
          <p:nvSpPr>
            <p:cNvPr id="39" name="Section Title" hidden="1"/>
            <p:cNvSpPr txBox="1">
              <a:spLocks/>
            </p:cNvSpPr>
            <p:nvPr userDrawn="1"/>
          </p:nvSpPr>
          <p:spPr>
            <a:xfrm>
              <a:off x="2744123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nl-BE" sz="1050"/>
                <a:t>&lt;TEXT&gt;</a:t>
              </a:r>
              <a:endParaRPr lang="nl-BE" sz="1350"/>
            </a:p>
          </p:txBody>
        </p:sp>
        <p:sp>
          <p:nvSpPr>
            <p:cNvPr id="40" name="Section Number" hidden="1"/>
            <p:cNvSpPr txBox="1">
              <a:spLocks/>
            </p:cNvSpPr>
            <p:nvPr userDrawn="1"/>
          </p:nvSpPr>
          <p:spPr>
            <a:xfrm>
              <a:off x="2265804" y="3155687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nl-BE" sz="1050"/>
                <a:t>&lt;N&gt;</a:t>
              </a:r>
              <a:endParaRPr lang="nl-BE" sz="1350"/>
            </a:p>
          </p:txBody>
        </p:sp>
        <p:sp>
          <p:nvSpPr>
            <p:cNvPr id="41" name="Slide Number" hidden="1"/>
            <p:cNvSpPr txBox="1">
              <a:spLocks/>
            </p:cNvSpPr>
            <p:nvPr userDrawn="1"/>
          </p:nvSpPr>
          <p:spPr>
            <a:xfrm>
              <a:off x="9817944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nl-BE" sz="1050"/>
                <a:t>&lt;P&gt;</a:t>
              </a:r>
              <a:endParaRPr lang="nl-BE" sz="1350"/>
            </a:p>
          </p:txBody>
        </p:sp>
        <p:sp>
          <p:nvSpPr>
            <p:cNvPr id="42" name="Timeslot" hidden="1"/>
            <p:cNvSpPr txBox="1">
              <a:spLocks/>
            </p:cNvSpPr>
            <p:nvPr userDrawn="1"/>
          </p:nvSpPr>
          <p:spPr>
            <a:xfrm>
              <a:off x="7696160" y="3155687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nl-BE" sz="1050"/>
                <a:t>&lt;TIMESLOT&gt;</a:t>
              </a:r>
              <a:endParaRPr lang="nl-BE" sz="1350"/>
            </a:p>
          </p:txBody>
        </p:sp>
        <p:sp>
          <p:nvSpPr>
            <p:cNvPr id="43" name="Responsible" hidden="1"/>
            <p:cNvSpPr txBox="1">
              <a:spLocks/>
            </p:cNvSpPr>
            <p:nvPr userDrawn="1"/>
          </p:nvSpPr>
          <p:spPr>
            <a:xfrm>
              <a:off x="6209330" y="3155687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nl-BE" sz="1050"/>
                <a:t>&lt;RESPONSIBLE&gt;</a:t>
              </a:r>
              <a:endParaRPr lang="nl-BE" sz="1350"/>
            </a:p>
          </p:txBody>
        </p:sp>
        <p:sp>
          <p:nvSpPr>
            <p:cNvPr id="44" name="Duration" hidden="1"/>
            <p:cNvSpPr txBox="1">
              <a:spLocks/>
            </p:cNvSpPr>
            <p:nvPr userDrawn="1"/>
          </p:nvSpPr>
          <p:spPr>
            <a:xfrm>
              <a:off x="9043221" y="3155687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nl-BE" sz="1050"/>
                <a:t>&lt;DURATION&gt;</a:t>
              </a:r>
              <a:endParaRPr lang="nl-BE" sz="1350"/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1699353" y="2759720"/>
            <a:ext cx="6141851" cy="276999"/>
            <a:chOff x="2265804" y="3694411"/>
            <a:chExt cx="818913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6" name="Section Title" hidden="1"/>
            <p:cNvSpPr txBox="1">
              <a:spLocks/>
            </p:cNvSpPr>
            <p:nvPr userDrawn="1"/>
          </p:nvSpPr>
          <p:spPr>
            <a:xfrm>
              <a:off x="2744123" y="3694411"/>
              <a:ext cx="3366444" cy="369332"/>
            </a:xfrm>
            <a:prstGeom prst="rect">
              <a:avLst/>
            </a:prstGeom>
            <a:grpFill/>
          </p:spPr>
          <p:txBody>
            <a:bodyPr wrap="square" rtlCol="0" anchor="ctr">
              <a:norm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nl-BE" sz="1050" b="1"/>
                <a:t>&lt;TEXT&gt;</a:t>
              </a:r>
              <a:endParaRPr lang="nl-BE" sz="1350"/>
            </a:p>
          </p:txBody>
        </p:sp>
        <p:sp>
          <p:nvSpPr>
            <p:cNvPr id="47" name="Section Number" hidden="1"/>
            <p:cNvSpPr txBox="1">
              <a:spLocks/>
            </p:cNvSpPr>
            <p:nvPr userDrawn="1"/>
          </p:nvSpPr>
          <p:spPr>
            <a:xfrm>
              <a:off x="2265804" y="3694411"/>
              <a:ext cx="379556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nl-BE" sz="1050" b="1"/>
                <a:t>&lt;N&gt;</a:t>
              </a:r>
              <a:endParaRPr lang="nl-BE" sz="1350"/>
            </a:p>
          </p:txBody>
        </p:sp>
        <p:sp>
          <p:nvSpPr>
            <p:cNvPr id="48" name="Slide Number" hidden="1"/>
            <p:cNvSpPr txBox="1">
              <a:spLocks/>
            </p:cNvSpPr>
            <p:nvPr userDrawn="1"/>
          </p:nvSpPr>
          <p:spPr>
            <a:xfrm>
              <a:off x="9817944" y="3694411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nl-BE" sz="1050" b="1"/>
                <a:t>&lt;P&gt;</a:t>
              </a:r>
              <a:endParaRPr lang="nl-BE" sz="1350"/>
            </a:p>
          </p:txBody>
        </p:sp>
        <p:sp>
          <p:nvSpPr>
            <p:cNvPr id="49" name="Timeslot" hidden="1"/>
            <p:cNvSpPr txBox="1">
              <a:spLocks/>
            </p:cNvSpPr>
            <p:nvPr userDrawn="1"/>
          </p:nvSpPr>
          <p:spPr>
            <a:xfrm>
              <a:off x="7696160" y="3694411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nl-BE" sz="1050" b="1"/>
                <a:t>&lt;TIMESLOT&gt;</a:t>
              </a:r>
              <a:endParaRPr lang="nl-BE" sz="1350"/>
            </a:p>
          </p:txBody>
        </p:sp>
        <p:sp>
          <p:nvSpPr>
            <p:cNvPr id="50" name="Responsible" hidden="1"/>
            <p:cNvSpPr txBox="1">
              <a:spLocks/>
            </p:cNvSpPr>
            <p:nvPr userDrawn="1"/>
          </p:nvSpPr>
          <p:spPr>
            <a:xfrm>
              <a:off x="6209330" y="3694411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nl-BE" sz="1050" b="1"/>
                <a:t>&lt;RESPONSIBLE&gt;</a:t>
              </a:r>
              <a:endParaRPr lang="nl-BE" sz="1350"/>
            </a:p>
          </p:txBody>
        </p:sp>
        <p:sp>
          <p:nvSpPr>
            <p:cNvPr id="51" name="Duration" hidden="1"/>
            <p:cNvSpPr txBox="1">
              <a:spLocks/>
            </p:cNvSpPr>
            <p:nvPr userDrawn="1"/>
          </p:nvSpPr>
          <p:spPr>
            <a:xfrm>
              <a:off x="9043221" y="3694411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nl-BE" sz="1050" b="1"/>
                <a:t>&lt;DURATION&gt;</a:t>
              </a:r>
              <a:endParaRPr lang="nl-BE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C8A4CB-8AE7-F7F6-CC90-36BCCF14831D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269081" y="479227"/>
            <a:ext cx="8604647" cy="747593"/>
          </a:xfrm>
          <a:prstGeom prst="rect">
            <a:avLst/>
          </a:prstGeom>
        </p:spPr>
        <p:txBody>
          <a:bodyPr/>
          <a:lstStyle/>
          <a:p>
            <a:r>
              <a:rPr lang="nl-BE"/>
              <a:t>Agenda</a:t>
            </a:r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B985A510-4C30-780D-690B-FA009BDFAC3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74519" y="4766942"/>
            <a:ext cx="289838" cy="261928"/>
          </a:xfrm>
          <a:prstGeom prst="rect">
            <a:avLst/>
          </a:prstGeom>
        </p:spPr>
        <p:txBody>
          <a:bodyPr/>
          <a:lstStyle>
            <a:lvl1pPr algn="l">
              <a:defRPr sz="600"/>
            </a:lvl1pPr>
          </a:lstStyle>
          <a:p>
            <a:fld id="{23AA811B-2EBD-4900-905E-5BE20644961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4" name="Slide Number Placeholder 146" descr="{&quot;templafy&quot;:{&quot;id&quot;:&quot;2b6a8260-2a9b-4102-ba24-b19b40fd7be7&quot;}}">
            <a:extLst>
              <a:ext uri="{FF2B5EF4-FFF2-40B4-BE49-F238E27FC236}">
                <a16:creationId xmlns:a16="http://schemas.microsoft.com/office/drawing/2014/main" id="{B45F8D4E-BD7C-3E4D-3126-FF698EE8BACE}"/>
              </a:ext>
            </a:extLst>
          </p:cNvPr>
          <p:cNvSpPr txBox="1">
            <a:spLocks/>
          </p:cNvSpPr>
          <p:nvPr userDrawn="1"/>
        </p:nvSpPr>
        <p:spPr>
          <a:xfrm>
            <a:off x="2878070" y="4755026"/>
            <a:ext cx="37084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  <p:sp>
        <p:nvSpPr>
          <p:cNvPr id="15" name="Slide Number Placeholder 146" descr="{&quot;templafy&quot;:{&quot;id&quot;:&quot;6a03d25d-7c43-4d12-9909-8e33263a0687&quot;}}">
            <a:extLst>
              <a:ext uri="{FF2B5EF4-FFF2-40B4-BE49-F238E27FC236}">
                <a16:creationId xmlns:a16="http://schemas.microsoft.com/office/drawing/2014/main" id="{4C7FE879-73BD-80F6-D119-D27138917CBE}"/>
              </a:ext>
            </a:extLst>
          </p:cNvPr>
          <p:cNvSpPr txBox="1">
            <a:spLocks/>
          </p:cNvSpPr>
          <p:nvPr userDrawn="1"/>
        </p:nvSpPr>
        <p:spPr>
          <a:xfrm>
            <a:off x="844167" y="4755025"/>
            <a:ext cx="77201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96575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963571" y="1232126"/>
            <a:ext cx="7560000" cy="276999"/>
            <a:chOff x="1797664" y="2085631"/>
            <a:chExt cx="5940745" cy="369332"/>
          </a:xfrm>
        </p:grpSpPr>
        <p:sp>
          <p:nvSpPr>
            <p:cNvPr id="72" name="Section Title" hidden="1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nl-BE" sz="2700" b="1">
                  <a:solidFill>
                    <a:schemeClr val="tx1"/>
                  </a:solidFill>
                </a:rPr>
                <a:t>&lt;TEXT&gt;</a:t>
              </a:r>
              <a:endParaRPr lang="nl-BE" sz="1350"/>
            </a:p>
          </p:txBody>
        </p:sp>
        <p:sp>
          <p:nvSpPr>
            <p:cNvPr id="73" name="Section Number" hidden="1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nl-BE" sz="2700" b="1">
                  <a:solidFill>
                    <a:schemeClr val="tx1"/>
                  </a:solidFill>
                </a:rPr>
                <a:t>&lt;N&gt;</a:t>
              </a:r>
              <a:endParaRPr lang="nl-BE" sz="1350"/>
            </a:p>
          </p:txBody>
        </p:sp>
        <p:sp>
          <p:nvSpPr>
            <p:cNvPr id="74" name="Slide Number" hidden="1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nl-BE" sz="75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  <a:endParaRPr lang="nl-BE" sz="1350"/>
            </a:p>
          </p:txBody>
        </p:sp>
        <p:sp>
          <p:nvSpPr>
            <p:cNvPr id="75" name="Timeslot" hidden="1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nl-BE" sz="75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  <a:endParaRPr lang="nl-BE" sz="1350"/>
            </a:p>
          </p:txBody>
        </p:sp>
        <p:sp>
          <p:nvSpPr>
            <p:cNvPr id="76" name="Responsible" hidden="1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nl-BE" sz="75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  <a:endParaRPr lang="nl-BE" sz="1350"/>
            </a:p>
          </p:txBody>
        </p:sp>
        <p:sp>
          <p:nvSpPr>
            <p:cNvPr id="77" name="Duration" hidden="1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nl-BE" sz="75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  <a:endParaRPr lang="nl-BE" sz="1350"/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963571" y="1232126"/>
            <a:ext cx="7560000" cy="276999"/>
            <a:chOff x="1797664" y="2085631"/>
            <a:chExt cx="5940745" cy="369332"/>
          </a:xfrm>
        </p:grpSpPr>
        <p:sp>
          <p:nvSpPr>
            <p:cNvPr id="79" name="Section Title" hidden="1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nl-BE" sz="2700" b="1">
                  <a:solidFill>
                    <a:schemeClr val="tx1"/>
                  </a:solidFill>
                </a:rPr>
                <a:t>&lt;TEXT&gt;</a:t>
              </a:r>
              <a:endParaRPr lang="nl-BE" sz="1350"/>
            </a:p>
          </p:txBody>
        </p:sp>
        <p:sp>
          <p:nvSpPr>
            <p:cNvPr id="80" name="Section Number" hidden="1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nl-BE" sz="2700" b="1">
                  <a:solidFill>
                    <a:schemeClr val="tx1"/>
                  </a:solidFill>
                </a:rPr>
                <a:t>&lt;N&gt;</a:t>
              </a:r>
              <a:endParaRPr lang="nl-BE" sz="1350"/>
            </a:p>
          </p:txBody>
        </p:sp>
        <p:sp>
          <p:nvSpPr>
            <p:cNvPr id="81" name="Slide Number" hidden="1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nl-BE" sz="750" b="1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  <a:endParaRPr lang="nl-BE" sz="1350"/>
            </a:p>
          </p:txBody>
        </p:sp>
        <p:sp>
          <p:nvSpPr>
            <p:cNvPr id="82" name="Timeslot" hidden="1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nl-BE" sz="750" b="1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  <a:endParaRPr lang="nl-BE" sz="1350"/>
            </a:p>
          </p:txBody>
        </p:sp>
        <p:sp>
          <p:nvSpPr>
            <p:cNvPr id="83" name="Responsible" hidden="1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nl-BE" sz="750" b="1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  <a:endParaRPr lang="nl-BE" sz="1350"/>
            </a:p>
          </p:txBody>
        </p:sp>
        <p:sp>
          <p:nvSpPr>
            <p:cNvPr id="84" name="Duration" hidden="1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nl-BE" sz="750" b="1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  <a:endParaRPr lang="nl-BE" sz="1350"/>
            </a:p>
          </p:txBody>
        </p:sp>
      </p:grpSp>
    </p:spTree>
    <p:extLst>
      <p:ext uri="{BB962C8B-B14F-4D97-AF65-F5344CB8AC3E}">
        <p14:creationId xmlns:p14="http://schemas.microsoft.com/office/powerpoint/2010/main" val="882216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73EDCE-3E43-6B18-C4AD-AAB613683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A7ECC1C-C4E2-59CC-ABA7-7848D355F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2ADA65-E909-912C-0FBE-93F5D4C1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CC8B-6A0A-4EF4-A299-7BD86B47AB09}" type="datetimeFigureOut">
              <a:rPr lang="nl-BE" smtClean="0"/>
              <a:t>30/03/2026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AEDF1A-C26F-4215-1641-1BD99D1E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3DF048-1416-ADC9-9A38-72ABA98E9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D2B4-7BF2-4DA7-ABB5-056E0BE7037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213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jp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9.jp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56.xml"/></Relationships>
</file>

<file path=ppt/slideMasters/_rels/slideMaster9.xml.rels><?xml version="1.0" encoding="UTF-8" standalone="yes"?>
<Relationships xmlns="http://schemas.openxmlformats.org/package/2006/relationships"><Relationship Id="rId117" Type="http://schemas.openxmlformats.org/officeDocument/2006/relationships/tags" Target="../tags/tag80.xml"/><Relationship Id="rId21" Type="http://schemas.openxmlformats.org/officeDocument/2006/relationships/slideLayout" Target="../slideLayouts/slideLayout77.xml"/><Relationship Id="rId42" Type="http://schemas.openxmlformats.org/officeDocument/2006/relationships/tags" Target="../tags/tag5.xml"/><Relationship Id="rId63" Type="http://schemas.openxmlformats.org/officeDocument/2006/relationships/tags" Target="../tags/tag26.xml"/><Relationship Id="rId84" Type="http://schemas.openxmlformats.org/officeDocument/2006/relationships/tags" Target="../tags/tag47.xml"/><Relationship Id="rId138" Type="http://schemas.openxmlformats.org/officeDocument/2006/relationships/tags" Target="../tags/tag101.xml"/><Relationship Id="rId159" Type="http://schemas.openxmlformats.org/officeDocument/2006/relationships/tags" Target="../tags/tag122.xml"/><Relationship Id="rId107" Type="http://schemas.openxmlformats.org/officeDocument/2006/relationships/tags" Target="../tags/tag70.xml"/><Relationship Id="rId11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88.xml"/><Relationship Id="rId53" Type="http://schemas.openxmlformats.org/officeDocument/2006/relationships/tags" Target="../tags/tag16.xml"/><Relationship Id="rId74" Type="http://schemas.openxmlformats.org/officeDocument/2006/relationships/tags" Target="../tags/tag37.xml"/><Relationship Id="rId128" Type="http://schemas.openxmlformats.org/officeDocument/2006/relationships/tags" Target="../tags/tag91.xml"/><Relationship Id="rId149" Type="http://schemas.openxmlformats.org/officeDocument/2006/relationships/tags" Target="../tags/tag112.xml"/><Relationship Id="rId5" Type="http://schemas.openxmlformats.org/officeDocument/2006/relationships/slideLayout" Target="../slideLayouts/slideLayout61.xml"/><Relationship Id="rId95" Type="http://schemas.openxmlformats.org/officeDocument/2006/relationships/tags" Target="../tags/tag58.xml"/><Relationship Id="rId160" Type="http://schemas.openxmlformats.org/officeDocument/2006/relationships/tags" Target="../tags/tag123.xml"/><Relationship Id="rId22" Type="http://schemas.openxmlformats.org/officeDocument/2006/relationships/slideLayout" Target="../slideLayouts/slideLayout78.xml"/><Relationship Id="rId43" Type="http://schemas.openxmlformats.org/officeDocument/2006/relationships/tags" Target="../tags/tag6.xml"/><Relationship Id="rId64" Type="http://schemas.openxmlformats.org/officeDocument/2006/relationships/tags" Target="../tags/tag27.xml"/><Relationship Id="rId118" Type="http://schemas.openxmlformats.org/officeDocument/2006/relationships/tags" Target="../tags/tag81.xml"/><Relationship Id="rId139" Type="http://schemas.openxmlformats.org/officeDocument/2006/relationships/tags" Target="../tags/tag102.xml"/><Relationship Id="rId85" Type="http://schemas.openxmlformats.org/officeDocument/2006/relationships/tags" Target="../tags/tag48.xml"/><Relationship Id="rId150" Type="http://schemas.openxmlformats.org/officeDocument/2006/relationships/tags" Target="../tags/tag11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9.xml"/><Relationship Id="rId38" Type="http://schemas.openxmlformats.org/officeDocument/2006/relationships/tags" Target="../tags/tag1.xml"/><Relationship Id="rId59" Type="http://schemas.openxmlformats.org/officeDocument/2006/relationships/tags" Target="../tags/tag22.xml"/><Relationship Id="rId103" Type="http://schemas.openxmlformats.org/officeDocument/2006/relationships/tags" Target="../tags/tag66.xml"/><Relationship Id="rId108" Type="http://schemas.openxmlformats.org/officeDocument/2006/relationships/tags" Target="../tags/tag71.xml"/><Relationship Id="rId124" Type="http://schemas.openxmlformats.org/officeDocument/2006/relationships/tags" Target="../tags/tag87.xml"/><Relationship Id="rId129" Type="http://schemas.openxmlformats.org/officeDocument/2006/relationships/tags" Target="../tags/tag92.xml"/><Relationship Id="rId54" Type="http://schemas.openxmlformats.org/officeDocument/2006/relationships/tags" Target="../tags/tag17.xml"/><Relationship Id="rId70" Type="http://schemas.openxmlformats.org/officeDocument/2006/relationships/tags" Target="../tags/tag33.xml"/><Relationship Id="rId75" Type="http://schemas.openxmlformats.org/officeDocument/2006/relationships/tags" Target="../tags/tag38.xml"/><Relationship Id="rId91" Type="http://schemas.openxmlformats.org/officeDocument/2006/relationships/tags" Target="../tags/tag54.xml"/><Relationship Id="rId96" Type="http://schemas.openxmlformats.org/officeDocument/2006/relationships/tags" Target="../tags/tag59.xml"/><Relationship Id="rId140" Type="http://schemas.openxmlformats.org/officeDocument/2006/relationships/tags" Target="../tags/tag103.xml"/><Relationship Id="rId145" Type="http://schemas.openxmlformats.org/officeDocument/2006/relationships/tags" Target="../tags/tag108.xml"/><Relationship Id="rId161" Type="http://schemas.openxmlformats.org/officeDocument/2006/relationships/image" Target="../media/image21.sv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49" Type="http://schemas.openxmlformats.org/officeDocument/2006/relationships/tags" Target="../tags/tag12.xml"/><Relationship Id="rId114" Type="http://schemas.openxmlformats.org/officeDocument/2006/relationships/tags" Target="../tags/tag77.xml"/><Relationship Id="rId119" Type="http://schemas.openxmlformats.org/officeDocument/2006/relationships/tags" Target="../tags/tag82.xml"/><Relationship Id="rId44" Type="http://schemas.openxmlformats.org/officeDocument/2006/relationships/tags" Target="../tags/tag7.xml"/><Relationship Id="rId60" Type="http://schemas.openxmlformats.org/officeDocument/2006/relationships/tags" Target="../tags/tag23.xml"/><Relationship Id="rId65" Type="http://schemas.openxmlformats.org/officeDocument/2006/relationships/tags" Target="../tags/tag28.xml"/><Relationship Id="rId81" Type="http://schemas.openxmlformats.org/officeDocument/2006/relationships/tags" Target="../tags/tag44.xml"/><Relationship Id="rId86" Type="http://schemas.openxmlformats.org/officeDocument/2006/relationships/tags" Target="../tags/tag49.xml"/><Relationship Id="rId130" Type="http://schemas.openxmlformats.org/officeDocument/2006/relationships/tags" Target="../tags/tag93.xml"/><Relationship Id="rId135" Type="http://schemas.openxmlformats.org/officeDocument/2006/relationships/tags" Target="../tags/tag98.xml"/><Relationship Id="rId151" Type="http://schemas.openxmlformats.org/officeDocument/2006/relationships/tags" Target="../tags/tag114.xml"/><Relationship Id="rId156" Type="http://schemas.openxmlformats.org/officeDocument/2006/relationships/tags" Target="../tags/tag119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9" Type="http://schemas.openxmlformats.org/officeDocument/2006/relationships/tags" Target="../tags/tag2.xml"/><Relationship Id="rId109" Type="http://schemas.openxmlformats.org/officeDocument/2006/relationships/tags" Target="../tags/tag72.xml"/><Relationship Id="rId34" Type="http://schemas.openxmlformats.org/officeDocument/2006/relationships/slideLayout" Target="../slideLayouts/slideLayout90.xml"/><Relationship Id="rId50" Type="http://schemas.openxmlformats.org/officeDocument/2006/relationships/tags" Target="../tags/tag13.xml"/><Relationship Id="rId55" Type="http://schemas.openxmlformats.org/officeDocument/2006/relationships/tags" Target="../tags/tag18.xml"/><Relationship Id="rId76" Type="http://schemas.openxmlformats.org/officeDocument/2006/relationships/tags" Target="../tags/tag39.xml"/><Relationship Id="rId97" Type="http://schemas.openxmlformats.org/officeDocument/2006/relationships/tags" Target="../tags/tag60.xml"/><Relationship Id="rId104" Type="http://schemas.openxmlformats.org/officeDocument/2006/relationships/tags" Target="../tags/tag67.xml"/><Relationship Id="rId120" Type="http://schemas.openxmlformats.org/officeDocument/2006/relationships/tags" Target="../tags/tag83.xml"/><Relationship Id="rId125" Type="http://schemas.openxmlformats.org/officeDocument/2006/relationships/tags" Target="../tags/tag88.xml"/><Relationship Id="rId141" Type="http://schemas.openxmlformats.org/officeDocument/2006/relationships/tags" Target="../tags/tag104.xml"/><Relationship Id="rId146" Type="http://schemas.openxmlformats.org/officeDocument/2006/relationships/tags" Target="../tags/tag109.xml"/><Relationship Id="rId7" Type="http://schemas.openxmlformats.org/officeDocument/2006/relationships/slideLayout" Target="../slideLayouts/slideLayout63.xml"/><Relationship Id="rId71" Type="http://schemas.openxmlformats.org/officeDocument/2006/relationships/tags" Target="../tags/tag34.xml"/><Relationship Id="rId92" Type="http://schemas.openxmlformats.org/officeDocument/2006/relationships/tags" Target="../tags/tag55.xml"/><Relationship Id="rId2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80.xml"/><Relationship Id="rId40" Type="http://schemas.openxmlformats.org/officeDocument/2006/relationships/tags" Target="../tags/tag3.xml"/><Relationship Id="rId45" Type="http://schemas.openxmlformats.org/officeDocument/2006/relationships/tags" Target="../tags/tag8.xml"/><Relationship Id="rId66" Type="http://schemas.openxmlformats.org/officeDocument/2006/relationships/tags" Target="../tags/tag29.xml"/><Relationship Id="rId87" Type="http://schemas.openxmlformats.org/officeDocument/2006/relationships/tags" Target="../tags/tag50.xml"/><Relationship Id="rId110" Type="http://schemas.openxmlformats.org/officeDocument/2006/relationships/tags" Target="../tags/tag73.xml"/><Relationship Id="rId115" Type="http://schemas.openxmlformats.org/officeDocument/2006/relationships/tags" Target="../tags/tag78.xml"/><Relationship Id="rId131" Type="http://schemas.openxmlformats.org/officeDocument/2006/relationships/tags" Target="../tags/tag94.xml"/><Relationship Id="rId136" Type="http://schemas.openxmlformats.org/officeDocument/2006/relationships/tags" Target="../tags/tag99.xml"/><Relationship Id="rId157" Type="http://schemas.openxmlformats.org/officeDocument/2006/relationships/tags" Target="../tags/tag120.xml"/><Relationship Id="rId61" Type="http://schemas.openxmlformats.org/officeDocument/2006/relationships/tags" Target="../tags/tag24.xml"/><Relationship Id="rId82" Type="http://schemas.openxmlformats.org/officeDocument/2006/relationships/tags" Target="../tags/tag45.xml"/><Relationship Id="rId152" Type="http://schemas.openxmlformats.org/officeDocument/2006/relationships/tags" Target="../tags/tag115.xml"/><Relationship Id="rId1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56" Type="http://schemas.openxmlformats.org/officeDocument/2006/relationships/tags" Target="../tags/tag19.xml"/><Relationship Id="rId77" Type="http://schemas.openxmlformats.org/officeDocument/2006/relationships/tags" Target="../tags/tag40.xml"/><Relationship Id="rId100" Type="http://schemas.openxmlformats.org/officeDocument/2006/relationships/tags" Target="../tags/tag63.xml"/><Relationship Id="rId105" Type="http://schemas.openxmlformats.org/officeDocument/2006/relationships/tags" Target="../tags/tag68.xml"/><Relationship Id="rId126" Type="http://schemas.openxmlformats.org/officeDocument/2006/relationships/tags" Target="../tags/tag89.xml"/><Relationship Id="rId147" Type="http://schemas.openxmlformats.org/officeDocument/2006/relationships/tags" Target="../tags/tag110.xml"/><Relationship Id="rId8" Type="http://schemas.openxmlformats.org/officeDocument/2006/relationships/slideLayout" Target="../slideLayouts/slideLayout64.xml"/><Relationship Id="rId51" Type="http://schemas.openxmlformats.org/officeDocument/2006/relationships/tags" Target="../tags/tag14.xml"/><Relationship Id="rId72" Type="http://schemas.openxmlformats.org/officeDocument/2006/relationships/tags" Target="../tags/tag35.xml"/><Relationship Id="rId93" Type="http://schemas.openxmlformats.org/officeDocument/2006/relationships/tags" Target="../tags/tag56.xml"/><Relationship Id="rId98" Type="http://schemas.openxmlformats.org/officeDocument/2006/relationships/tags" Target="../tags/tag61.xml"/><Relationship Id="rId121" Type="http://schemas.openxmlformats.org/officeDocument/2006/relationships/tags" Target="../tags/tag84.xml"/><Relationship Id="rId142" Type="http://schemas.openxmlformats.org/officeDocument/2006/relationships/tags" Target="../tags/tag105.xml"/><Relationship Id="rId3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81.xml"/><Relationship Id="rId46" Type="http://schemas.openxmlformats.org/officeDocument/2006/relationships/tags" Target="../tags/tag9.xml"/><Relationship Id="rId67" Type="http://schemas.openxmlformats.org/officeDocument/2006/relationships/tags" Target="../tags/tag30.xml"/><Relationship Id="rId116" Type="http://schemas.openxmlformats.org/officeDocument/2006/relationships/tags" Target="../tags/tag79.xml"/><Relationship Id="rId137" Type="http://schemas.openxmlformats.org/officeDocument/2006/relationships/tags" Target="../tags/tag100.xml"/><Relationship Id="rId158" Type="http://schemas.openxmlformats.org/officeDocument/2006/relationships/tags" Target="../tags/tag121.xml"/><Relationship Id="rId20" Type="http://schemas.openxmlformats.org/officeDocument/2006/relationships/slideLayout" Target="../slideLayouts/slideLayout76.xml"/><Relationship Id="rId41" Type="http://schemas.openxmlformats.org/officeDocument/2006/relationships/tags" Target="../tags/tag4.xml"/><Relationship Id="rId62" Type="http://schemas.openxmlformats.org/officeDocument/2006/relationships/tags" Target="../tags/tag25.xml"/><Relationship Id="rId83" Type="http://schemas.openxmlformats.org/officeDocument/2006/relationships/tags" Target="../tags/tag46.xml"/><Relationship Id="rId88" Type="http://schemas.openxmlformats.org/officeDocument/2006/relationships/tags" Target="../tags/tag51.xml"/><Relationship Id="rId111" Type="http://schemas.openxmlformats.org/officeDocument/2006/relationships/tags" Target="../tags/tag74.xml"/><Relationship Id="rId132" Type="http://schemas.openxmlformats.org/officeDocument/2006/relationships/tags" Target="../tags/tag95.xml"/><Relationship Id="rId153" Type="http://schemas.openxmlformats.org/officeDocument/2006/relationships/tags" Target="../tags/tag116.xml"/><Relationship Id="rId15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92.xml"/><Relationship Id="rId57" Type="http://schemas.openxmlformats.org/officeDocument/2006/relationships/tags" Target="../tags/tag20.xml"/><Relationship Id="rId106" Type="http://schemas.openxmlformats.org/officeDocument/2006/relationships/tags" Target="../tags/tag69.xml"/><Relationship Id="rId127" Type="http://schemas.openxmlformats.org/officeDocument/2006/relationships/tags" Target="../tags/tag90.xml"/><Relationship Id="rId10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87.xml"/><Relationship Id="rId52" Type="http://schemas.openxmlformats.org/officeDocument/2006/relationships/tags" Target="../tags/tag15.xml"/><Relationship Id="rId73" Type="http://schemas.openxmlformats.org/officeDocument/2006/relationships/tags" Target="../tags/tag36.xml"/><Relationship Id="rId78" Type="http://schemas.openxmlformats.org/officeDocument/2006/relationships/tags" Target="../tags/tag41.xml"/><Relationship Id="rId94" Type="http://schemas.openxmlformats.org/officeDocument/2006/relationships/tags" Target="../tags/tag57.xml"/><Relationship Id="rId99" Type="http://schemas.openxmlformats.org/officeDocument/2006/relationships/tags" Target="../tags/tag62.xml"/><Relationship Id="rId101" Type="http://schemas.openxmlformats.org/officeDocument/2006/relationships/tags" Target="../tags/tag64.xml"/><Relationship Id="rId122" Type="http://schemas.openxmlformats.org/officeDocument/2006/relationships/tags" Target="../tags/tag85.xml"/><Relationship Id="rId143" Type="http://schemas.openxmlformats.org/officeDocument/2006/relationships/tags" Target="../tags/tag106.xml"/><Relationship Id="rId148" Type="http://schemas.openxmlformats.org/officeDocument/2006/relationships/tags" Target="../tags/tag111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82.xml"/><Relationship Id="rId47" Type="http://schemas.openxmlformats.org/officeDocument/2006/relationships/tags" Target="../tags/tag10.xml"/><Relationship Id="rId68" Type="http://schemas.openxmlformats.org/officeDocument/2006/relationships/tags" Target="../tags/tag31.xml"/><Relationship Id="rId89" Type="http://schemas.openxmlformats.org/officeDocument/2006/relationships/tags" Target="../tags/tag52.xml"/><Relationship Id="rId112" Type="http://schemas.openxmlformats.org/officeDocument/2006/relationships/tags" Target="../tags/tag75.xml"/><Relationship Id="rId133" Type="http://schemas.openxmlformats.org/officeDocument/2006/relationships/tags" Target="../tags/tag96.xml"/><Relationship Id="rId154" Type="http://schemas.openxmlformats.org/officeDocument/2006/relationships/tags" Target="../tags/tag117.xml"/><Relationship Id="rId16" Type="http://schemas.openxmlformats.org/officeDocument/2006/relationships/slideLayout" Target="../slideLayouts/slideLayout72.xml"/><Relationship Id="rId37" Type="http://schemas.openxmlformats.org/officeDocument/2006/relationships/theme" Target="../theme/theme9.xml"/><Relationship Id="rId58" Type="http://schemas.openxmlformats.org/officeDocument/2006/relationships/tags" Target="../tags/tag21.xml"/><Relationship Id="rId79" Type="http://schemas.openxmlformats.org/officeDocument/2006/relationships/tags" Target="../tags/tag42.xml"/><Relationship Id="rId102" Type="http://schemas.openxmlformats.org/officeDocument/2006/relationships/tags" Target="../tags/tag65.xml"/><Relationship Id="rId123" Type="http://schemas.openxmlformats.org/officeDocument/2006/relationships/tags" Target="../tags/tag86.xml"/><Relationship Id="rId144" Type="http://schemas.openxmlformats.org/officeDocument/2006/relationships/tags" Target="../tags/tag107.xml"/><Relationship Id="rId90" Type="http://schemas.openxmlformats.org/officeDocument/2006/relationships/tags" Target="../tags/tag53.xml"/><Relationship Id="rId27" Type="http://schemas.openxmlformats.org/officeDocument/2006/relationships/slideLayout" Target="../slideLayouts/slideLayout83.xml"/><Relationship Id="rId48" Type="http://schemas.openxmlformats.org/officeDocument/2006/relationships/tags" Target="../tags/tag11.xml"/><Relationship Id="rId69" Type="http://schemas.openxmlformats.org/officeDocument/2006/relationships/tags" Target="../tags/tag32.xml"/><Relationship Id="rId113" Type="http://schemas.openxmlformats.org/officeDocument/2006/relationships/tags" Target="../tags/tag76.xml"/><Relationship Id="rId134" Type="http://schemas.openxmlformats.org/officeDocument/2006/relationships/tags" Target="../tags/tag97.xml"/><Relationship Id="rId80" Type="http://schemas.openxmlformats.org/officeDocument/2006/relationships/tags" Target="../tags/tag43.xml"/><Relationship Id="rId155" Type="http://schemas.openxmlformats.org/officeDocument/2006/relationships/tags" Target="../tags/tag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7369D8A-65C5-E104-41F4-ACD1CEF741E1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8F70B07A-2200-DB1B-094B-AD07CE65A302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7EC266D5-274E-D8D6-A7DA-DDE0E2417D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rcRect/>
            <a:stretch/>
          </p:blipFill>
          <p:spPr>
            <a:xfrm>
              <a:off x="22523493" y="12969285"/>
              <a:ext cx="1860507" cy="725427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7CCFD8E0-5497-8BAD-B1B3-C55F33B59B5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7262" y="4935999"/>
            <a:ext cx="5207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5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4" r:id="rId3"/>
    <p:sldLayoutId id="2147483674" r:id="rId4"/>
    <p:sldLayoutId id="2147483689" r:id="rId5"/>
    <p:sldLayoutId id="2147483688" r:id="rId6"/>
    <p:sldLayoutId id="2147483687" r:id="rId7"/>
    <p:sldLayoutId id="2147483671" r:id="rId8"/>
  </p:sldLayoutIdLst>
  <p:hf sldNum="0" hdr="0" ft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2224D7DF-11E1-4431-92EC-9CC60B2DAF12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0B0BDC05-E664-4A32-9093-5933483A5E7E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4C72197D-AB3E-42BA-ADEF-3420C32D16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rcRect/>
            <a:stretch/>
          </p:blipFill>
          <p:spPr>
            <a:xfrm>
              <a:off x="22523493" y="12969285"/>
              <a:ext cx="1860507" cy="725427"/>
            </a:xfrm>
            <a:prstGeom prst="rect">
              <a:avLst/>
            </a:prstGeom>
          </p:spPr>
        </p:pic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FE6C606A-18EF-7411-831D-F815E7DCC1F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7262" y="4935999"/>
            <a:ext cx="5207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p:hf sldNum="0" hdr="0" ft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AD67B53-63C0-674E-AAED-F93BCD41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77F307-8FB0-CB4D-B932-CC965A513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4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29F259-A2D9-CA47-9E60-F91412CEB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04339F-BF91-B74F-87C5-3B368AE55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D4B912-EA79-5840-B16C-BEA48AEF7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D7BA3-9116-2B42-B538-A28524571C8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69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3" r:id="rId2"/>
    <p:sldLayoutId id="2147483704" r:id="rId3"/>
    <p:sldLayoutId id="2147483705" r:id="rId4"/>
    <p:sldLayoutId id="2147483702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47" r:id="rId13"/>
  </p:sldLayoutIdLst>
  <p:hf sldNum="0" hdr="0" ft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9B11C34-65D1-0843-826B-B64570DE76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" y="0"/>
            <a:ext cx="8644509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8E88981-6B68-B149-8A88-2F34EA6C1C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6" y="364472"/>
            <a:ext cx="2202563" cy="90589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F9ED026-448B-44F2-BB3A-E12E703D4E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916" y="4454800"/>
            <a:ext cx="963201" cy="252000"/>
          </a:xfrm>
          <a:prstGeom prst="rect">
            <a:avLst/>
          </a:prstGeom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9AAFE5A0-B428-50A5-043B-05318F3162FD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61F9D063-28FC-322A-2ADF-8D79BD7AA0DF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6" name="Afbeelding 5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4F9D600A-A51C-9B66-E52B-C6F747403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81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baseline="0">
          <a:solidFill>
            <a:srgbClr val="00B05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ndmatige invoer 1">
            <a:extLst>
              <a:ext uri="{FF2B5EF4-FFF2-40B4-BE49-F238E27FC236}">
                <a16:creationId xmlns:a16="http://schemas.microsoft.com/office/drawing/2014/main" id="{C63AB17E-98C9-5E49-BDD2-8450D95D9910}"/>
              </a:ext>
            </a:extLst>
          </p:cNvPr>
          <p:cNvSpPr/>
          <p:nvPr/>
        </p:nvSpPr>
        <p:spPr>
          <a:xfrm>
            <a:off x="0" y="4855500"/>
            <a:ext cx="9150031" cy="288000"/>
          </a:xfrm>
          <a:prstGeom prst="rect">
            <a:avLst/>
          </a:prstGeom>
          <a:solidFill>
            <a:srgbClr val="FEEE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F135464-E088-4D3C-90EC-B3AB1EFEA0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7029" y="4930920"/>
            <a:ext cx="524257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8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1" cy="1419225"/>
          </a:xfrm>
          <a:prstGeom prst="rect">
            <a:avLst/>
          </a:prstGeom>
          <a:solidFill>
            <a:srgbClr val="F393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tekst 2"/>
          <p:cNvSpPr>
            <a:spLocks noGrp="1" noChangeAspect="1"/>
          </p:cNvSpPr>
          <p:nvPr>
            <p:ph type="body" idx="1"/>
          </p:nvPr>
        </p:nvSpPr>
        <p:spPr>
          <a:xfrm>
            <a:off x="516666" y="2148895"/>
            <a:ext cx="8170133" cy="211879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  <a:p>
            <a:pPr lvl="4"/>
            <a:r>
              <a:rPr lang="nl-BE" dirty="0"/>
              <a:t>Vijfde niveau</a:t>
            </a:r>
            <a:endParaRPr lang="nl-NL" dirty="0"/>
          </a:p>
        </p:txBody>
      </p:sp>
      <p:sp>
        <p:nvSpPr>
          <p:cNvPr id="2" name="Tijdelijke aanduiding voor titel 1"/>
          <p:cNvSpPr>
            <a:spLocks noGrp="1" noChangeAspect="1"/>
          </p:cNvSpPr>
          <p:nvPr>
            <p:ph type="title"/>
          </p:nvPr>
        </p:nvSpPr>
        <p:spPr>
          <a:xfrm>
            <a:off x="516667" y="248112"/>
            <a:ext cx="8140038" cy="8572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BE" dirty="0"/>
              <a:t>De titel is Tahoma 33 pt</a:t>
            </a:r>
            <a:br>
              <a:rPr lang="nl-BE" dirty="0"/>
            </a:br>
            <a:r>
              <a:rPr lang="nl-BE" dirty="0"/>
              <a:t>en bestaat uit maximum 2 regels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9411"/>
            <a:ext cx="9144001" cy="21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lnSpc>
          <a:spcPts val="3500"/>
        </a:lnSpc>
        <a:spcBef>
          <a:spcPct val="0"/>
        </a:spcBef>
        <a:buNone/>
        <a:defRPr sz="3300" kern="1200" baseline="0">
          <a:solidFill>
            <a:schemeClr val="bg1"/>
          </a:solidFill>
          <a:latin typeface="Tahom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3600"/>
        </a:lnSpc>
        <a:spcBef>
          <a:spcPts val="0"/>
        </a:spcBef>
        <a:buFontTx/>
        <a:buNone/>
        <a:defRPr sz="2800" kern="1200">
          <a:solidFill>
            <a:srgbClr val="696563"/>
          </a:solidFill>
          <a:latin typeface="Tahom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96563"/>
          </a:solidFill>
          <a:latin typeface="Tahom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96563"/>
          </a:solidFill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96563"/>
          </a:solidFill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96563"/>
          </a:solidFill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72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144001" cy="1419225"/>
          </a:xfrm>
          <a:prstGeom prst="rect">
            <a:avLst/>
          </a:prstGeom>
          <a:solidFill>
            <a:srgbClr val="C73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tekst 2"/>
          <p:cNvSpPr>
            <a:spLocks noGrp="1" noChangeAspect="1"/>
          </p:cNvSpPr>
          <p:nvPr>
            <p:ph type="body" idx="1"/>
          </p:nvPr>
        </p:nvSpPr>
        <p:spPr>
          <a:xfrm>
            <a:off x="516666" y="2148895"/>
            <a:ext cx="8170133" cy="211879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  <a:p>
            <a:pPr lvl="4"/>
            <a:r>
              <a:rPr lang="nl-BE" dirty="0"/>
              <a:t>Vijfde niveau</a:t>
            </a:r>
            <a:endParaRPr lang="nl-NL" dirty="0"/>
          </a:p>
        </p:txBody>
      </p:sp>
      <p:sp>
        <p:nvSpPr>
          <p:cNvPr id="2" name="Tijdelijke aanduiding voor titel 1"/>
          <p:cNvSpPr>
            <a:spLocks noGrp="1" noChangeAspect="1"/>
          </p:cNvSpPr>
          <p:nvPr>
            <p:ph type="title"/>
          </p:nvPr>
        </p:nvSpPr>
        <p:spPr>
          <a:xfrm>
            <a:off x="516667" y="248112"/>
            <a:ext cx="8140038" cy="8572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BE" dirty="0"/>
              <a:t>De titel is Tahoma 33 pt</a:t>
            </a:r>
            <a:br>
              <a:rPr lang="nl-BE" dirty="0"/>
            </a:br>
            <a:r>
              <a:rPr lang="nl-BE" dirty="0"/>
              <a:t>en bestaat uit maximum 2 regels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0849"/>
            <a:ext cx="9144000" cy="21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9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lnSpc>
          <a:spcPts val="3500"/>
        </a:lnSpc>
        <a:spcBef>
          <a:spcPct val="0"/>
        </a:spcBef>
        <a:buNone/>
        <a:defRPr sz="3300" kern="1200" baseline="0">
          <a:solidFill>
            <a:schemeClr val="bg1"/>
          </a:solidFill>
          <a:latin typeface="Tahom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3600"/>
        </a:lnSpc>
        <a:spcBef>
          <a:spcPts val="0"/>
        </a:spcBef>
        <a:buFontTx/>
        <a:buNone/>
        <a:defRPr sz="2800" kern="1200">
          <a:solidFill>
            <a:srgbClr val="696563"/>
          </a:solidFill>
          <a:latin typeface="Tahom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96563"/>
          </a:solidFill>
          <a:latin typeface="Tahom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96563"/>
          </a:solidFill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96563"/>
          </a:solidFill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96563"/>
          </a:solidFill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5">
            <a:extLst>
              <a:ext uri="{FF2B5EF4-FFF2-40B4-BE49-F238E27FC236}">
                <a16:creationId xmlns:a16="http://schemas.microsoft.com/office/drawing/2014/main" id="{A8B024C3-DF41-3818-03F4-6066610864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8403431" y="4729237"/>
            <a:ext cx="470297" cy="136850"/>
          </a:xfrm>
          <a:prstGeom prst="rect">
            <a:avLst/>
          </a:prstGeom>
        </p:spPr>
      </p:pic>
      <p:sp>
        <p:nvSpPr>
          <p:cNvPr id="2" name="Footnote [Placeholder]" hidden="1">
            <a:extLst>
              <a:ext uri="{FF2B5EF4-FFF2-40B4-BE49-F238E27FC236}">
                <a16:creationId xmlns:a16="http://schemas.microsoft.com/office/drawing/2014/main" id="{DA7D8BF7-0847-231F-9B44-E33B04BEE2AA}"/>
              </a:ext>
            </a:extLst>
          </p:cNvPr>
          <p:cNvSpPr>
            <a:spLocks/>
          </p:cNvSpPr>
          <p:nvPr userDrawn="1"/>
        </p:nvSpPr>
        <p:spPr>
          <a:xfrm>
            <a:off x="269081" y="4468500"/>
            <a:ext cx="8604647" cy="135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lumMod val="100000"/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r>
              <a:rPr lang="nl-BE" sz="525">
                <a:solidFill>
                  <a:schemeClr val="tx1">
                    <a:lumMod val="100000"/>
                  </a:schemeClr>
                </a:solidFill>
              </a:rPr>
              <a:t>(n)  </a:t>
            </a:r>
            <a:endParaRPr lang="nl-BE" sz="1350"/>
          </a:p>
        </p:txBody>
      </p:sp>
      <p:sp>
        <p:nvSpPr>
          <p:cNvPr id="3" name="Content [Comment]" hidden="1">
            <a:extLst>
              <a:ext uri="{FF2B5EF4-FFF2-40B4-BE49-F238E27FC236}">
                <a16:creationId xmlns:a16="http://schemas.microsoft.com/office/drawing/2014/main" id="{A2D64014-8284-639E-4FC4-D489670E7FF9}"/>
              </a:ext>
            </a:extLst>
          </p:cNvPr>
          <p:cNvSpPr/>
          <p:nvPr userDrawn="1"/>
        </p:nvSpPr>
        <p:spPr>
          <a:xfrm>
            <a:off x="9211485" y="87406"/>
            <a:ext cx="1694329" cy="685800"/>
          </a:xfrm>
          <a:prstGeom prst="wedgeRectCallout">
            <a:avLst/>
          </a:prstGeom>
          <a:solidFill>
            <a:srgbClr val="DEC55B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825">
                <a:solidFill>
                  <a:schemeClr val="tx1"/>
                </a:solidFill>
              </a:rPr>
              <a:t>&lt;initials&gt; &lt;date&gt;yyyy-MM-dd hh:mm&lt;/date&gt;:</a:t>
            </a:r>
            <a:endParaRPr lang="nl-BE" sz="1350"/>
          </a:p>
        </p:txBody>
      </p:sp>
      <p:sp>
        <p:nvSpPr>
          <p:cNvPr id="9" name="Formatting [Comment]" hidden="1">
            <a:extLst>
              <a:ext uri="{FF2B5EF4-FFF2-40B4-BE49-F238E27FC236}">
                <a16:creationId xmlns:a16="http://schemas.microsoft.com/office/drawing/2014/main" id="{2FEF0905-5311-5BA3-6281-E173D7F0FE65}"/>
              </a:ext>
            </a:extLst>
          </p:cNvPr>
          <p:cNvSpPr/>
          <p:nvPr userDrawn="1"/>
        </p:nvSpPr>
        <p:spPr>
          <a:xfrm>
            <a:off x="9211485" y="87406"/>
            <a:ext cx="1694329" cy="685800"/>
          </a:xfrm>
          <a:prstGeom prst="wedgeRectCallout">
            <a:avLst/>
          </a:prstGeom>
          <a:solidFill>
            <a:srgbClr val="A4873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750">
                <a:solidFill>
                  <a:schemeClr val="bg1"/>
                </a:solidFill>
              </a:rPr>
              <a:t>&lt;initials&gt; &lt;date&gt;yyyy-MM-dd hh:mm&lt;/date&gt;:</a:t>
            </a:r>
            <a:endParaRPr lang="nl-BE" sz="1350"/>
          </a:p>
        </p:txBody>
      </p:sp>
      <p:sp>
        <p:nvSpPr>
          <p:cNvPr id="11" name="Dummy [Sticker]" hidden="1">
            <a:extLst>
              <a:ext uri="{FF2B5EF4-FFF2-40B4-BE49-F238E27FC236}">
                <a16:creationId xmlns:a16="http://schemas.microsoft.com/office/drawing/2014/main" id="{D62BD44F-106F-78E4-DFA5-6A4B7AEEFBF1}"/>
              </a:ext>
            </a:extLst>
          </p:cNvPr>
          <p:cNvSpPr/>
          <p:nvPr userDrawn="1"/>
        </p:nvSpPr>
        <p:spPr>
          <a:xfrm>
            <a:off x="3967163" y="4738500"/>
            <a:ext cx="1209675" cy="13536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nl-BE" sz="525">
                <a:solidFill>
                  <a:schemeClr val="tx1"/>
                </a:solidFill>
              </a:rPr>
              <a:t>Dummy data</a:t>
            </a:r>
            <a:endParaRPr lang="nl-BE" sz="1350"/>
          </a:p>
        </p:txBody>
      </p:sp>
      <p:sp>
        <p:nvSpPr>
          <p:cNvPr id="12" name="Update [Sticker]" hidden="1">
            <a:extLst>
              <a:ext uri="{FF2B5EF4-FFF2-40B4-BE49-F238E27FC236}">
                <a16:creationId xmlns:a16="http://schemas.microsoft.com/office/drawing/2014/main" id="{030ECCA2-68BA-630D-6D4B-02E8A0E35623}"/>
              </a:ext>
            </a:extLst>
          </p:cNvPr>
          <p:cNvSpPr>
            <a:spLocks/>
          </p:cNvSpPr>
          <p:nvPr userDrawn="1"/>
        </p:nvSpPr>
        <p:spPr>
          <a:xfrm>
            <a:off x="3967163" y="4738500"/>
            <a:ext cx="1209675" cy="13536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nl-BE" sz="525">
                <a:solidFill>
                  <a:schemeClr val="tx1"/>
                </a:solidFill>
              </a:rPr>
              <a:t>Update data</a:t>
            </a:r>
            <a:endParaRPr lang="nl-BE" sz="1350"/>
          </a:p>
        </p:txBody>
      </p:sp>
      <p:sp>
        <p:nvSpPr>
          <p:cNvPr id="13" name="Responsible [Sticker]" hidden="1">
            <a:extLst>
              <a:ext uri="{FF2B5EF4-FFF2-40B4-BE49-F238E27FC236}">
                <a16:creationId xmlns:a16="http://schemas.microsoft.com/office/drawing/2014/main" id="{3CDD55E3-5690-3538-26FF-6A6FA63D1C19}"/>
              </a:ext>
            </a:extLst>
          </p:cNvPr>
          <p:cNvSpPr>
            <a:spLocks/>
          </p:cNvSpPr>
          <p:nvPr userDrawn="1"/>
        </p:nvSpPr>
        <p:spPr>
          <a:xfrm>
            <a:off x="3967163" y="4738500"/>
            <a:ext cx="1209675" cy="13536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nl-BE" sz="525">
                <a:solidFill>
                  <a:schemeClr val="tx1"/>
                </a:solidFill>
              </a:rPr>
              <a:t>Responsible:</a:t>
            </a:r>
            <a:endParaRPr lang="nl-BE" sz="1350"/>
          </a:p>
          <a:p>
            <a:pPr algn="ctr"/>
            <a:endParaRPr lang="nl-BE" sz="525">
              <a:solidFill>
                <a:schemeClr val="tx1"/>
              </a:solidFill>
            </a:endParaRPr>
          </a:p>
        </p:txBody>
      </p:sp>
      <p:sp>
        <p:nvSpPr>
          <p:cNvPr id="14" name="Final [Sticker]" hidden="1">
            <a:extLst>
              <a:ext uri="{FF2B5EF4-FFF2-40B4-BE49-F238E27FC236}">
                <a16:creationId xmlns:a16="http://schemas.microsoft.com/office/drawing/2014/main" id="{32D95D81-5F30-022C-9B94-A18C89AAE9A5}"/>
              </a:ext>
            </a:extLst>
          </p:cNvPr>
          <p:cNvSpPr>
            <a:spLocks/>
          </p:cNvSpPr>
          <p:nvPr userDrawn="1"/>
        </p:nvSpPr>
        <p:spPr>
          <a:xfrm>
            <a:off x="3967163" y="4738500"/>
            <a:ext cx="1209675" cy="13536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nl-BE" sz="525">
                <a:solidFill>
                  <a:schemeClr val="tx1"/>
                </a:solidFill>
              </a:rPr>
              <a:t>Final</a:t>
            </a:r>
            <a:endParaRPr lang="nl-BE" sz="1350"/>
          </a:p>
        </p:txBody>
      </p:sp>
      <p:sp>
        <p:nvSpPr>
          <p:cNvPr id="15" name="Draft [Sticker]" hidden="1">
            <a:extLst>
              <a:ext uri="{FF2B5EF4-FFF2-40B4-BE49-F238E27FC236}">
                <a16:creationId xmlns:a16="http://schemas.microsoft.com/office/drawing/2014/main" id="{289F0CA2-26FF-FB5D-9C29-8DEA325468B2}"/>
              </a:ext>
            </a:extLst>
          </p:cNvPr>
          <p:cNvSpPr>
            <a:spLocks/>
          </p:cNvSpPr>
          <p:nvPr userDrawn="1"/>
        </p:nvSpPr>
        <p:spPr>
          <a:xfrm>
            <a:off x="3967163" y="4738500"/>
            <a:ext cx="1209675" cy="13536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nl-BE" sz="525">
                <a:solidFill>
                  <a:schemeClr val="tx1"/>
                </a:solidFill>
              </a:rPr>
              <a:t>Draft</a:t>
            </a:r>
            <a:endParaRPr lang="nl-BE" sz="1350"/>
          </a:p>
        </p:txBody>
      </p:sp>
      <p:sp>
        <p:nvSpPr>
          <p:cNvPr id="16" name="Discussion [Sticker]" hidden="1">
            <a:extLst>
              <a:ext uri="{FF2B5EF4-FFF2-40B4-BE49-F238E27FC236}">
                <a16:creationId xmlns:a16="http://schemas.microsoft.com/office/drawing/2014/main" id="{C3E0FE84-52BA-4303-DB94-ADB89C91A9B5}"/>
              </a:ext>
            </a:extLst>
          </p:cNvPr>
          <p:cNvSpPr>
            <a:spLocks/>
          </p:cNvSpPr>
          <p:nvPr userDrawn="1"/>
        </p:nvSpPr>
        <p:spPr>
          <a:xfrm>
            <a:off x="3967163" y="4738500"/>
            <a:ext cx="1209675" cy="13536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nl-BE" sz="525">
                <a:solidFill>
                  <a:schemeClr val="tx1"/>
                </a:solidFill>
              </a:rPr>
              <a:t>For discussion</a:t>
            </a:r>
            <a:endParaRPr lang="nl-BE" sz="1350"/>
          </a:p>
        </p:txBody>
      </p:sp>
      <p:sp>
        <p:nvSpPr>
          <p:cNvPr id="17" name="Internal [Sticker]" hidden="1">
            <a:extLst>
              <a:ext uri="{FF2B5EF4-FFF2-40B4-BE49-F238E27FC236}">
                <a16:creationId xmlns:a16="http://schemas.microsoft.com/office/drawing/2014/main" id="{B1291EB0-F0CF-02A3-7C4C-D0061A36ECF0}"/>
              </a:ext>
            </a:extLst>
          </p:cNvPr>
          <p:cNvSpPr>
            <a:spLocks/>
          </p:cNvSpPr>
          <p:nvPr userDrawn="1"/>
        </p:nvSpPr>
        <p:spPr>
          <a:xfrm>
            <a:off x="3967163" y="4738500"/>
            <a:ext cx="1209675" cy="13536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nl-BE" sz="525">
                <a:solidFill>
                  <a:schemeClr val="tx1"/>
                </a:solidFill>
              </a:rPr>
              <a:t>Internal use only</a:t>
            </a:r>
            <a:endParaRPr lang="nl-BE" sz="1350"/>
          </a:p>
        </p:txBody>
      </p:sp>
      <p:sp>
        <p:nvSpPr>
          <p:cNvPr id="18" name="Backup [Sticker]" hidden="1">
            <a:extLst>
              <a:ext uri="{FF2B5EF4-FFF2-40B4-BE49-F238E27FC236}">
                <a16:creationId xmlns:a16="http://schemas.microsoft.com/office/drawing/2014/main" id="{5E203AC1-C695-1E16-3E9E-30236710DA60}"/>
              </a:ext>
            </a:extLst>
          </p:cNvPr>
          <p:cNvSpPr>
            <a:spLocks/>
          </p:cNvSpPr>
          <p:nvPr userDrawn="1"/>
        </p:nvSpPr>
        <p:spPr>
          <a:xfrm>
            <a:off x="3967163" y="4738500"/>
            <a:ext cx="1209675" cy="13536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nl-BE" sz="525">
                <a:solidFill>
                  <a:schemeClr val="tx1"/>
                </a:solidFill>
              </a:rPr>
              <a:t>Backup</a:t>
            </a:r>
            <a:endParaRPr lang="nl-BE" sz="1350"/>
          </a:p>
        </p:txBody>
      </p:sp>
      <p:grpSp>
        <p:nvGrpSpPr>
          <p:cNvPr id="19" name="Harvey 3" hidden="1">
            <a:extLst>
              <a:ext uri="{FF2B5EF4-FFF2-40B4-BE49-F238E27FC236}">
                <a16:creationId xmlns:a16="http://schemas.microsoft.com/office/drawing/2014/main" id="{5F45D93E-A2E3-F7BE-B2D0-D7DA858526FF}"/>
              </a:ext>
            </a:extLst>
          </p:cNvPr>
          <p:cNvGrpSpPr>
            <a:grpSpLocks/>
          </p:cNvGrpSpPr>
          <p:nvPr userDrawn="1">
            <p:custDataLst>
              <p:tags r:id="rId38"/>
            </p:custDataLst>
          </p:nvPr>
        </p:nvGrpSpPr>
        <p:grpSpPr>
          <a:xfrm>
            <a:off x="3687524" y="2462022"/>
            <a:ext cx="219456" cy="219456"/>
            <a:chOff x="0" y="0"/>
            <a:chExt cx="914400" cy="914400"/>
          </a:xfrm>
          <a:solidFill>
            <a:schemeClr val="tx1"/>
          </a:solidFill>
        </p:grpSpPr>
        <p:sp>
          <p:nvSpPr>
            <p:cNvPr id="20" name="Harvey 0/3 [0]" hidden="1">
              <a:extLst>
                <a:ext uri="{FF2B5EF4-FFF2-40B4-BE49-F238E27FC236}">
                  <a16:creationId xmlns:a16="http://schemas.microsoft.com/office/drawing/2014/main" id="{6C4303BE-9266-AD02-E7D9-3D48029C47C5}"/>
                </a:ext>
              </a:extLst>
            </p:cNvPr>
            <p:cNvSpPr>
              <a:spLocks noChangeAspect="1"/>
            </p:cNvSpPr>
            <p:nvPr>
              <p:custDataLst>
                <p:tags r:id="rId15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schemeClr val="tx1"/>
                </a:solidFill>
              </a:endParaRPr>
            </a:p>
          </p:txBody>
        </p:sp>
        <p:sp>
          <p:nvSpPr>
            <p:cNvPr id="21" name="Harvey 1/3 [1]">
              <a:extLst>
                <a:ext uri="{FF2B5EF4-FFF2-40B4-BE49-F238E27FC236}">
                  <a16:creationId xmlns:a16="http://schemas.microsoft.com/office/drawing/2014/main" id="{6358E681-AA61-D783-7253-FCB3F78024F7}"/>
                </a:ext>
              </a:extLst>
            </p:cNvPr>
            <p:cNvSpPr>
              <a:spLocks noChangeAspect="1"/>
            </p:cNvSpPr>
            <p:nvPr>
              <p:custDataLst>
                <p:tags r:id="rId15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schemeClr val="tx1"/>
                </a:solidFill>
              </a:endParaRPr>
            </a:p>
          </p:txBody>
        </p:sp>
        <p:sp>
          <p:nvSpPr>
            <p:cNvPr id="22" name="Harvey 2/3 [2]" hidden="1">
              <a:extLst>
                <a:ext uri="{FF2B5EF4-FFF2-40B4-BE49-F238E27FC236}">
                  <a16:creationId xmlns:a16="http://schemas.microsoft.com/office/drawing/2014/main" id="{CCAC39F6-6CD3-8ED0-5659-6D7218033B51}"/>
                </a:ext>
              </a:extLst>
            </p:cNvPr>
            <p:cNvSpPr>
              <a:spLocks noChangeAspect="1"/>
            </p:cNvSpPr>
            <p:nvPr>
              <p:custDataLst>
                <p:tags r:id="rId15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schemeClr val="tx1"/>
                </a:solidFill>
              </a:endParaRPr>
            </a:p>
          </p:txBody>
        </p:sp>
        <p:sp>
          <p:nvSpPr>
            <p:cNvPr id="23" name="Harvey 3/3 [3]" hidden="1">
              <a:extLst>
                <a:ext uri="{FF2B5EF4-FFF2-40B4-BE49-F238E27FC236}">
                  <a16:creationId xmlns:a16="http://schemas.microsoft.com/office/drawing/2014/main" id="{0FE3CA6E-9F71-376B-A0AA-D0C7B27F1A88}"/>
                </a:ext>
              </a:extLst>
            </p:cNvPr>
            <p:cNvSpPr>
              <a:spLocks noChangeAspect="1"/>
            </p:cNvSpPr>
            <p:nvPr>
              <p:custDataLst>
                <p:tags r:id="rId16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Harvey 4" hidden="1">
            <a:extLst>
              <a:ext uri="{FF2B5EF4-FFF2-40B4-BE49-F238E27FC236}">
                <a16:creationId xmlns:a16="http://schemas.microsoft.com/office/drawing/2014/main" id="{6ED5C038-4FAE-61D7-A591-DA4DFBCD08C7}"/>
              </a:ext>
            </a:extLst>
          </p:cNvPr>
          <p:cNvGrpSpPr>
            <a:grpSpLocks/>
          </p:cNvGrpSpPr>
          <p:nvPr userDrawn="1">
            <p:custDataLst>
              <p:tags r:id="rId39"/>
            </p:custDataLst>
          </p:nvPr>
        </p:nvGrpSpPr>
        <p:grpSpPr>
          <a:xfrm>
            <a:off x="4176980" y="2462022"/>
            <a:ext cx="219456" cy="219456"/>
            <a:chOff x="0" y="0"/>
            <a:chExt cx="914400" cy="914400"/>
          </a:xfrm>
          <a:solidFill>
            <a:schemeClr val="tx1"/>
          </a:solidFill>
        </p:grpSpPr>
        <p:sp>
          <p:nvSpPr>
            <p:cNvPr id="25" name="Harvey 0/4 [0]" hidden="1">
              <a:extLst>
                <a:ext uri="{FF2B5EF4-FFF2-40B4-BE49-F238E27FC236}">
                  <a16:creationId xmlns:a16="http://schemas.microsoft.com/office/drawing/2014/main" id="{ACFA0B09-9835-B5E7-9522-7DD7274DA37D}"/>
                </a:ext>
              </a:extLst>
            </p:cNvPr>
            <p:cNvSpPr>
              <a:spLocks noChangeAspect="1"/>
            </p:cNvSpPr>
            <p:nvPr>
              <p:custDataLst>
                <p:tags r:id="rId15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schemeClr val="tx1"/>
                </a:solidFill>
              </a:endParaRPr>
            </a:p>
          </p:txBody>
        </p:sp>
        <p:sp>
          <p:nvSpPr>
            <p:cNvPr id="26" name="Harvey 1/4 [1]">
              <a:extLst>
                <a:ext uri="{FF2B5EF4-FFF2-40B4-BE49-F238E27FC236}">
                  <a16:creationId xmlns:a16="http://schemas.microsoft.com/office/drawing/2014/main" id="{DCDB1B9F-A682-6EAB-7BA9-2038827BDF36}"/>
                </a:ext>
              </a:extLst>
            </p:cNvPr>
            <p:cNvSpPr>
              <a:spLocks noChangeAspect="1"/>
            </p:cNvSpPr>
            <p:nvPr>
              <p:custDataLst>
                <p:tags r:id="rId15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schemeClr val="tx1"/>
                </a:solidFill>
              </a:endParaRPr>
            </a:p>
          </p:txBody>
        </p:sp>
        <p:sp>
          <p:nvSpPr>
            <p:cNvPr id="27" name="Harvey 2/4 [2]" hidden="1">
              <a:extLst>
                <a:ext uri="{FF2B5EF4-FFF2-40B4-BE49-F238E27FC236}">
                  <a16:creationId xmlns:a16="http://schemas.microsoft.com/office/drawing/2014/main" id="{0D79DE01-6A24-45B9-A46F-25AEC7F0506B}"/>
                </a:ext>
              </a:extLst>
            </p:cNvPr>
            <p:cNvSpPr>
              <a:spLocks noChangeAspect="1"/>
            </p:cNvSpPr>
            <p:nvPr>
              <p:custDataLst>
                <p:tags r:id="rId15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schemeClr val="tx1"/>
                </a:solidFill>
              </a:endParaRPr>
            </a:p>
          </p:txBody>
        </p:sp>
        <p:sp>
          <p:nvSpPr>
            <p:cNvPr id="28" name="Harvey 3/4 [3]" hidden="1">
              <a:extLst>
                <a:ext uri="{FF2B5EF4-FFF2-40B4-BE49-F238E27FC236}">
                  <a16:creationId xmlns:a16="http://schemas.microsoft.com/office/drawing/2014/main" id="{E4B4F36F-5BF0-A9E6-9A9D-6B6F946AD0C1}"/>
                </a:ext>
              </a:extLst>
            </p:cNvPr>
            <p:cNvSpPr>
              <a:spLocks noChangeAspect="1"/>
            </p:cNvSpPr>
            <p:nvPr>
              <p:custDataLst>
                <p:tags r:id="rId15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schemeClr val="tx1"/>
                </a:solidFill>
              </a:endParaRPr>
            </a:p>
          </p:txBody>
        </p:sp>
        <p:sp>
          <p:nvSpPr>
            <p:cNvPr id="29" name="Harvey 4/4 [4]" hidden="1">
              <a:extLst>
                <a:ext uri="{FF2B5EF4-FFF2-40B4-BE49-F238E27FC236}">
                  <a16:creationId xmlns:a16="http://schemas.microsoft.com/office/drawing/2014/main" id="{0070D14F-321F-245B-D907-2C3900610F00}"/>
                </a:ext>
              </a:extLst>
            </p:cNvPr>
            <p:cNvSpPr>
              <a:spLocks noChangeAspect="1"/>
            </p:cNvSpPr>
            <p:nvPr>
              <p:custDataLst>
                <p:tags r:id="rId15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Harvey 8" hidden="1">
            <a:extLst>
              <a:ext uri="{FF2B5EF4-FFF2-40B4-BE49-F238E27FC236}">
                <a16:creationId xmlns:a16="http://schemas.microsoft.com/office/drawing/2014/main" id="{23858EFA-5670-4095-56C1-1F643049A380}"/>
              </a:ext>
            </a:extLst>
          </p:cNvPr>
          <p:cNvGrpSpPr>
            <a:grpSpLocks/>
          </p:cNvGrpSpPr>
          <p:nvPr userDrawn="1">
            <p:custDataLst>
              <p:tags r:id="rId40"/>
            </p:custDataLst>
          </p:nvPr>
        </p:nvGrpSpPr>
        <p:grpSpPr>
          <a:xfrm>
            <a:off x="4666436" y="2462022"/>
            <a:ext cx="219456" cy="219456"/>
            <a:chOff x="0" y="0"/>
            <a:chExt cx="914400" cy="914400"/>
          </a:xfrm>
          <a:solidFill>
            <a:schemeClr val="tx1"/>
          </a:solidFill>
        </p:grpSpPr>
        <p:sp>
          <p:nvSpPr>
            <p:cNvPr id="31" name="Harvey 0/8 [0]" hidden="1">
              <a:extLst>
                <a:ext uri="{FF2B5EF4-FFF2-40B4-BE49-F238E27FC236}">
                  <a16:creationId xmlns:a16="http://schemas.microsoft.com/office/drawing/2014/main" id="{F786F47F-EBB5-CDD9-459B-B0A080E76833}"/>
                </a:ext>
              </a:extLst>
            </p:cNvPr>
            <p:cNvSpPr>
              <a:spLocks noChangeAspect="1"/>
            </p:cNvSpPr>
            <p:nvPr>
              <p:custDataLst>
                <p:tags r:id="rId14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schemeClr val="tx1"/>
                </a:solidFill>
              </a:endParaRPr>
            </a:p>
          </p:txBody>
        </p:sp>
        <p:sp>
          <p:nvSpPr>
            <p:cNvPr id="32" name="Harvey 1/8 [1]">
              <a:extLst>
                <a:ext uri="{FF2B5EF4-FFF2-40B4-BE49-F238E27FC236}">
                  <a16:creationId xmlns:a16="http://schemas.microsoft.com/office/drawing/2014/main" id="{4556486C-5E6E-AC65-2D6F-C7DFF7FF05FF}"/>
                </a:ext>
              </a:extLst>
            </p:cNvPr>
            <p:cNvSpPr>
              <a:spLocks noChangeAspect="1"/>
            </p:cNvSpPr>
            <p:nvPr>
              <p:custDataLst>
                <p:tags r:id="rId14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schemeClr val="tx1"/>
                </a:solidFill>
              </a:endParaRPr>
            </a:p>
          </p:txBody>
        </p:sp>
        <p:sp>
          <p:nvSpPr>
            <p:cNvPr id="33" name="Harvey 2/8 [2]" hidden="1">
              <a:extLst>
                <a:ext uri="{FF2B5EF4-FFF2-40B4-BE49-F238E27FC236}">
                  <a16:creationId xmlns:a16="http://schemas.microsoft.com/office/drawing/2014/main" id="{DFD6AF0D-A9D0-A50F-4668-DF610C0685FD}"/>
                </a:ext>
              </a:extLst>
            </p:cNvPr>
            <p:cNvSpPr>
              <a:spLocks noChangeAspect="1"/>
            </p:cNvSpPr>
            <p:nvPr>
              <p:custDataLst>
                <p:tags r:id="rId14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schemeClr val="tx1"/>
                </a:solidFill>
              </a:endParaRPr>
            </a:p>
          </p:txBody>
        </p:sp>
        <p:sp>
          <p:nvSpPr>
            <p:cNvPr id="34" name="Harvey 3/8 [3]" hidden="1">
              <a:extLst>
                <a:ext uri="{FF2B5EF4-FFF2-40B4-BE49-F238E27FC236}">
                  <a16:creationId xmlns:a16="http://schemas.microsoft.com/office/drawing/2014/main" id="{C43BC7DE-0B84-2571-4E2E-9B8D7570FD83}"/>
                </a:ext>
              </a:extLst>
            </p:cNvPr>
            <p:cNvSpPr>
              <a:spLocks noChangeAspect="1"/>
            </p:cNvSpPr>
            <p:nvPr>
              <p:custDataLst>
                <p:tags r:id="rId14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schemeClr val="tx1"/>
                </a:solidFill>
              </a:endParaRPr>
            </a:p>
          </p:txBody>
        </p:sp>
        <p:sp>
          <p:nvSpPr>
            <p:cNvPr id="35" name="Harvey 4/8 [4]" hidden="1">
              <a:extLst>
                <a:ext uri="{FF2B5EF4-FFF2-40B4-BE49-F238E27FC236}">
                  <a16:creationId xmlns:a16="http://schemas.microsoft.com/office/drawing/2014/main" id="{EE38DDC7-739C-C6B0-F92F-CD0E95E0271B}"/>
                </a:ext>
              </a:extLst>
            </p:cNvPr>
            <p:cNvSpPr>
              <a:spLocks noChangeAspect="1"/>
            </p:cNvSpPr>
            <p:nvPr>
              <p:custDataLst>
                <p:tags r:id="rId14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schemeClr val="tx1"/>
                </a:solidFill>
              </a:endParaRPr>
            </a:p>
          </p:txBody>
        </p:sp>
        <p:sp>
          <p:nvSpPr>
            <p:cNvPr id="36" name="Harvey 5/8 [5]" hidden="1">
              <a:extLst>
                <a:ext uri="{FF2B5EF4-FFF2-40B4-BE49-F238E27FC236}">
                  <a16:creationId xmlns:a16="http://schemas.microsoft.com/office/drawing/2014/main" id="{6B3B0D04-B8C9-A9E3-838D-2D43C98342EA}"/>
                </a:ext>
              </a:extLst>
            </p:cNvPr>
            <p:cNvSpPr>
              <a:spLocks noChangeAspect="1"/>
            </p:cNvSpPr>
            <p:nvPr>
              <p:custDataLst>
                <p:tags r:id="rId14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schemeClr val="tx1"/>
                </a:solidFill>
              </a:endParaRPr>
            </a:p>
          </p:txBody>
        </p:sp>
        <p:sp>
          <p:nvSpPr>
            <p:cNvPr id="37" name="Harvey 6/8 [6]" hidden="1">
              <a:extLst>
                <a:ext uri="{FF2B5EF4-FFF2-40B4-BE49-F238E27FC236}">
                  <a16:creationId xmlns:a16="http://schemas.microsoft.com/office/drawing/2014/main" id="{067D0C33-761A-B096-8094-ADEA4DF9FAE5}"/>
                </a:ext>
              </a:extLst>
            </p:cNvPr>
            <p:cNvSpPr>
              <a:spLocks noChangeAspect="1"/>
            </p:cNvSpPr>
            <p:nvPr>
              <p:custDataLst>
                <p:tags r:id="rId14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schemeClr val="tx1"/>
                </a:solidFill>
              </a:endParaRPr>
            </a:p>
          </p:txBody>
        </p:sp>
        <p:sp>
          <p:nvSpPr>
            <p:cNvPr id="38" name="Harvey 7/8 [7]" hidden="1">
              <a:extLst>
                <a:ext uri="{FF2B5EF4-FFF2-40B4-BE49-F238E27FC236}">
                  <a16:creationId xmlns:a16="http://schemas.microsoft.com/office/drawing/2014/main" id="{900D0BA7-D261-4F1A-851A-14046BEEF141}"/>
                </a:ext>
              </a:extLst>
            </p:cNvPr>
            <p:cNvSpPr>
              <a:spLocks noChangeAspect="1"/>
            </p:cNvSpPr>
            <p:nvPr>
              <p:custDataLst>
                <p:tags r:id="rId15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schemeClr val="tx1"/>
                </a:solidFill>
              </a:endParaRPr>
            </a:p>
          </p:txBody>
        </p:sp>
        <p:sp>
          <p:nvSpPr>
            <p:cNvPr id="39" name="Harvey 8/8 [8]" hidden="1">
              <a:extLst>
                <a:ext uri="{FF2B5EF4-FFF2-40B4-BE49-F238E27FC236}">
                  <a16:creationId xmlns:a16="http://schemas.microsoft.com/office/drawing/2014/main" id="{91BC407B-B57E-B804-10C2-52DE79176746}"/>
                </a:ext>
              </a:extLst>
            </p:cNvPr>
            <p:cNvSpPr>
              <a:spLocks noChangeAspect="1"/>
            </p:cNvSpPr>
            <p:nvPr>
              <p:custDataLst>
                <p:tags r:id="rId15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Harvey 100" hidden="1">
            <a:extLst>
              <a:ext uri="{FF2B5EF4-FFF2-40B4-BE49-F238E27FC236}">
                <a16:creationId xmlns:a16="http://schemas.microsoft.com/office/drawing/2014/main" id="{C5413114-BDC8-19BB-0261-2BFD71B6CCA2}"/>
              </a:ext>
            </a:extLst>
          </p:cNvPr>
          <p:cNvGrpSpPr/>
          <p:nvPr userDrawn="1">
            <p:custDataLst>
              <p:tags r:id="rId41"/>
            </p:custDataLst>
          </p:nvPr>
        </p:nvGrpSpPr>
        <p:grpSpPr>
          <a:xfrm>
            <a:off x="5155892" y="2462022"/>
            <a:ext cx="219456" cy="219456"/>
            <a:chOff x="4334905" y="3282696"/>
            <a:chExt cx="292608" cy="292608"/>
          </a:xfrm>
        </p:grpSpPr>
        <p:sp>
          <p:nvSpPr>
            <p:cNvPr id="41" name="Harvey 0/100 [0]" hidden="1">
              <a:extLst>
                <a:ext uri="{FF2B5EF4-FFF2-40B4-BE49-F238E27FC236}">
                  <a16:creationId xmlns:a16="http://schemas.microsoft.com/office/drawing/2014/main" id="{669ED7CD-D15B-E4D6-974F-9CB9F1C06A64}"/>
                </a:ext>
              </a:extLst>
            </p:cNvPr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42" name="Harvey 1/100 [1]">
              <a:extLst>
                <a:ext uri="{FF2B5EF4-FFF2-40B4-BE49-F238E27FC236}">
                  <a16:creationId xmlns:a16="http://schemas.microsoft.com/office/drawing/2014/main" id="{79E40E32-F36A-2117-2EBD-B6F7E376A51B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26"/>
                  </a:moveTo>
                  <a:arcTo wR="317500" hR="317500" stAng="-5184000" swAng="2138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43" name="Harvey 2/100 [2]" hidden="1">
              <a:extLst>
                <a:ext uri="{FF2B5EF4-FFF2-40B4-BE49-F238E27FC236}">
                  <a16:creationId xmlns:a16="http://schemas.microsoft.com/office/drawing/2014/main" id="{17833030-9D70-7875-DC75-467EA6BBB6EE}"/>
                </a:ext>
              </a:extLst>
            </p:cNvPr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2503"/>
                  </a:moveTo>
                  <a:arcTo wR="317500" hR="317500" stAng="-4968000" swAng="2116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44" name="Harvey 3/100 [3]" hidden="1">
              <a:extLst>
                <a:ext uri="{FF2B5EF4-FFF2-40B4-BE49-F238E27FC236}">
                  <a16:creationId xmlns:a16="http://schemas.microsoft.com/office/drawing/2014/main" id="{79665CAB-0364-8796-EAD9-E14D2DDDB11F}"/>
                </a:ext>
              </a:extLst>
            </p:cNvPr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5623"/>
                  </a:moveTo>
                  <a:arcTo wR="317500" hR="317500" stAng="-4752000" swAng="2095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45" name="Harvey 4/100 [4]" hidden="1">
              <a:extLst>
                <a:ext uri="{FF2B5EF4-FFF2-40B4-BE49-F238E27FC236}">
                  <a16:creationId xmlns:a16="http://schemas.microsoft.com/office/drawing/2014/main" id="{A59F2E20-F58B-6CA2-D873-3397C6E13A13}"/>
                </a:ext>
              </a:extLst>
            </p:cNvPr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9974"/>
                  </a:moveTo>
                  <a:arcTo wR="317500" hR="317500" stAng="-4536000" swAng="20735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46" name="Harvey 5/100 [5]" hidden="1">
              <a:extLst>
                <a:ext uri="{FF2B5EF4-FFF2-40B4-BE49-F238E27FC236}">
                  <a16:creationId xmlns:a16="http://schemas.microsoft.com/office/drawing/2014/main" id="{84E980D1-5F80-D948-13C2-F018BC9AFB11}"/>
                </a:ext>
              </a:extLst>
            </p:cNvPr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15539"/>
                  </a:moveTo>
                  <a:arcTo wR="317500" hR="317500" stAng="-4320000" swAng="2052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47" name="Harvey 6/100 [6]" hidden="1">
              <a:extLst>
                <a:ext uri="{FF2B5EF4-FFF2-40B4-BE49-F238E27FC236}">
                  <a16:creationId xmlns:a16="http://schemas.microsoft.com/office/drawing/2014/main" id="{3D9931C2-0613-7232-4B4A-CDF71EC33843}"/>
                </a:ext>
              </a:extLst>
            </p:cNvPr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22295"/>
                  </a:moveTo>
                  <a:arcTo wR="317500" hR="317500" stAng="-4104000" swAng="2030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48" name="Harvey 7/100 [7]" hidden="1">
              <a:extLst>
                <a:ext uri="{FF2B5EF4-FFF2-40B4-BE49-F238E27FC236}">
                  <a16:creationId xmlns:a16="http://schemas.microsoft.com/office/drawing/2014/main" id="{C4FBB52F-AA56-C379-ACF3-FCCAC52413F4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30217"/>
                  </a:moveTo>
                  <a:arcTo wR="317500" hR="317500" stAng="-3888000" swAng="2008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49" name="Harvey 8/100 [8]" hidden="1">
              <a:extLst>
                <a:ext uri="{FF2B5EF4-FFF2-40B4-BE49-F238E27FC236}">
                  <a16:creationId xmlns:a16="http://schemas.microsoft.com/office/drawing/2014/main" id="{CDAE4995-5025-97DB-B62A-E349C3B17B7E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39272"/>
                  </a:moveTo>
                  <a:arcTo wR="317500" hR="317500" stAng="-3672000" swAng="1987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50" name="Harvey 9/100 [9]" hidden="1">
              <a:extLst>
                <a:ext uri="{FF2B5EF4-FFF2-40B4-BE49-F238E27FC236}">
                  <a16:creationId xmlns:a16="http://schemas.microsoft.com/office/drawing/2014/main" id="{DCC617C5-3F39-E138-834C-23AE1DD85715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49425"/>
                  </a:moveTo>
                  <a:arcTo wR="317500" hR="317500" stAng="-3456000" swAng="1965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51" name="Harvey 10/100 [10]" hidden="1">
              <a:extLst>
                <a:ext uri="{FF2B5EF4-FFF2-40B4-BE49-F238E27FC236}">
                  <a16:creationId xmlns:a16="http://schemas.microsoft.com/office/drawing/2014/main" id="{A9654291-A613-ABB7-1270-3612AD20D20E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60637"/>
                  </a:moveTo>
                  <a:arcTo wR="317500" hR="317500" stAng="-3240000" swAng="1944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52" name="Harvey 11/100 [11]" hidden="1">
              <a:extLst>
                <a:ext uri="{FF2B5EF4-FFF2-40B4-BE49-F238E27FC236}">
                  <a16:creationId xmlns:a16="http://schemas.microsoft.com/office/drawing/2014/main" id="{5402616B-79D3-C3A3-51C4-E734A207ADFD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3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72862"/>
                  </a:moveTo>
                  <a:arcTo wR="317500" hR="317500" stAng="-3024000" swAng="1922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53" name="Harvey 12/100 [12]" hidden="1">
              <a:extLst>
                <a:ext uri="{FF2B5EF4-FFF2-40B4-BE49-F238E27FC236}">
                  <a16:creationId xmlns:a16="http://schemas.microsoft.com/office/drawing/2014/main" id="{4FB9ED19-1549-153F-0C36-50C0980D51FC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5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86052"/>
                  </a:moveTo>
                  <a:arcTo wR="317500" hR="317500" stAng="-2808000" swAng="1900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54" name="Harvey 13/100 [13]" hidden="1">
              <a:extLst>
                <a:ext uri="{FF2B5EF4-FFF2-40B4-BE49-F238E27FC236}">
                  <a16:creationId xmlns:a16="http://schemas.microsoft.com/office/drawing/2014/main" id="{D33BDE6A-AB93-0FA0-DC5F-270F9419DFBF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8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100156"/>
                  </a:moveTo>
                  <a:arcTo wR="317500" hR="317500" stAng="-2591999" swAng="1879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55" name="Harvey 14/100 [14]" hidden="1">
              <a:extLst>
                <a:ext uri="{FF2B5EF4-FFF2-40B4-BE49-F238E27FC236}">
                  <a16:creationId xmlns:a16="http://schemas.microsoft.com/office/drawing/2014/main" id="{F507503F-8B80-77DA-5313-9782E522D3C1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0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115117"/>
                  </a:moveTo>
                  <a:arcTo wR="317500" hR="317500" stAng="-2375999" swAng="1857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56" name="Harvey 15/100 [15]" hidden="1">
              <a:extLst>
                <a:ext uri="{FF2B5EF4-FFF2-40B4-BE49-F238E27FC236}">
                  <a16:creationId xmlns:a16="http://schemas.microsoft.com/office/drawing/2014/main" id="{CE6EBA26-73BA-BEED-B1B1-2376CBD59696}"/>
                </a:ext>
              </a:extLst>
            </p:cNvPr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2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130878"/>
                  </a:moveTo>
                  <a:arcTo wR="317500" hR="317500" stAng="-2160000" swAng="1836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57" name="Harvey 16/100 [16]" hidden="1">
              <a:extLst>
                <a:ext uri="{FF2B5EF4-FFF2-40B4-BE49-F238E27FC236}">
                  <a16:creationId xmlns:a16="http://schemas.microsoft.com/office/drawing/2014/main" id="{42883F2A-BBB9-DE6C-5520-CBA3D1F1DE87}"/>
                </a:ext>
              </a:extLst>
            </p:cNvPr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4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147374"/>
                  </a:moveTo>
                  <a:arcTo wR="317500" hR="317500" stAng="-1944000" swAng="1814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58" name="Harvey 17/100 [17]" hidden="1">
              <a:extLst>
                <a:ext uri="{FF2B5EF4-FFF2-40B4-BE49-F238E27FC236}">
                  <a16:creationId xmlns:a16="http://schemas.microsoft.com/office/drawing/2014/main" id="{23B83BD9-9364-5C3A-1E4A-7DF9E3566093}"/>
                </a:ext>
              </a:extLst>
            </p:cNvPr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6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164543"/>
                  </a:moveTo>
                  <a:arcTo wR="317500" hR="317500" stAng="-1727999" swAng="1792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59" name="Harvey 18/100 [18]" hidden="1">
              <a:extLst>
                <a:ext uri="{FF2B5EF4-FFF2-40B4-BE49-F238E27FC236}">
                  <a16:creationId xmlns:a16="http://schemas.microsoft.com/office/drawing/2014/main" id="{2B69853A-17BE-32A6-86C6-056DEB7EF8AE}"/>
                </a:ext>
              </a:extLst>
            </p:cNvPr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8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182315"/>
                  </a:moveTo>
                  <a:arcTo wR="317500" hR="317500" stAng="-1512000" swAng="1771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60" name="Harvey 19/100 [19]" hidden="1">
              <a:extLst>
                <a:ext uri="{FF2B5EF4-FFF2-40B4-BE49-F238E27FC236}">
                  <a16:creationId xmlns:a16="http://schemas.microsoft.com/office/drawing/2014/main" id="{5C7C60D5-D786-A198-A97F-8E63F14D7FB7}"/>
                </a:ext>
              </a:extLst>
            </p:cNvPr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1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200620"/>
                  </a:moveTo>
                  <a:arcTo wR="317500" hR="317500" stAng="-1295999" swAng="1749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61" name="Harvey 20/100 [20]" hidden="1">
              <a:extLst>
                <a:ext uri="{FF2B5EF4-FFF2-40B4-BE49-F238E27FC236}">
                  <a16:creationId xmlns:a16="http://schemas.microsoft.com/office/drawing/2014/main" id="{06E1857E-5ADD-0C96-1D2D-DDF413A3E79D}"/>
                </a:ext>
              </a:extLst>
            </p:cNvPr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219387"/>
                  </a:moveTo>
                  <a:arcTo wR="317500" hR="317500" stAng="-1080000" swAng="1728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62" name="Harvey 21/100 [21]" hidden="1">
              <a:extLst>
                <a:ext uri="{FF2B5EF4-FFF2-40B4-BE49-F238E27FC236}">
                  <a16:creationId xmlns:a16="http://schemas.microsoft.com/office/drawing/2014/main" id="{C99CDBF8-DC8C-7AB1-7B6D-2DB2C568C5AF}"/>
                </a:ext>
              </a:extLst>
            </p:cNvPr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5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238540"/>
                  </a:moveTo>
                  <a:arcTo wR="317500" hR="317500" stAng="-864000" swAng="1706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63" name="Harvey 22/100 [22]" hidden="1">
              <a:extLst>
                <a:ext uri="{FF2B5EF4-FFF2-40B4-BE49-F238E27FC236}">
                  <a16:creationId xmlns:a16="http://schemas.microsoft.com/office/drawing/2014/main" id="{5682170B-A5BB-FA94-B876-24D070CCAF34}"/>
                </a:ext>
              </a:extLst>
            </p:cNvPr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7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258006"/>
                  </a:moveTo>
                  <a:arcTo wR="317500" hR="317500" stAng="-647999" swAng="1684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64" name="Harvey 23/100 [23]" hidden="1">
              <a:extLst>
                <a:ext uri="{FF2B5EF4-FFF2-40B4-BE49-F238E27FC236}">
                  <a16:creationId xmlns:a16="http://schemas.microsoft.com/office/drawing/2014/main" id="{A1EC2E3F-1E40-D98A-7503-89A461A11E4F}"/>
                </a:ext>
              </a:extLst>
            </p:cNvPr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9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277706"/>
                  </a:moveTo>
                  <a:arcTo wR="317500" hR="317500" stAng="-432000" swAng="1663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65" name="Harvey 24/100 [24]" hidden="1">
              <a:extLst>
                <a:ext uri="{FF2B5EF4-FFF2-40B4-BE49-F238E27FC236}">
                  <a16:creationId xmlns:a16="http://schemas.microsoft.com/office/drawing/2014/main" id="{5FCB3AA5-5AC2-1E20-9060-95D06E5D7132}"/>
                </a:ext>
              </a:extLst>
            </p:cNvPr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1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297564"/>
                  </a:moveTo>
                  <a:arcTo wR="317500" hR="317500" stAng="-216000" swAng="1641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66" name="Harvey 25/100 [25]" hidden="1">
              <a:extLst>
                <a:ext uri="{FF2B5EF4-FFF2-40B4-BE49-F238E27FC236}">
                  <a16:creationId xmlns:a16="http://schemas.microsoft.com/office/drawing/2014/main" id="{3F1828C5-07DB-FC4D-2EF7-F5B980989BAE}"/>
                </a:ext>
              </a:extLst>
            </p:cNvPr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67" name="Harvey 26/100 [26]" hidden="1">
              <a:extLst>
                <a:ext uri="{FF2B5EF4-FFF2-40B4-BE49-F238E27FC236}">
                  <a16:creationId xmlns:a16="http://schemas.microsoft.com/office/drawing/2014/main" id="{655C476E-E540-48DD-B38F-B305A500F780}"/>
                </a:ext>
              </a:extLst>
            </p:cNvPr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6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337435"/>
                  </a:moveTo>
                  <a:arcTo wR="317500" hR="317500" stAng="216000" swAng="1598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68" name="Harvey 27/100 [27]" hidden="1">
              <a:extLst>
                <a:ext uri="{FF2B5EF4-FFF2-40B4-BE49-F238E27FC236}">
                  <a16:creationId xmlns:a16="http://schemas.microsoft.com/office/drawing/2014/main" id="{56109F54-4983-6C92-8504-BE830E8F5E86}"/>
                </a:ext>
              </a:extLst>
            </p:cNvPr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8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357293"/>
                  </a:moveTo>
                  <a:arcTo wR="317500" hR="317500" stAng="432000" swAng="1576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69" name="Harvey 28/100 [28]" hidden="1">
              <a:extLst>
                <a:ext uri="{FF2B5EF4-FFF2-40B4-BE49-F238E27FC236}">
                  <a16:creationId xmlns:a16="http://schemas.microsoft.com/office/drawing/2014/main" id="{D6B75DEA-0233-C377-694E-4CECF4E6B02B}"/>
                </a:ext>
              </a:extLst>
            </p:cNvPr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0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376993"/>
                  </a:moveTo>
                  <a:arcTo wR="317500" hR="317500" stAng="648000" swAng="1555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70" name="Harvey 29/100 [29]" hidden="1">
              <a:extLst>
                <a:ext uri="{FF2B5EF4-FFF2-40B4-BE49-F238E27FC236}">
                  <a16:creationId xmlns:a16="http://schemas.microsoft.com/office/drawing/2014/main" id="{755049E4-8D99-18A6-A6DF-F735199E2F82}"/>
                </a:ext>
              </a:extLst>
            </p:cNvPr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26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396459"/>
                  </a:moveTo>
                  <a:arcTo wR="317500" hR="317500" stAng="863999" swAng="1533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71" name="Harvey 30/100 [30]" hidden="1">
              <a:extLst>
                <a:ext uri="{FF2B5EF4-FFF2-40B4-BE49-F238E27FC236}">
                  <a16:creationId xmlns:a16="http://schemas.microsoft.com/office/drawing/2014/main" id="{78898DF6-A3A5-1259-CE25-1801C93A5764}"/>
                </a:ext>
              </a:extLst>
            </p:cNvPr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415612"/>
                  </a:moveTo>
                  <a:arcTo wR="317500" hR="317500" stAng="1080000" swAng="1511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72" name="Harvey 31/100 [31]" hidden="1">
              <a:extLst>
                <a:ext uri="{FF2B5EF4-FFF2-40B4-BE49-F238E27FC236}">
                  <a16:creationId xmlns:a16="http://schemas.microsoft.com/office/drawing/2014/main" id="{73AE6358-F2AA-2218-67A0-A81E1017EDB5}"/>
                </a:ext>
              </a:extLst>
            </p:cNvPr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6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434379"/>
                  </a:moveTo>
                  <a:arcTo wR="317500" hR="317500" stAng="1295999" swAng="1490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73" name="Harvey 32/100 [32]" hidden="1">
              <a:extLst>
                <a:ext uri="{FF2B5EF4-FFF2-40B4-BE49-F238E27FC236}">
                  <a16:creationId xmlns:a16="http://schemas.microsoft.com/office/drawing/2014/main" id="{01B0DBBA-41D3-281C-38C4-265855E8C676}"/>
                </a:ext>
              </a:extLst>
            </p:cNvPr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9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452684"/>
                  </a:moveTo>
                  <a:arcTo wR="317500" hR="317500" stAng="1512000" swAng="1468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74" name="Harvey 33/100 [33]" hidden="1">
              <a:extLst>
                <a:ext uri="{FF2B5EF4-FFF2-40B4-BE49-F238E27FC236}">
                  <a16:creationId xmlns:a16="http://schemas.microsoft.com/office/drawing/2014/main" id="{58F31852-6E05-B56F-9D26-F2BB60053AED}"/>
                </a:ext>
              </a:extLst>
            </p:cNvPr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1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470456"/>
                  </a:moveTo>
                  <a:arcTo wR="317500" hR="317500" stAng="1728000" swAng="1447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75" name="Harvey 34/100 [34]" hidden="1">
              <a:extLst>
                <a:ext uri="{FF2B5EF4-FFF2-40B4-BE49-F238E27FC236}">
                  <a16:creationId xmlns:a16="http://schemas.microsoft.com/office/drawing/2014/main" id="{A4FA42C3-DDC0-AC1B-B07E-D21DED24C456}"/>
                </a:ext>
              </a:extLst>
            </p:cNvPr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3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487625"/>
                  </a:moveTo>
                  <a:arcTo wR="317500" hR="317500" stAng="1944000" swAng="14255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76" name="Harvey 35/100 [35]" hidden="1">
              <a:extLst>
                <a:ext uri="{FF2B5EF4-FFF2-40B4-BE49-F238E27FC236}">
                  <a16:creationId xmlns:a16="http://schemas.microsoft.com/office/drawing/2014/main" id="{1451EA10-935B-1847-81D2-261376FBC657}"/>
                </a:ext>
              </a:extLst>
            </p:cNvPr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55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504121"/>
                  </a:moveTo>
                  <a:arcTo wR="317500" hR="317500" stAng="2159999" swAng="1404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77" name="Harvey 36/100 [36]" hidden="1">
              <a:extLst>
                <a:ext uri="{FF2B5EF4-FFF2-40B4-BE49-F238E27FC236}">
                  <a16:creationId xmlns:a16="http://schemas.microsoft.com/office/drawing/2014/main" id="{265AE219-C9F8-9A41-57C0-C0BB023E91EC}"/>
                </a:ext>
              </a:extLst>
            </p:cNvPr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7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519882"/>
                  </a:moveTo>
                  <a:arcTo wR="317500" hR="317500" stAng="2375999" swAng="1382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78" name="Harvey 37/100 [37]" hidden="1">
              <a:extLst>
                <a:ext uri="{FF2B5EF4-FFF2-40B4-BE49-F238E27FC236}">
                  <a16:creationId xmlns:a16="http://schemas.microsoft.com/office/drawing/2014/main" id="{C01B6C99-CAB2-BB84-9910-278303221AB9}"/>
                </a:ext>
              </a:extLst>
            </p:cNvPr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9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534843"/>
                  </a:moveTo>
                  <a:arcTo wR="317500" hR="317500" stAng="2591999" swAng="1360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79" name="Harvey 38/100 [38]" hidden="1">
              <a:extLst>
                <a:ext uri="{FF2B5EF4-FFF2-40B4-BE49-F238E27FC236}">
                  <a16:creationId xmlns:a16="http://schemas.microsoft.com/office/drawing/2014/main" id="{DDEA12DE-B254-7770-F864-FEB618131165}"/>
                </a:ext>
              </a:extLst>
            </p:cNvPr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2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548947"/>
                  </a:moveTo>
                  <a:arcTo wR="317500" hR="317500" stAng="2808000" swAng="1339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80" name="Harvey 39/100 [39]" hidden="1">
              <a:extLst>
                <a:ext uri="{FF2B5EF4-FFF2-40B4-BE49-F238E27FC236}">
                  <a16:creationId xmlns:a16="http://schemas.microsoft.com/office/drawing/2014/main" id="{1A60BE04-2ED4-797D-5050-9C70D7561CCC}"/>
                </a:ext>
              </a:extLst>
            </p:cNvPr>
            <p:cNvSpPr>
              <a:spLocks noChangeAspect="1"/>
            </p:cNvSpPr>
            <p:nvPr>
              <p:custDataLst>
                <p:tags r:id="rId8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4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562137"/>
                  </a:moveTo>
                  <a:arcTo wR="317500" hR="317500" stAng="3024000" swAng="1317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81" name="Harvey 40/100 [40]" hidden="1">
              <a:extLst>
                <a:ext uri="{FF2B5EF4-FFF2-40B4-BE49-F238E27FC236}">
                  <a16:creationId xmlns:a16="http://schemas.microsoft.com/office/drawing/2014/main" id="{8308CD6F-0BD0-80D0-8819-0E850051768D}"/>
                </a:ext>
              </a:extLst>
            </p:cNvPr>
            <p:cNvSpPr>
              <a:spLocks noChangeAspect="1"/>
            </p:cNvSpPr>
            <p:nvPr>
              <p:custDataLst>
                <p:tags r:id="rId8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574362"/>
                  </a:moveTo>
                  <a:arcTo wR="317500" hR="317500" stAng="3240000" swAng="1296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82" name="Harvey 41/100 [41]" hidden="1">
              <a:extLst>
                <a:ext uri="{FF2B5EF4-FFF2-40B4-BE49-F238E27FC236}">
                  <a16:creationId xmlns:a16="http://schemas.microsoft.com/office/drawing/2014/main" id="{06A4D707-B06F-F5AD-8016-27CFD28382AB}"/>
                </a:ext>
              </a:extLst>
            </p:cNvPr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8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585574"/>
                  </a:moveTo>
                  <a:arcTo wR="317500" hR="317500" stAng="3455999" swAng="1274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83" name="Harvey 42/100 [42]" hidden="1">
              <a:extLst>
                <a:ext uri="{FF2B5EF4-FFF2-40B4-BE49-F238E27FC236}">
                  <a16:creationId xmlns:a16="http://schemas.microsoft.com/office/drawing/2014/main" id="{55774D22-B4BA-7D66-9FCD-B2B4ED55DD8A}"/>
                </a:ext>
              </a:extLst>
            </p:cNvPr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0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595727"/>
                  </a:moveTo>
                  <a:arcTo wR="317500" hR="317500" stAng="3671999" swAng="1252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84" name="Harvey 43/100 [43]" hidden="1">
              <a:extLst>
                <a:ext uri="{FF2B5EF4-FFF2-40B4-BE49-F238E27FC236}">
                  <a16:creationId xmlns:a16="http://schemas.microsoft.com/office/drawing/2014/main" id="{D7FF96C2-F8F1-994F-EDAD-4E69FE567863}"/>
                </a:ext>
              </a:extLst>
            </p:cNvPr>
            <p:cNvSpPr>
              <a:spLocks noChangeAspect="1"/>
            </p:cNvSpPr>
            <p:nvPr>
              <p:custDataLst>
                <p:tags r:id="rId8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2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604782"/>
                  </a:moveTo>
                  <a:arcTo wR="317500" hR="317500" stAng="3888000" swAng="1231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85" name="Harvey 44/100 [44]" hidden="1">
              <a:extLst>
                <a:ext uri="{FF2B5EF4-FFF2-40B4-BE49-F238E27FC236}">
                  <a16:creationId xmlns:a16="http://schemas.microsoft.com/office/drawing/2014/main" id="{9FF1F9E0-2B2D-9CCF-4709-D63790370A87}"/>
                </a:ext>
              </a:extLst>
            </p:cNvPr>
            <p:cNvSpPr>
              <a:spLocks noChangeAspect="1"/>
            </p:cNvSpPr>
            <p:nvPr>
              <p:custDataLst>
                <p:tags r:id="rId8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5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612704"/>
                  </a:moveTo>
                  <a:arcTo wR="317500" hR="317500" stAng="4104000" swAng="1209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86" name="Harvey 45/100 [45]" hidden="1">
              <a:extLst>
                <a:ext uri="{FF2B5EF4-FFF2-40B4-BE49-F238E27FC236}">
                  <a16:creationId xmlns:a16="http://schemas.microsoft.com/office/drawing/2014/main" id="{D7597FB6-388B-2C77-5D53-3557EC8249EA}"/>
                </a:ext>
              </a:extLst>
            </p:cNvPr>
            <p:cNvSpPr>
              <a:spLocks noChangeAspect="1"/>
            </p:cNvSpPr>
            <p:nvPr>
              <p:custDataLst>
                <p:tags r:id="rId8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7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619460"/>
                  </a:moveTo>
                  <a:arcTo wR="317500" hR="317500" stAng="4320000" swAng="1188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87" name="Harvey 46/100 [46]" hidden="1">
              <a:extLst>
                <a:ext uri="{FF2B5EF4-FFF2-40B4-BE49-F238E27FC236}">
                  <a16:creationId xmlns:a16="http://schemas.microsoft.com/office/drawing/2014/main" id="{DA490B00-ED89-F01E-FDAF-DCA0FBD4F899}"/>
                </a:ext>
              </a:extLst>
            </p:cNvPr>
            <p:cNvSpPr>
              <a:spLocks noChangeAspect="1"/>
            </p:cNvSpPr>
            <p:nvPr>
              <p:custDataLst>
                <p:tags r:id="rId8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9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625025"/>
                  </a:moveTo>
                  <a:arcTo wR="317500" hR="317500" stAng="4536000" swAng="1166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88" name="Harvey 47/100 [47]" hidden="1">
              <a:extLst>
                <a:ext uri="{FF2B5EF4-FFF2-40B4-BE49-F238E27FC236}">
                  <a16:creationId xmlns:a16="http://schemas.microsoft.com/office/drawing/2014/main" id="{B0A8B6DA-5D89-8A4B-71CA-821290BCDEAF}"/>
                </a:ext>
              </a:extLst>
            </p:cNvPr>
            <p:cNvSpPr>
              <a:spLocks noChangeAspect="1"/>
            </p:cNvSpPr>
            <p:nvPr>
              <p:custDataLst>
                <p:tags r:id="rId8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1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629376"/>
                  </a:moveTo>
                  <a:arcTo wR="317500" hR="317500" stAng="4751999" swAng="1144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89" name="Harvey 48/100 [48]" hidden="1">
              <a:extLst>
                <a:ext uri="{FF2B5EF4-FFF2-40B4-BE49-F238E27FC236}">
                  <a16:creationId xmlns:a16="http://schemas.microsoft.com/office/drawing/2014/main" id="{0F809E89-4D25-176F-E30B-08732934C73C}"/>
                </a:ext>
              </a:extLst>
            </p:cNvPr>
            <p:cNvSpPr>
              <a:spLocks noChangeAspect="1"/>
            </p:cNvSpPr>
            <p:nvPr>
              <p:custDataLst>
                <p:tags r:id="rId9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36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632496"/>
                  </a:moveTo>
                  <a:arcTo wR="317500" hR="317500" stAng="4967999" swAng="1123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90" name="Harvey 49/100 [49]" hidden="1">
              <a:extLst>
                <a:ext uri="{FF2B5EF4-FFF2-40B4-BE49-F238E27FC236}">
                  <a16:creationId xmlns:a16="http://schemas.microsoft.com/office/drawing/2014/main" id="{F1BB8FAE-13C6-1A37-2E9F-E04F6F8F4937}"/>
                </a:ext>
              </a:extLst>
            </p:cNvPr>
            <p:cNvSpPr>
              <a:spLocks noChangeAspect="1"/>
            </p:cNvSpPr>
            <p:nvPr>
              <p:custDataLst>
                <p:tags r:id="rId9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5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34373"/>
                  </a:moveTo>
                  <a:arcTo wR="317500" hR="317500" stAng="5184000" swAng="1101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91" name="Harvey 50/100 [50]" hidden="1">
              <a:extLst>
                <a:ext uri="{FF2B5EF4-FFF2-40B4-BE49-F238E27FC236}">
                  <a16:creationId xmlns:a16="http://schemas.microsoft.com/office/drawing/2014/main" id="{7EB3F580-8C07-5C2E-373D-8C2D92879075}"/>
                </a:ext>
              </a:extLst>
            </p:cNvPr>
            <p:cNvSpPr>
              <a:spLocks noChangeAspect="1"/>
            </p:cNvSpPr>
            <p:nvPr>
              <p:custDataLst>
                <p:tags r:id="rId9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92" name="Harvey 51/100 [51]" hidden="1">
              <a:extLst>
                <a:ext uri="{FF2B5EF4-FFF2-40B4-BE49-F238E27FC236}">
                  <a16:creationId xmlns:a16="http://schemas.microsoft.com/office/drawing/2014/main" id="{BC7DB816-B1A2-ED10-31B3-58E54C0358E9}"/>
                </a:ext>
              </a:extLst>
            </p:cNvPr>
            <p:cNvSpPr>
              <a:spLocks noChangeAspect="1"/>
            </p:cNvSpPr>
            <p:nvPr>
              <p:custDataLst>
                <p:tags r:id="rId9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0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34373"/>
                  </a:moveTo>
                  <a:arcTo wR="317500" hR="317500" stAng="5616000" swAng="1058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93" name="Harvey 52/100 [52]" hidden="1">
              <a:extLst>
                <a:ext uri="{FF2B5EF4-FFF2-40B4-BE49-F238E27FC236}">
                  <a16:creationId xmlns:a16="http://schemas.microsoft.com/office/drawing/2014/main" id="{1DE0A231-0123-1ABA-0FDD-8BDE5A92C986}"/>
                </a:ext>
              </a:extLst>
            </p:cNvPr>
            <p:cNvSpPr>
              <a:spLocks noChangeAspect="1"/>
            </p:cNvSpPr>
            <p:nvPr>
              <p:custDataLst>
                <p:tags r:id="rId9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2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632496"/>
                  </a:moveTo>
                  <a:arcTo wR="317500" hR="317500" stAng="5832000" swAng="1036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94" name="Harvey 53/100 [53]" hidden="1">
              <a:extLst>
                <a:ext uri="{FF2B5EF4-FFF2-40B4-BE49-F238E27FC236}">
                  <a16:creationId xmlns:a16="http://schemas.microsoft.com/office/drawing/2014/main" id="{3CAACB89-6C96-9D1C-01E3-C75991A151F6}"/>
                </a:ext>
              </a:extLst>
            </p:cNvPr>
            <p:cNvSpPr>
              <a:spLocks noChangeAspect="1"/>
            </p:cNvSpPr>
            <p:nvPr>
              <p:custDataLst>
                <p:tags r:id="rId9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4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629376"/>
                  </a:moveTo>
                  <a:arcTo wR="317500" hR="317500" stAng="6048000" swAng="1015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95" name="Harvey 54/100 [54]" hidden="1">
              <a:extLst>
                <a:ext uri="{FF2B5EF4-FFF2-40B4-BE49-F238E27FC236}">
                  <a16:creationId xmlns:a16="http://schemas.microsoft.com/office/drawing/2014/main" id="{5F494409-16C9-A74F-A6AF-E1FDA4F2FF1C}"/>
                </a:ext>
              </a:extLst>
            </p:cNvPr>
            <p:cNvSpPr>
              <a:spLocks noChangeAspect="1"/>
            </p:cNvSpPr>
            <p:nvPr>
              <p:custDataLst>
                <p:tags r:id="rId9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6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625025"/>
                  </a:moveTo>
                  <a:arcTo wR="317500" hR="317500" stAng="6264000" swAng="993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96" name="Harvey 55/100 [55]" hidden="1">
              <a:extLst>
                <a:ext uri="{FF2B5EF4-FFF2-40B4-BE49-F238E27FC236}">
                  <a16:creationId xmlns:a16="http://schemas.microsoft.com/office/drawing/2014/main" id="{8AC486EA-06E3-5EE3-0A56-CD3391C6CD32}"/>
                </a:ext>
              </a:extLst>
            </p:cNvPr>
            <p:cNvSpPr>
              <a:spLocks noChangeAspect="1"/>
            </p:cNvSpPr>
            <p:nvPr>
              <p:custDataLst>
                <p:tags r:id="rId9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8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619460"/>
                  </a:moveTo>
                  <a:arcTo wR="317500" hR="317500" stAng="6480000" swAng="971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97" name="Harvey 56/100 [56]" hidden="1">
              <a:extLst>
                <a:ext uri="{FF2B5EF4-FFF2-40B4-BE49-F238E27FC236}">
                  <a16:creationId xmlns:a16="http://schemas.microsoft.com/office/drawing/2014/main" id="{480C1146-526B-C545-277F-A242E5DF1514}"/>
                </a:ext>
              </a:extLst>
            </p:cNvPr>
            <p:cNvSpPr>
              <a:spLocks noChangeAspect="1"/>
            </p:cNvSpPr>
            <p:nvPr>
              <p:custDataLst>
                <p:tags r:id="rId9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0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612704"/>
                  </a:moveTo>
                  <a:arcTo wR="317500" hR="317500" stAng="6696000" swAng="950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98" name="Harvey 57/100 [57]" hidden="1">
              <a:extLst>
                <a:ext uri="{FF2B5EF4-FFF2-40B4-BE49-F238E27FC236}">
                  <a16:creationId xmlns:a16="http://schemas.microsoft.com/office/drawing/2014/main" id="{8687CB26-93DE-B108-514A-34D47259E546}"/>
                </a:ext>
              </a:extLst>
            </p:cNvPr>
            <p:cNvSpPr>
              <a:spLocks noChangeAspect="1"/>
            </p:cNvSpPr>
            <p:nvPr>
              <p:custDataLst>
                <p:tags r:id="rId9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3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604782"/>
                  </a:moveTo>
                  <a:arcTo wR="317500" hR="317500" stAng="6911999" swAng="928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99" name="Harvey 58/100 [58]" hidden="1">
              <a:extLst>
                <a:ext uri="{FF2B5EF4-FFF2-40B4-BE49-F238E27FC236}">
                  <a16:creationId xmlns:a16="http://schemas.microsoft.com/office/drawing/2014/main" id="{B27A49A5-813E-2183-9BB5-EBBF92D4DD77}"/>
                </a:ext>
              </a:extLst>
            </p:cNvPr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52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595727"/>
                  </a:moveTo>
                  <a:arcTo wR="317500" hR="317500" stAng="7127999" swAng="907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00" name="Harvey 59/100 [59]" hidden="1">
              <a:extLst>
                <a:ext uri="{FF2B5EF4-FFF2-40B4-BE49-F238E27FC236}">
                  <a16:creationId xmlns:a16="http://schemas.microsoft.com/office/drawing/2014/main" id="{38D3D0BB-B05E-6D68-7F5C-B3A106151D84}"/>
                </a:ext>
              </a:extLst>
            </p:cNvPr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74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585574"/>
                  </a:moveTo>
                  <a:arcTo wR="317500" hR="317500" stAng="7343999" swAng="885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01" name="Harvey 60/100 [60]" hidden="1">
              <a:extLst>
                <a:ext uri="{FF2B5EF4-FFF2-40B4-BE49-F238E27FC236}">
                  <a16:creationId xmlns:a16="http://schemas.microsoft.com/office/drawing/2014/main" id="{27FE40F0-741B-9C64-223C-53A8A326E390}"/>
                </a:ext>
              </a:extLst>
            </p:cNvPr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574362"/>
                  </a:moveTo>
                  <a:arcTo wR="317500" hR="317500" stAng="7560000" swAng="864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02" name="Harvey 61/100 [61]" hidden="1">
              <a:extLst>
                <a:ext uri="{FF2B5EF4-FFF2-40B4-BE49-F238E27FC236}">
                  <a16:creationId xmlns:a16="http://schemas.microsoft.com/office/drawing/2014/main" id="{D69D241A-E22D-4FF4-BB1B-50D18C709CF2}"/>
                </a:ext>
              </a:extLst>
            </p:cNvPr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1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562137"/>
                  </a:moveTo>
                  <a:arcTo wR="317500" hR="317500" stAng="7776000" swAng="842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03" name="Harvey 62/100 [62]" hidden="1">
              <a:extLst>
                <a:ext uri="{FF2B5EF4-FFF2-40B4-BE49-F238E27FC236}">
                  <a16:creationId xmlns:a16="http://schemas.microsoft.com/office/drawing/2014/main" id="{DAFFDF14-89DF-A67A-4CFA-11C5A89E9277}"/>
                </a:ext>
              </a:extLst>
            </p:cNvPr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3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548947"/>
                  </a:moveTo>
                  <a:arcTo wR="317500" hR="317500" stAng="7991999" swAng="820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04" name="Harvey 63/100 [63]" hidden="1">
              <a:extLst>
                <a:ext uri="{FF2B5EF4-FFF2-40B4-BE49-F238E27FC236}">
                  <a16:creationId xmlns:a16="http://schemas.microsoft.com/office/drawing/2014/main" id="{C39BA793-0F62-2498-61BE-2E8C552B0E69}"/>
                </a:ext>
              </a:extLst>
            </p:cNvPr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6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534843"/>
                  </a:moveTo>
                  <a:arcTo wR="317500" hR="317500" stAng="8208000" swAng="799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05" name="Harvey 64/100 [64]" hidden="1">
              <a:extLst>
                <a:ext uri="{FF2B5EF4-FFF2-40B4-BE49-F238E27FC236}">
                  <a16:creationId xmlns:a16="http://schemas.microsoft.com/office/drawing/2014/main" id="{DFBE52DF-9658-2D3A-C60E-A48916578542}"/>
                </a:ext>
              </a:extLst>
            </p:cNvPr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8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519882"/>
                  </a:moveTo>
                  <a:arcTo wR="317500" hR="317500" stAng="8424000" swAng="777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06" name="Harvey 65/100 [65]" hidden="1">
              <a:extLst>
                <a:ext uri="{FF2B5EF4-FFF2-40B4-BE49-F238E27FC236}">
                  <a16:creationId xmlns:a16="http://schemas.microsoft.com/office/drawing/2014/main" id="{3E1BD519-5552-5424-ED6C-563DBE1B3564}"/>
                </a:ext>
              </a:extLst>
            </p:cNvPr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0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504121"/>
                  </a:moveTo>
                  <a:arcTo wR="317500" hR="317500" stAng="8640000" swAng="755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07" name="Harvey 66/100 [66]" hidden="1">
              <a:extLst>
                <a:ext uri="{FF2B5EF4-FFF2-40B4-BE49-F238E27FC236}">
                  <a16:creationId xmlns:a16="http://schemas.microsoft.com/office/drawing/2014/main" id="{75CEFAA7-6B44-20BF-B0D7-F3EBD4F945D4}"/>
                </a:ext>
              </a:extLst>
            </p:cNvPr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2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487625"/>
                  </a:moveTo>
                  <a:arcTo wR="317500" hR="317500" stAng="8856000" swAng="734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08" name="Harvey 67/100 [67]" hidden="1">
              <a:extLst>
                <a:ext uri="{FF2B5EF4-FFF2-40B4-BE49-F238E27FC236}">
                  <a16:creationId xmlns:a16="http://schemas.microsoft.com/office/drawing/2014/main" id="{D5E6DC47-E730-2EB3-E45A-72A39505244F}"/>
                </a:ext>
              </a:extLst>
            </p:cNvPr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470456"/>
                  </a:moveTo>
                  <a:arcTo wR="317500" hR="317500" stAng="9072000" swAng="712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09" name="Harvey 68/100 [68]" hidden="1">
              <a:extLst>
                <a:ext uri="{FF2B5EF4-FFF2-40B4-BE49-F238E27FC236}">
                  <a16:creationId xmlns:a16="http://schemas.microsoft.com/office/drawing/2014/main" id="{9E96F4CD-C631-2F9C-73F3-BA651C94B329}"/>
                </a:ext>
              </a:extLst>
            </p:cNvPr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6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452684"/>
                  </a:moveTo>
                  <a:arcTo wR="317500" hR="317500" stAng="9288000" swAng="691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10" name="Harvey 69/100 [69]" hidden="1">
              <a:extLst>
                <a:ext uri="{FF2B5EF4-FFF2-40B4-BE49-F238E27FC236}">
                  <a16:creationId xmlns:a16="http://schemas.microsoft.com/office/drawing/2014/main" id="{09507E18-4648-341D-5DE6-007531750F91}"/>
                </a:ext>
              </a:extLst>
            </p:cNvPr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90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434379"/>
                  </a:moveTo>
                  <a:arcTo wR="317500" hR="317500" stAng="9503999" swAng="669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11" name="Harvey 70/100 [70]" hidden="1">
              <a:extLst>
                <a:ext uri="{FF2B5EF4-FFF2-40B4-BE49-F238E27FC236}">
                  <a16:creationId xmlns:a16="http://schemas.microsoft.com/office/drawing/2014/main" id="{B388F862-D334-8ACB-448D-D4862124448F}"/>
                </a:ext>
              </a:extLst>
            </p:cNvPr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1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415612"/>
                  </a:moveTo>
                  <a:arcTo wR="317500" hR="317500" stAng="9719999" swAng="648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12" name="Harvey 71/100 [71]" hidden="1">
              <a:extLst>
                <a:ext uri="{FF2B5EF4-FFF2-40B4-BE49-F238E27FC236}">
                  <a16:creationId xmlns:a16="http://schemas.microsoft.com/office/drawing/2014/main" id="{543FE31A-BC1F-F36F-864B-460EF8C2ED4C}"/>
                </a:ext>
              </a:extLst>
            </p:cNvPr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3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396459"/>
                  </a:moveTo>
                  <a:arcTo wR="317500" hR="317500" stAng="9936000" swAng="626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13" name="Harvey 72/100 [72]" hidden="1">
              <a:extLst>
                <a:ext uri="{FF2B5EF4-FFF2-40B4-BE49-F238E27FC236}">
                  <a16:creationId xmlns:a16="http://schemas.microsoft.com/office/drawing/2014/main" id="{5B490538-CF21-01BD-D4E6-834DCD9BF6BD}"/>
                </a:ext>
              </a:extLst>
            </p:cNvPr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5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376993"/>
                  </a:moveTo>
                  <a:arcTo wR="317500" hR="317500" stAng="10152000" swAng="604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14" name="Harvey 73/100 [73]" hidden="1">
              <a:extLst>
                <a:ext uri="{FF2B5EF4-FFF2-40B4-BE49-F238E27FC236}">
                  <a16:creationId xmlns:a16="http://schemas.microsoft.com/office/drawing/2014/main" id="{A1DCB225-811D-FB0A-A41C-50A574E20F51}"/>
                </a:ext>
              </a:extLst>
            </p:cNvPr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7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357293"/>
                  </a:moveTo>
                  <a:arcTo wR="317500" hR="317500" stAng="10368000" swAng="583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15" name="Harvey 74/100 [74]" hidden="1">
              <a:extLst>
                <a:ext uri="{FF2B5EF4-FFF2-40B4-BE49-F238E27FC236}">
                  <a16:creationId xmlns:a16="http://schemas.microsoft.com/office/drawing/2014/main" id="{FEAB97DD-183E-D053-038E-062A9913FF24}"/>
                </a:ext>
              </a:extLst>
            </p:cNvPr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9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337435"/>
                  </a:moveTo>
                  <a:arcTo wR="317500" hR="317500" stAng="10583999" swAng="561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16" name="Harvey 75/100 [75]" hidden="1">
              <a:extLst>
                <a:ext uri="{FF2B5EF4-FFF2-40B4-BE49-F238E27FC236}">
                  <a16:creationId xmlns:a16="http://schemas.microsoft.com/office/drawing/2014/main" id="{DF358592-D4B6-9775-EC3A-7A49E056576D}"/>
                </a:ext>
              </a:extLst>
            </p:cNvPr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17" name="Harvey 76/100 [76]" hidden="1">
              <a:extLst>
                <a:ext uri="{FF2B5EF4-FFF2-40B4-BE49-F238E27FC236}">
                  <a16:creationId xmlns:a16="http://schemas.microsoft.com/office/drawing/2014/main" id="{26B3C687-92C0-B7B1-9614-7CE66BDA432E}"/>
                </a:ext>
              </a:extLst>
            </p:cNvPr>
            <p:cNvSpPr>
              <a:spLocks noChangeAspect="1"/>
            </p:cNvSpPr>
            <p:nvPr>
              <p:custDataLst>
                <p:tags r:id="rId11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4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297564"/>
                  </a:moveTo>
                  <a:arcTo wR="317500" hR="317500" stAng="11016000" swAng="518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18" name="Harvey 77/100 [77]" hidden="1">
              <a:extLst>
                <a:ext uri="{FF2B5EF4-FFF2-40B4-BE49-F238E27FC236}">
                  <a16:creationId xmlns:a16="http://schemas.microsoft.com/office/drawing/2014/main" id="{30DB1639-6AAD-79D3-CCD2-375E2DD5A8A7}"/>
                </a:ext>
              </a:extLst>
            </p:cNvPr>
            <p:cNvSpPr>
              <a:spLocks noChangeAspect="1"/>
            </p:cNvSpPr>
            <p:nvPr>
              <p:custDataLst>
                <p:tags r:id="rId11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6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277706"/>
                  </a:moveTo>
                  <a:arcTo wR="317500" hR="317500" stAng="11232000" swAng="496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19" name="Harvey 78/100 [78]" hidden="1">
              <a:extLst>
                <a:ext uri="{FF2B5EF4-FFF2-40B4-BE49-F238E27FC236}">
                  <a16:creationId xmlns:a16="http://schemas.microsoft.com/office/drawing/2014/main" id="{A7B0B225-1D87-1651-9279-FEBFA6209B4C}"/>
                </a:ext>
              </a:extLst>
            </p:cNvPr>
            <p:cNvSpPr>
              <a:spLocks noChangeAspect="1"/>
            </p:cNvSpPr>
            <p:nvPr>
              <p:custDataLst>
                <p:tags r:id="rId12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8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258006"/>
                  </a:moveTo>
                  <a:arcTo wR="317500" hR="317500" stAng="11448000" swAng="475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20" name="Harvey 79/100 [79]" hidden="1">
              <a:extLst>
                <a:ext uri="{FF2B5EF4-FFF2-40B4-BE49-F238E27FC236}">
                  <a16:creationId xmlns:a16="http://schemas.microsoft.com/office/drawing/2014/main" id="{D56E7CBB-E47B-A46B-BE50-8DA147677D1C}"/>
                </a:ext>
              </a:extLst>
            </p:cNvPr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0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238540"/>
                  </a:moveTo>
                  <a:arcTo wR="317500" hR="317500" stAng="11664000" swAng="453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21" name="Harvey 80/100 [80]" hidden="1">
              <a:extLst>
                <a:ext uri="{FF2B5EF4-FFF2-40B4-BE49-F238E27FC236}">
                  <a16:creationId xmlns:a16="http://schemas.microsoft.com/office/drawing/2014/main" id="{214B2F88-33F1-BECF-5E3A-C4CE82E217CE}"/>
                </a:ext>
              </a:extLst>
            </p:cNvPr>
            <p:cNvSpPr>
              <a:spLocks noChangeAspect="1"/>
            </p:cNvSpPr>
            <p:nvPr>
              <p:custDataLst>
                <p:tags r:id="rId12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219387"/>
                  </a:moveTo>
                  <a:arcTo wR="317500" hR="317500" stAng="11880000" swAng="431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22" name="Harvey 81/100 [81]" hidden="1">
              <a:extLst>
                <a:ext uri="{FF2B5EF4-FFF2-40B4-BE49-F238E27FC236}">
                  <a16:creationId xmlns:a16="http://schemas.microsoft.com/office/drawing/2014/main" id="{30BC6AA8-CD2F-3CC8-4D11-3A95C954E7CE}"/>
                </a:ext>
              </a:extLst>
            </p:cNvPr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4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200620"/>
                  </a:moveTo>
                  <a:arcTo wR="317500" hR="317500" stAng="12096000" swAng="410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23" name="Harvey 82/100 [82]" hidden="1">
              <a:extLst>
                <a:ext uri="{FF2B5EF4-FFF2-40B4-BE49-F238E27FC236}">
                  <a16:creationId xmlns:a16="http://schemas.microsoft.com/office/drawing/2014/main" id="{CD2AB4C8-6B08-C456-593D-A12BCBAF748A}"/>
                </a:ext>
              </a:extLst>
            </p:cNvPr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7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182315"/>
                  </a:moveTo>
                  <a:arcTo wR="317500" hR="317500" stAng="12312000" swAng="388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24" name="Harvey 83/100 [83]" hidden="1">
              <a:extLst>
                <a:ext uri="{FF2B5EF4-FFF2-40B4-BE49-F238E27FC236}">
                  <a16:creationId xmlns:a16="http://schemas.microsoft.com/office/drawing/2014/main" id="{9034965F-F41A-9340-E620-D67C67C01A30}"/>
                </a:ext>
              </a:extLst>
            </p:cNvPr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9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164543"/>
                  </a:moveTo>
                  <a:arcTo wR="317500" hR="317500" stAng="12528000" swAng="367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25" name="Harvey 84/100 [84]" hidden="1">
              <a:extLst>
                <a:ext uri="{FF2B5EF4-FFF2-40B4-BE49-F238E27FC236}">
                  <a16:creationId xmlns:a16="http://schemas.microsoft.com/office/drawing/2014/main" id="{F66A2BE1-0791-A812-9A3A-92242606B1CD}"/>
                </a:ext>
              </a:extLst>
            </p:cNvPr>
            <p:cNvSpPr>
              <a:spLocks noChangeAspect="1"/>
            </p:cNvSpPr>
            <p:nvPr>
              <p:custDataLst>
                <p:tags r:id="rId12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1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147374"/>
                  </a:moveTo>
                  <a:arcTo wR="317500" hR="317500" stAng="12743999" swAng="345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26" name="Harvey 85/100 [85]" hidden="1">
              <a:extLst>
                <a:ext uri="{FF2B5EF4-FFF2-40B4-BE49-F238E27FC236}">
                  <a16:creationId xmlns:a16="http://schemas.microsoft.com/office/drawing/2014/main" id="{FD852477-718B-ED92-6EED-A1EA1BC4E8ED}"/>
                </a:ext>
              </a:extLst>
            </p:cNvPr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3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130878"/>
                  </a:moveTo>
                  <a:arcTo wR="317500" hR="317500" stAng="12960000" swAng="324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27" name="Harvey 86/100 [86]" hidden="1">
              <a:extLst>
                <a:ext uri="{FF2B5EF4-FFF2-40B4-BE49-F238E27FC236}">
                  <a16:creationId xmlns:a16="http://schemas.microsoft.com/office/drawing/2014/main" id="{72D9C4C3-454B-426F-DA19-17B888E2A46E}"/>
                </a:ext>
              </a:extLst>
            </p:cNvPr>
            <p:cNvSpPr>
              <a:spLocks noChangeAspect="1"/>
            </p:cNvSpPr>
            <p:nvPr>
              <p:custDataLst>
                <p:tags r:id="rId12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5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115117"/>
                  </a:moveTo>
                  <a:arcTo wR="317500" hR="317500" stAng="13176000" swAng="302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28" name="Harvey 87/100 [87]" hidden="1">
              <a:extLst>
                <a:ext uri="{FF2B5EF4-FFF2-40B4-BE49-F238E27FC236}">
                  <a16:creationId xmlns:a16="http://schemas.microsoft.com/office/drawing/2014/main" id="{B421CA3E-7352-D991-C550-A0B7B94E8EC7}"/>
                </a:ext>
              </a:extLst>
            </p:cNvPr>
            <p:cNvSpPr>
              <a:spLocks noChangeAspect="1"/>
            </p:cNvSpPr>
            <p:nvPr>
              <p:custDataLst>
                <p:tags r:id="rId12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7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100156"/>
                  </a:moveTo>
                  <a:arcTo wR="317500" hR="317500" stAng="13392000" swAng="280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29" name="Harvey 88/100 [88]" hidden="1">
              <a:extLst>
                <a:ext uri="{FF2B5EF4-FFF2-40B4-BE49-F238E27FC236}">
                  <a16:creationId xmlns:a16="http://schemas.microsoft.com/office/drawing/2014/main" id="{793BFCE3-785A-B7DA-EC31-E1C848144A06}"/>
                </a:ext>
              </a:extLst>
            </p:cNvPr>
            <p:cNvSpPr>
              <a:spLocks noChangeAspect="1"/>
            </p:cNvSpPr>
            <p:nvPr>
              <p:custDataLst>
                <p:tags r:id="rId13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0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86052"/>
                  </a:moveTo>
                  <a:arcTo wR="317500" hR="317500" stAng="13608000" swAng="259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30" name="Harvey 89/100 [89]" hidden="1">
              <a:extLst>
                <a:ext uri="{FF2B5EF4-FFF2-40B4-BE49-F238E27FC236}">
                  <a16:creationId xmlns:a16="http://schemas.microsoft.com/office/drawing/2014/main" id="{CEA2F668-A6F3-C1DB-77A0-F32847DFC659}"/>
                </a:ext>
              </a:extLst>
            </p:cNvPr>
            <p:cNvSpPr>
              <a:spLocks noChangeAspect="1"/>
            </p:cNvSpPr>
            <p:nvPr>
              <p:custDataLst>
                <p:tags r:id="rId13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2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72862"/>
                  </a:moveTo>
                  <a:arcTo wR="317500" hR="317500" stAng="13823999" swAng="2375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31" name="Harvey 90/100 [90]" hidden="1">
              <a:extLst>
                <a:ext uri="{FF2B5EF4-FFF2-40B4-BE49-F238E27FC236}">
                  <a16:creationId xmlns:a16="http://schemas.microsoft.com/office/drawing/2014/main" id="{EB4D2CA8-803C-F4A2-B53A-A7967559CEC9}"/>
                </a:ext>
              </a:extLst>
            </p:cNvPr>
            <p:cNvSpPr>
              <a:spLocks noChangeAspect="1"/>
            </p:cNvSpPr>
            <p:nvPr>
              <p:custDataLst>
                <p:tags r:id="rId13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60637"/>
                  </a:moveTo>
                  <a:arcTo wR="317500" hR="317500" stAng="14040000" swAng="2159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32" name="Harvey 91/100 [91]" hidden="1">
              <a:extLst>
                <a:ext uri="{FF2B5EF4-FFF2-40B4-BE49-F238E27FC236}">
                  <a16:creationId xmlns:a16="http://schemas.microsoft.com/office/drawing/2014/main" id="{280D9BA6-97CE-84BD-85AE-BD6F896C8AAA}"/>
                </a:ext>
              </a:extLst>
            </p:cNvPr>
            <p:cNvSpPr>
              <a:spLocks noChangeAspect="1"/>
            </p:cNvSpPr>
            <p:nvPr>
              <p:custDataLst>
                <p:tags r:id="rId13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6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49425"/>
                  </a:moveTo>
                  <a:arcTo wR="317500" hR="317500" stAng="14256000" swAng="1943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33" name="Harvey 92/100 [92]" hidden="1">
              <a:extLst>
                <a:ext uri="{FF2B5EF4-FFF2-40B4-BE49-F238E27FC236}">
                  <a16:creationId xmlns:a16="http://schemas.microsoft.com/office/drawing/2014/main" id="{E5B0D4AE-07B7-EB58-CEDB-0C7970585659}"/>
                </a:ext>
              </a:extLst>
            </p:cNvPr>
            <p:cNvSpPr>
              <a:spLocks noChangeAspect="1"/>
            </p:cNvSpPr>
            <p:nvPr>
              <p:custDataLst>
                <p:tags r:id="rId13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8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39272"/>
                  </a:moveTo>
                  <a:arcTo wR="317500" hR="317500" stAng="14472000" swAng="1727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34" name="Harvey 93/100 [93]" hidden="1">
              <a:extLst>
                <a:ext uri="{FF2B5EF4-FFF2-40B4-BE49-F238E27FC236}">
                  <a16:creationId xmlns:a16="http://schemas.microsoft.com/office/drawing/2014/main" id="{5228A7F7-0080-871F-9A7A-5DE5276AE24C}"/>
                </a:ext>
              </a:extLst>
            </p:cNvPr>
            <p:cNvSpPr>
              <a:spLocks noChangeAspect="1"/>
            </p:cNvSpPr>
            <p:nvPr>
              <p:custDataLst>
                <p:tags r:id="rId13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0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30217"/>
                  </a:moveTo>
                  <a:arcTo wR="317500" hR="317500" stAng="14688000" swAng="1511999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35" name="Harvey 94/100 [94]" hidden="1">
              <a:extLst>
                <a:ext uri="{FF2B5EF4-FFF2-40B4-BE49-F238E27FC236}">
                  <a16:creationId xmlns:a16="http://schemas.microsoft.com/office/drawing/2014/main" id="{450A5E02-B5EF-5274-449A-880A49462732}"/>
                </a:ext>
              </a:extLst>
            </p:cNvPr>
            <p:cNvSpPr>
              <a:spLocks noChangeAspect="1"/>
            </p:cNvSpPr>
            <p:nvPr>
              <p:custDataLst>
                <p:tags r:id="rId13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3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22295"/>
                  </a:moveTo>
                  <a:arcTo wR="317500" hR="317500" stAng="14903999" swAng="129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36" name="Harvey 95/100 [95]" hidden="1">
              <a:extLst>
                <a:ext uri="{FF2B5EF4-FFF2-40B4-BE49-F238E27FC236}">
                  <a16:creationId xmlns:a16="http://schemas.microsoft.com/office/drawing/2014/main" id="{406A854A-49E6-D913-B4E5-A65CBA26D429}"/>
                </a:ext>
              </a:extLst>
            </p:cNvPr>
            <p:cNvSpPr>
              <a:spLocks noChangeAspect="1"/>
            </p:cNvSpPr>
            <p:nvPr>
              <p:custDataLst>
                <p:tags r:id="rId13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5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15539"/>
                  </a:moveTo>
                  <a:arcTo wR="317500" hR="317500" stAng="15120000" swAng="1080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37" name="Harvey 96/100 [96]" hidden="1">
              <a:extLst>
                <a:ext uri="{FF2B5EF4-FFF2-40B4-BE49-F238E27FC236}">
                  <a16:creationId xmlns:a16="http://schemas.microsoft.com/office/drawing/2014/main" id="{3294782B-818F-8D39-1134-BC98D0316F21}"/>
                </a:ext>
              </a:extLst>
            </p:cNvPr>
            <p:cNvSpPr>
              <a:spLocks noChangeAspect="1"/>
            </p:cNvSpPr>
            <p:nvPr>
              <p:custDataLst>
                <p:tags r:id="rId13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73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9974"/>
                  </a:moveTo>
                  <a:arcTo wR="317500" hR="317500" stAng="15335999" swAng="864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38" name="Harvey 97/100 [97]" hidden="1">
              <a:extLst>
                <a:ext uri="{FF2B5EF4-FFF2-40B4-BE49-F238E27FC236}">
                  <a16:creationId xmlns:a16="http://schemas.microsoft.com/office/drawing/2014/main" id="{789BA104-30B2-402A-DC08-CA76A388732D}"/>
                </a:ext>
              </a:extLst>
            </p:cNvPr>
            <p:cNvSpPr>
              <a:spLocks noChangeAspect="1"/>
            </p:cNvSpPr>
            <p:nvPr>
              <p:custDataLst>
                <p:tags r:id="rId13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9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5623"/>
                  </a:moveTo>
                  <a:arcTo wR="317500" hR="317500" stAng="15552000" swAng="648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39" name="Harvey 98/100 [98]" hidden="1">
              <a:extLst>
                <a:ext uri="{FF2B5EF4-FFF2-40B4-BE49-F238E27FC236}">
                  <a16:creationId xmlns:a16="http://schemas.microsoft.com/office/drawing/2014/main" id="{B9F5DE50-6D5F-57C4-A0C6-E67778872664}"/>
                </a:ext>
              </a:extLst>
            </p:cNvPr>
            <p:cNvSpPr>
              <a:spLocks noChangeAspect="1"/>
            </p:cNvSpPr>
            <p:nvPr>
              <p:custDataLst>
                <p:tags r:id="rId14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1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2503"/>
                  </a:moveTo>
                  <a:arcTo wR="317500" hR="317500" stAng="15768000" swAng="432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40" name="Harvey 99/100 [99]" hidden="1">
              <a:extLst>
                <a:ext uri="{FF2B5EF4-FFF2-40B4-BE49-F238E27FC236}">
                  <a16:creationId xmlns:a16="http://schemas.microsoft.com/office/drawing/2014/main" id="{D75B154E-26FE-B3B8-C10E-93DE789FF27A}"/>
                </a:ext>
              </a:extLst>
            </p:cNvPr>
            <p:cNvSpPr>
              <a:spLocks noChangeAspect="1"/>
            </p:cNvSpPr>
            <p:nvPr>
              <p:custDataLst>
                <p:tags r:id="rId14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3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26"/>
                  </a:moveTo>
                  <a:arcTo wR="317500" hR="317500" stAng="15983999" swAng="216000"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141" name="Harvey 100/100 [100]" hidden="1">
              <a:extLst>
                <a:ext uri="{FF2B5EF4-FFF2-40B4-BE49-F238E27FC236}">
                  <a16:creationId xmlns:a16="http://schemas.microsoft.com/office/drawing/2014/main" id="{CAED624B-9657-AFC0-E9C7-AF8D5E24D0D9}"/>
                </a:ext>
              </a:extLst>
            </p:cNvPr>
            <p:cNvSpPr>
              <a:spLocks noChangeAspect="1"/>
            </p:cNvSpPr>
            <p:nvPr>
              <p:custDataLst>
                <p:tags r:id="rId14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/>
            <a:lstStyle/>
            <a:p>
              <a:endParaRPr lang="nl-BE" sz="1350"/>
            </a:p>
          </p:txBody>
        </p:sp>
      </p:grpSp>
      <p:sp>
        <p:nvSpPr>
          <p:cNvPr id="142" name="date" title="Form.Date">
            <a:extLst>
              <a:ext uri="{FF2B5EF4-FFF2-40B4-BE49-F238E27FC236}">
                <a16:creationId xmlns:a16="http://schemas.microsoft.com/office/drawing/2014/main" id="{F2B76DDD-5EDF-222C-0FC1-323EFC20D681}"/>
              </a:ext>
            </a:extLst>
          </p:cNvPr>
          <p:cNvSpPr/>
          <p:nvPr userDrawn="1"/>
        </p:nvSpPr>
        <p:spPr>
          <a:xfrm>
            <a:off x="579920" y="4820690"/>
            <a:ext cx="1208484" cy="135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endParaRPr lang="nl-BE" sz="525" noProof="0">
              <a:solidFill>
                <a:schemeClr val="tx1"/>
              </a:solidFill>
            </a:endParaRPr>
          </a:p>
        </p:txBody>
      </p:sp>
      <p:sp>
        <p:nvSpPr>
          <p:cNvPr id="143" name="Arial">
            <a:extLst>
              <a:ext uri="{FF2B5EF4-FFF2-40B4-BE49-F238E27FC236}">
                <a16:creationId xmlns:a16="http://schemas.microsoft.com/office/drawing/2014/main" id="{F39D1D96-3840-521E-6721-B6C09CBC2E78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BE" sz="100" noProof="0">
                <a:noFill/>
                <a:latin typeface="Arial" panose="020B0604020202020204" pitchFamily="34" charset="0"/>
                <a:cs typeface="Arial" panose="020B0604020202020204" pitchFamily="34" charset="0"/>
              </a:rPr>
              <a:t>Arial font</a:t>
            </a:r>
            <a:endParaRPr lang="nl-BE" sz="1350"/>
          </a:p>
        </p:txBody>
      </p:sp>
      <p:sp>
        <p:nvSpPr>
          <p:cNvPr id="144" name="Title Placeholder 143">
            <a:extLst>
              <a:ext uri="{FF2B5EF4-FFF2-40B4-BE49-F238E27FC236}">
                <a16:creationId xmlns:a16="http://schemas.microsoft.com/office/drawing/2014/main" id="{8E809A86-7905-453E-A63B-DB284319C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45" name="Text Placeholder 144">
            <a:extLst>
              <a:ext uri="{FF2B5EF4-FFF2-40B4-BE49-F238E27FC236}">
                <a16:creationId xmlns:a16="http://schemas.microsoft.com/office/drawing/2014/main" id="{E6DCB2A2-7AEB-9B7A-1336-15DC11535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50" name="Slide Number Placeholder 149">
            <a:extLst>
              <a:ext uri="{FF2B5EF4-FFF2-40B4-BE49-F238E27FC236}">
                <a16:creationId xmlns:a16="http://schemas.microsoft.com/office/drawing/2014/main" id="{BC4AC402-95B9-FEF9-3FB7-F8D58CAF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3503" y="4729236"/>
            <a:ext cx="3556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42BCAA-8A66-4FBB-A3BA-23456C8D5C0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042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802" r:id="rId27"/>
    <p:sldLayoutId id="2147483803" r:id="rId28"/>
    <p:sldLayoutId id="2147483804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  <p:sldLayoutId id="2147483811" r:id="rId3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500" indent="-20250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53700" indent="-20250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96800" indent="-19440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612900" indent="-17550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07400" indent="-14850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809625" indent="-138113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6pPr>
      <a:lvl7pPr marL="941785" indent="-13216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7pPr>
      <a:lvl8pPr marL="1073944" indent="-13216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8pPr>
      <a:lvl9pPr marL="1212056" indent="-138113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F0000"/>
          </p15:clr>
        </p15:guide>
        <p15:guide id="2" pos="1863">
          <p15:clr>
            <a:srgbClr val="A4A3A4"/>
          </p15:clr>
        </p15:guide>
        <p15:guide id="3" pos="2090">
          <p15:clr>
            <a:srgbClr val="A4A3A4"/>
          </p15:clr>
        </p15:guide>
        <p15:guide id="4" pos="3726">
          <p15:clr>
            <a:srgbClr val="A4A3A4"/>
          </p15:clr>
        </p15:guide>
        <p15:guide id="5" pos="3953">
          <p15:clr>
            <a:srgbClr val="A4A3A4"/>
          </p15:clr>
        </p15:guide>
        <p15:guide id="6" pos="5589">
          <p15:clr>
            <a:srgbClr val="A4A3A4"/>
          </p15:clr>
        </p15:guide>
        <p15:guide id="7" pos="5816">
          <p15:clr>
            <a:srgbClr val="A4A3A4"/>
          </p15:clr>
        </p15:guide>
        <p15:guide id="8" pos="7453">
          <p15:clr>
            <a:srgbClr val="FF0000"/>
          </p15:clr>
        </p15:guide>
        <p15:guide id="9" orient="horz" pos="453">
          <p15:clr>
            <a:srgbClr val="FF0000"/>
          </p15:clr>
        </p15:guide>
        <p15:guide id="10" orient="horz" pos="2341">
          <p15:clr>
            <a:srgbClr val="A4A3A4"/>
          </p15:clr>
        </p15:guide>
        <p15:guide id="11" orient="horz" pos="3753">
          <p15:clr>
            <a:srgbClr val="FF0000"/>
          </p15:clr>
        </p15:guide>
        <p15:guide id="12" orient="horz" pos="4088">
          <p15:clr>
            <a:srgbClr val="A4A3A4"/>
          </p15:clr>
        </p15:guide>
        <p15:guide id="13" orient="horz" pos="3974">
          <p15:clr>
            <a:srgbClr val="A4A3A4"/>
          </p15:clr>
        </p15:guide>
        <p15:guide id="14" orient="horz" pos="1162">
          <p15:clr>
            <a:srgbClr val="A4A3A4"/>
          </p15:clr>
        </p15:guide>
        <p15:guide id="15" orient="horz" pos="256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4.svg"/><Relationship Id="rId5" Type="http://schemas.openxmlformats.org/officeDocument/2006/relationships/image" Target="../media/image70.png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5.sv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ustomXml" Target="../ink/ink4.xml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140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3.sv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8E17851-184F-8609-4F89-1B26623AC6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8F5B2E1-30D9-F2DC-14FC-F7BCB70CA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Ondertitel 4">
            <a:extLst>
              <a:ext uri="{FF2B5EF4-FFF2-40B4-BE49-F238E27FC236}">
                <a16:creationId xmlns:a16="http://schemas.microsoft.com/office/drawing/2014/main" id="{0EC66138-978C-CFB7-3637-418E79C84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40666"/>
            <a:ext cx="9144000" cy="2118797"/>
          </a:xfrm>
        </p:spPr>
        <p:txBody>
          <a:bodyPr/>
          <a:lstStyle/>
          <a:p>
            <a:r>
              <a:rPr lang="nl-BE" sz="4000" b="1" dirty="0">
                <a:solidFill>
                  <a:schemeClr val="accent2"/>
                </a:solidFill>
              </a:rPr>
              <a:t>Economisch locatiebeleid op basis van regionale meerwaarde</a:t>
            </a:r>
          </a:p>
          <a:p>
            <a:endParaRPr lang="nl-BE" sz="4000" b="1" dirty="0">
              <a:solidFill>
                <a:schemeClr val="accent2"/>
              </a:solidFill>
            </a:endParaRPr>
          </a:p>
          <a:p>
            <a:r>
              <a:rPr lang="nl-BE" sz="2000" b="1" dirty="0">
                <a:solidFill>
                  <a:schemeClr val="accent2"/>
                </a:solidFill>
              </a:rPr>
              <a:t>Brugge, 26 maart 26 “ruimte voor economie, beter benutten doe je zo!”</a:t>
            </a:r>
          </a:p>
        </p:txBody>
      </p:sp>
    </p:spTree>
    <p:extLst>
      <p:ext uri="{BB962C8B-B14F-4D97-AF65-F5344CB8AC3E}">
        <p14:creationId xmlns:p14="http://schemas.microsoft.com/office/powerpoint/2010/main" val="12397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0E8BD-89A7-C260-0518-DA833BCE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Doelstelling 3: Ruimtegebruik</a:t>
            </a:r>
            <a:endParaRPr lang="nl-BE" sz="2800" i="1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F7BCAFC-C4CA-1E29-253E-8554F6F12A70}"/>
              </a:ext>
            </a:extLst>
          </p:cNvPr>
          <p:cNvSpPr txBox="1"/>
          <p:nvPr/>
        </p:nvSpPr>
        <p:spPr>
          <a:xfrm>
            <a:off x="1" y="1"/>
            <a:ext cx="3008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CZ &amp; EP – 3) Gevolgen</a:t>
            </a:r>
            <a:endParaRPr kumimoji="0" lang="nl-BE" sz="1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6D0609D8-03EE-FE9A-2B71-7E20DD8E51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27"/>
          <a:stretch/>
        </p:blipFill>
        <p:spPr>
          <a:xfrm>
            <a:off x="5214722" y="1468390"/>
            <a:ext cx="3929278" cy="32297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0F193869-B02A-2B25-E992-42B04D98DD72}"/>
                  </a:ext>
                </a:extLst>
              </p14:cNvPr>
              <p14:cNvContentPartPr/>
              <p14:nvPr/>
            </p14:nvContentPartPr>
            <p14:xfrm>
              <a:off x="5727890" y="3536300"/>
              <a:ext cx="803790" cy="116181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0F193869-B02A-2B25-E992-42B04D98DD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3872" y="3428325"/>
                <a:ext cx="911466" cy="13774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B410B91D-842A-011C-70AF-F16AF95B9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70" y="2702749"/>
            <a:ext cx="7886700" cy="32635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1400" dirty="0"/>
              <a:t>Optimaliseren van: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/>
              <a:t>openbaar domein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/>
              <a:t>ingebruikname van terreinen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/>
              <a:t>signalisaties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/>
              <a:t>…</a:t>
            </a:r>
          </a:p>
          <a:p>
            <a:pPr>
              <a:lnSpc>
                <a:spcPct val="100000"/>
              </a:lnSpc>
            </a:pPr>
            <a:endParaRPr lang="nl-NL" sz="1400" dirty="0"/>
          </a:p>
          <a:p>
            <a:pPr>
              <a:lnSpc>
                <a:spcPct val="100000"/>
              </a:lnSpc>
            </a:pPr>
            <a:r>
              <a:rPr lang="nl-NL" sz="1400" dirty="0"/>
              <a:t>Door middel van </a:t>
            </a:r>
          </a:p>
          <a:p>
            <a:pPr>
              <a:lnSpc>
                <a:spcPct val="100000"/>
              </a:lnSpc>
            </a:pPr>
            <a:r>
              <a:rPr lang="nl-NL" sz="1400" dirty="0"/>
              <a:t>gericht uitgiftebeleid en </a:t>
            </a:r>
          </a:p>
          <a:p>
            <a:pPr>
              <a:lnSpc>
                <a:spcPct val="100000"/>
              </a:lnSpc>
            </a:pPr>
            <a:r>
              <a:rPr lang="nl-NL" sz="1400" dirty="0"/>
              <a:t>andere nodige initiatieven</a:t>
            </a:r>
          </a:p>
          <a:p>
            <a:r>
              <a:rPr lang="nl-NL" dirty="0"/>
              <a:t>                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b="1" dirty="0"/>
          </a:p>
          <a:p>
            <a:endParaRPr lang="nl-BE" b="1" dirty="0"/>
          </a:p>
          <a:p>
            <a:r>
              <a:rPr lang="nl-BE" b="1" dirty="0"/>
              <a:t>			</a:t>
            </a:r>
          </a:p>
        </p:txBody>
      </p:sp>
      <p:pic>
        <p:nvPicPr>
          <p:cNvPr id="5" name="Graphic 4" descr="Puzzelstukjes met effen opvulling">
            <a:extLst>
              <a:ext uri="{FF2B5EF4-FFF2-40B4-BE49-F238E27FC236}">
                <a16:creationId xmlns:a16="http://schemas.microsoft.com/office/drawing/2014/main" id="{D829EB28-0622-3E4E-8E24-A6322DF195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6200" y="2571750"/>
            <a:ext cx="1306321" cy="13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7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0E8BD-89A7-C260-0518-DA833BCE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Doelstelling 4: Transformatiezones</a:t>
            </a:r>
            <a:endParaRPr lang="nl-BE" sz="2800" i="1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6D0609D8-03EE-FE9A-2B71-7E20DD8E5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27"/>
          <a:stretch/>
        </p:blipFill>
        <p:spPr>
          <a:xfrm>
            <a:off x="5122448" y="1467472"/>
            <a:ext cx="4021552" cy="33055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0F193869-B02A-2B25-E992-42B04D98DD72}"/>
                  </a:ext>
                </a:extLst>
              </p14:cNvPr>
              <p14:cNvContentPartPr/>
              <p14:nvPr/>
            </p14:nvContentPartPr>
            <p14:xfrm>
              <a:off x="5727890" y="3536300"/>
              <a:ext cx="803790" cy="116181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0F193869-B02A-2B25-E992-42B04D98DD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3872" y="3428325"/>
                <a:ext cx="911466" cy="13774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B410B91D-842A-011C-70AF-F16AF95B9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67" y="2882486"/>
            <a:ext cx="7886700" cy="3263504"/>
          </a:xfrm>
        </p:spPr>
        <p:txBody>
          <a:bodyPr>
            <a:noAutofit/>
          </a:bodyPr>
          <a:lstStyle/>
          <a:p>
            <a:r>
              <a:rPr lang="nl-NL" sz="1400" dirty="0"/>
              <a:t>Vanuit studie ‘Piloot Project Terug In Omloop’.</a:t>
            </a:r>
          </a:p>
          <a:p>
            <a:pPr lvl="1"/>
            <a:r>
              <a:rPr lang="nl-NL" sz="1400" dirty="0"/>
              <a:t>Oorspronkelijk enkel op noordelijk deel CZ</a:t>
            </a:r>
          </a:p>
          <a:p>
            <a:pPr lvl="1"/>
            <a:r>
              <a:rPr lang="nl-NL" sz="1400" b="1" dirty="0"/>
              <a:t>Uit te rollen over het gehele gebied </a:t>
            </a:r>
            <a:r>
              <a:rPr lang="nl-NL" sz="1400" dirty="0"/>
              <a:t>van CZ &amp; EP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NL" sz="1400" b="1" dirty="0">
                <a:sym typeface="Wingdings" panose="05000000000000000000" pitchFamily="2" charset="2"/>
              </a:rPr>
              <a:t>Prioritair inzetten op transformaties </a:t>
            </a:r>
            <a:r>
              <a:rPr lang="nl-NL" sz="1400" dirty="0">
                <a:sym typeface="Wingdings" panose="05000000000000000000" pitchFamily="2" charset="2"/>
              </a:rPr>
              <a:t>die </a:t>
            </a:r>
            <a:br>
              <a:rPr lang="nl-NL" sz="1400" dirty="0">
                <a:sym typeface="Wingdings" panose="05000000000000000000" pitchFamily="2" charset="2"/>
              </a:rPr>
            </a:br>
            <a:r>
              <a:rPr lang="nl-NL" sz="1400" dirty="0">
                <a:sym typeface="Wingdings" panose="05000000000000000000" pitchFamily="2" charset="2"/>
              </a:rPr>
              <a:t>dan als </a:t>
            </a:r>
            <a:r>
              <a:rPr lang="nl-NL" sz="1400" b="1" dirty="0">
                <a:sym typeface="Wingdings" panose="05000000000000000000" pitchFamily="2" charset="2"/>
              </a:rPr>
              <a:t>katalysator </a:t>
            </a:r>
            <a:r>
              <a:rPr lang="nl-NL" sz="1400" dirty="0">
                <a:sym typeface="Wingdings" panose="05000000000000000000" pitchFamily="2" charset="2"/>
              </a:rPr>
              <a:t>dienen voor het geheel</a:t>
            </a:r>
            <a:endParaRPr lang="nl-NL" sz="1400" dirty="0"/>
          </a:p>
          <a:p>
            <a:endParaRPr lang="nl-NL" b="1" dirty="0"/>
          </a:p>
          <a:p>
            <a:pPr lvl="1"/>
            <a:endParaRPr lang="nl-NL" sz="1400" dirty="0"/>
          </a:p>
          <a:p>
            <a:endParaRPr lang="nl-NL" dirty="0"/>
          </a:p>
          <a:p>
            <a:r>
              <a:rPr lang="nl-NL" dirty="0"/>
              <a:t>                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b="1" dirty="0"/>
          </a:p>
          <a:p>
            <a:endParaRPr lang="nl-BE" b="1" dirty="0"/>
          </a:p>
          <a:p>
            <a:r>
              <a:rPr lang="nl-BE" b="1" dirty="0"/>
              <a:t>			</a:t>
            </a:r>
          </a:p>
        </p:txBody>
      </p:sp>
      <p:pic>
        <p:nvPicPr>
          <p:cNvPr id="7" name="Graphic 6" descr="Gloeilamp en tandwiel met effen opvulling">
            <a:extLst>
              <a:ext uri="{FF2B5EF4-FFF2-40B4-BE49-F238E27FC236}">
                <a16:creationId xmlns:a16="http://schemas.microsoft.com/office/drawing/2014/main" id="{89959AC7-31E8-BFD9-F8A2-B4F316E0D8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5194" y="2763063"/>
            <a:ext cx="1184364" cy="118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13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66260-75B7-E8BB-4B0B-5091270D0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DBAB9-1110-D300-3A19-636557C7B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Doelstelling 4: Transformatiezones</a:t>
            </a:r>
            <a:endParaRPr lang="nl-BE" sz="2800" i="1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6D134ED9-C19F-E466-579A-DBF509893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27"/>
          <a:stretch/>
        </p:blipFill>
        <p:spPr>
          <a:xfrm>
            <a:off x="5122448" y="1467472"/>
            <a:ext cx="4021552" cy="33055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B9AEED3C-1570-777F-F621-60CD3F9945C9}"/>
                  </a:ext>
                </a:extLst>
              </p14:cNvPr>
              <p14:cNvContentPartPr/>
              <p14:nvPr/>
            </p14:nvContentPartPr>
            <p14:xfrm>
              <a:off x="5727890" y="3536300"/>
              <a:ext cx="803790" cy="116181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B9AEED3C-1570-777F-F621-60CD3F9945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3872" y="3428325"/>
                <a:ext cx="911466" cy="13774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94E4D879-3E3E-20E2-D27A-3E2E29A95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67" y="2882486"/>
            <a:ext cx="7886700" cy="3263504"/>
          </a:xfrm>
        </p:spPr>
        <p:txBody>
          <a:bodyPr>
            <a:noAutofit/>
          </a:bodyPr>
          <a:lstStyle/>
          <a:p>
            <a:endParaRPr lang="nl-NL" b="1" dirty="0"/>
          </a:p>
          <a:p>
            <a:pPr lvl="1"/>
            <a:endParaRPr lang="nl-NL" sz="1400" dirty="0"/>
          </a:p>
          <a:p>
            <a:endParaRPr lang="nl-NL" dirty="0"/>
          </a:p>
          <a:p>
            <a:r>
              <a:rPr lang="nl-NL" dirty="0"/>
              <a:t>                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b="1" dirty="0"/>
          </a:p>
          <a:p>
            <a:endParaRPr lang="nl-BE" b="1" dirty="0"/>
          </a:p>
          <a:p>
            <a:r>
              <a:rPr lang="nl-BE" b="1" dirty="0"/>
              <a:t>			</a:t>
            </a:r>
          </a:p>
        </p:txBody>
      </p:sp>
      <p:pic>
        <p:nvPicPr>
          <p:cNvPr id="7" name="Graphic 6" descr="Gloeilamp en tandwiel met effen opvulling">
            <a:extLst>
              <a:ext uri="{FF2B5EF4-FFF2-40B4-BE49-F238E27FC236}">
                <a16:creationId xmlns:a16="http://schemas.microsoft.com/office/drawing/2014/main" id="{068D28AF-2E73-6EDB-A613-82DFACB881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5194" y="2763063"/>
            <a:ext cx="1184364" cy="118436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0E1881B-80D3-427C-34F6-7E6241C21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530" y="1885650"/>
            <a:ext cx="4172055" cy="2812460"/>
          </a:xfrm>
          <a:prstGeom prst="rect">
            <a:avLst/>
          </a:prstGeom>
        </p:spPr>
      </p:pic>
      <p:pic>
        <p:nvPicPr>
          <p:cNvPr id="4" name="Graphic 3" descr="Golf silhouet">
            <a:extLst>
              <a:ext uri="{FF2B5EF4-FFF2-40B4-BE49-F238E27FC236}">
                <a16:creationId xmlns:a16="http://schemas.microsoft.com/office/drawing/2014/main" id="{EADB3483-3799-AA1D-9090-F3B5DAF58D6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9137" y="1899770"/>
            <a:ext cx="550418" cy="55041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6D42A16-E89E-60AC-E14B-FD7523329C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633" y="2603071"/>
            <a:ext cx="319983" cy="31998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453F65B-B9DF-6E87-A8BE-A5C79F3384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4346" y="2854144"/>
            <a:ext cx="319983" cy="31998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EB19001-1A1C-0A6C-E086-D8CFB352A1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588" y="3418682"/>
            <a:ext cx="626952" cy="37278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357E493-B59F-5D88-EC98-DEBEBA8218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726" y="4025347"/>
            <a:ext cx="457239" cy="4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19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89D92F4-3C27-9924-A67F-B9A36F32DF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520" b="5254"/>
          <a:stretch>
            <a:fillRect/>
          </a:stretch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580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6669DD9-BEE6-4B78-A96E-F1CC5AF8F73D">
            <a:extLst>
              <a:ext uri="{FF2B5EF4-FFF2-40B4-BE49-F238E27FC236}">
                <a16:creationId xmlns:a16="http://schemas.microsoft.com/office/drawing/2014/main" id="{1959AFA5-EB99-7C08-B8F6-D201CF461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85" y="2939143"/>
            <a:ext cx="3996215" cy="220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8F8ED9FD-51FD-44A5-9CBA-CB98EB815C83">
            <a:extLst>
              <a:ext uri="{FF2B5EF4-FFF2-40B4-BE49-F238E27FC236}">
                <a16:creationId xmlns:a16="http://schemas.microsoft.com/office/drawing/2014/main" id="{BF3BBF5C-41AA-D916-F308-43257E514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62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5E2233D-244C-4B9E-A4F5-98CEF8F9D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8620" y="248400"/>
            <a:ext cx="3885910" cy="856800"/>
          </a:xfrm>
        </p:spPr>
        <p:txBody>
          <a:bodyPr/>
          <a:lstStyle/>
          <a:p>
            <a:r>
              <a:rPr lang="nl-NL" sz="2000" b="1" dirty="0"/>
              <a:t>Toekomstbeeld centrum-Zuid</a:t>
            </a:r>
            <a:endParaRPr lang="nl-BE" sz="2000" b="1" dirty="0"/>
          </a:p>
        </p:txBody>
      </p:sp>
    </p:spTree>
    <p:extLst>
      <p:ext uri="{BB962C8B-B14F-4D97-AF65-F5344CB8AC3E}">
        <p14:creationId xmlns:p14="http://schemas.microsoft.com/office/powerpoint/2010/main" val="14292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fbeelding 7" descr="Afbeelding met tekst, kaart, diagram, schermopname&#10;&#10;Door AI gegenereerde inhoud is mogelijk onjuist.">
            <a:extLst>
              <a:ext uri="{FF2B5EF4-FFF2-40B4-BE49-F238E27FC236}">
                <a16:creationId xmlns:a16="http://schemas.microsoft.com/office/drawing/2014/main" id="{95FA2890-BE45-8690-5F05-6AAE3FFE58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2000"/>
          </a:blip>
          <a:srcRect t="19250" b="13798"/>
          <a:stretch>
            <a:fillRect/>
          </a:stretch>
        </p:blipFill>
        <p:spPr>
          <a:xfrm>
            <a:off x="-1123" y="0"/>
            <a:ext cx="9143980" cy="5142539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6DC4192-490E-4D79-7695-50C3BFD8C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4E99FB6-B4FC-538F-160B-236FBE513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55324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FE5A8-C308-0CB3-C49B-6A25AC043B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Voortraject - Doelstelling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8B73D89-7843-2FC8-4F9E-0978D7A15D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nl-NL" sz="1800" dirty="0"/>
              <a:t>Een duurzaam, </a:t>
            </a:r>
            <a:r>
              <a:rPr lang="nl-NL" sz="1800" dirty="0" err="1"/>
              <a:t>futureproof</a:t>
            </a:r>
            <a:r>
              <a:rPr lang="nl-NL" sz="1800" dirty="0"/>
              <a:t> bedrijventerrein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nl-NL" sz="1800" dirty="0"/>
              <a:t>Gericht op grote ruimtevragers, afbouw versnippering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nl-NL" sz="1800" dirty="0"/>
              <a:t>Hertekening van </a:t>
            </a:r>
            <a:r>
              <a:rPr lang="nl-NL" sz="1800" dirty="0" err="1"/>
              <a:t>parcellering</a:t>
            </a:r>
            <a:r>
              <a:rPr lang="nl-NL" sz="1800" dirty="0"/>
              <a:t> 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nl-NL" sz="1800" dirty="0"/>
              <a:t>Opzetten van een grondbank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nl-NL" sz="1800" dirty="0"/>
              <a:t>Duurzame mobiliteit op/naar/van voor alle gebruikers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nl-NL" sz="1800" dirty="0"/>
              <a:t>Actieve inbreng/co-creatie van en met de eigenaars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nl-NL" sz="1800" dirty="0"/>
              <a:t>Blauwdruk ‘herontwikkeling’ voor Vlaanderen</a:t>
            </a:r>
          </a:p>
          <a:p>
            <a:pPr marL="457200" indent="-457200">
              <a:buFontTx/>
              <a:buChar char="-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2331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 descr="Afbeelding met tekst, nummer, ontvangst, lijn&#10;&#10;Door AI gegenereerde inhoud is mogelijk onjuist.">
            <a:extLst>
              <a:ext uri="{FF2B5EF4-FFF2-40B4-BE49-F238E27FC236}">
                <a16:creationId xmlns:a16="http://schemas.microsoft.com/office/drawing/2014/main" id="{FE09531D-CBAE-871B-CE0F-A1A4BC7979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67" b="1"/>
          <a:stretch>
            <a:fillRect/>
          </a:stretch>
        </p:blipFill>
        <p:spPr>
          <a:xfrm>
            <a:off x="-2285" y="10"/>
            <a:ext cx="9143999" cy="51434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55701"/>
            <a:ext cx="9143999" cy="237161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3BC27F-5BF7-F0D6-8FDB-B28166D7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44162"/>
            <a:ext cx="7543800" cy="26810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Een </a:t>
            </a:r>
            <a:r>
              <a:rPr lang="en-US" sz="3900" b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boeiende</a:t>
            </a:r>
            <a:r>
              <a:rPr lang="en-US" sz="39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00" b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uitdaging</a:t>
            </a:r>
            <a:endParaRPr lang="en-US" sz="39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1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0105F-9A4A-D9FE-2BF2-451A73883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FA49D62-4817-610B-38A6-2583450916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Gebiedsregie/detachering – Voortraject </a:t>
            </a:r>
            <a:endParaRPr lang="nl-BE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F2AD9E91-9588-EF56-97AA-B83B2944A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271" y="1661375"/>
            <a:ext cx="8139599" cy="2981459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sz="1600" dirty="0"/>
              <a:t>Sociale haalbaarheid: Alle actoren op 1 lijn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sz="1600" dirty="0"/>
              <a:t>Ruimtelijk-economische en technische haalbaarheid: Masterplan T-zones, mobiliteit, groenblauwe </a:t>
            </a:r>
            <a:r>
              <a:rPr lang="nl-NL" sz="1600" dirty="0" err="1"/>
              <a:t>dooradering</a:t>
            </a:r>
            <a:r>
              <a:rPr lang="nl-NL" sz="1600" dirty="0"/>
              <a:t>, mijnsteen, energie, duurzaamheid en klimaatneutraliteit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sz="1600" dirty="0"/>
              <a:t>Juridische haalbaarheid: Planologisch kader, positie gemeente (bemiddelaar, privaat- en publiekrechtelijk spoor), Community Land Trust/Grondbank &gt; bereidheid eigenaars om ‘anders’ in te stappen (niet </a:t>
            </a:r>
            <a:r>
              <a:rPr lang="nl-NL" sz="1600" dirty="0" err="1"/>
              <a:t>perceelsgebonden</a:t>
            </a:r>
            <a:r>
              <a:rPr lang="nl-NL" sz="1600" dirty="0"/>
              <a:t>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sz="1600" dirty="0"/>
              <a:t>Financiële haalbaarheid: Waardering eigendommen en geprojecteerde waarde, kosten infra, </a:t>
            </a:r>
            <a:r>
              <a:rPr lang="nl-NL" sz="1600" dirty="0" err="1"/>
              <a:t>densiteiten</a:t>
            </a:r>
            <a:r>
              <a:rPr lang="nl-NL" sz="1600" dirty="0"/>
              <a:t>, doorlooptijden,  ontwikkelingsvelden, studiekosten, project en LT-financiering….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405754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CD58AE8-62F9-D585-5974-8CD9E4A2A7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Bovenlokale uitgiftevisie</a:t>
            </a:r>
            <a:endParaRPr lang="nl-BE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38F9BB2-9A00-FED4-4FAD-686D672C5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200" y="2496491"/>
            <a:ext cx="8139599" cy="2118797"/>
          </a:xfrm>
        </p:spPr>
        <p:txBody>
          <a:bodyPr/>
          <a:lstStyle/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weco Sans"/>
                <a:ea typeface="+mn-ea"/>
                <a:cs typeface="+mn-cs"/>
              </a:rPr>
              <a:t>Een bovenlokale uitgiftevisie is een </a:t>
            </a: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weco Sans"/>
                <a:ea typeface="+mn-ea"/>
                <a:cs typeface="+mn-cs"/>
              </a:rPr>
              <a:t>eerste stap 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weco Sans"/>
                <a:ea typeface="+mn-ea"/>
                <a:cs typeface="+mn-cs"/>
              </a:rPr>
              <a:t>binnen de opmaak van een bovenlokaal uitgiftebeleid 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weco Sans"/>
                <a:ea typeface="+mn-ea"/>
                <a:cs typeface="+mn-cs"/>
              </a:rPr>
              <a:t>De bovenlokale visie vormt het </a:t>
            </a: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weco Sans"/>
                <a:ea typeface="+mn-ea"/>
                <a:cs typeface="+mn-cs"/>
              </a:rPr>
              <a:t>algemeen ruimtelijk-economisch wensbeeld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weco Sans"/>
                <a:ea typeface="+mn-ea"/>
                <a:cs typeface="+mn-cs"/>
              </a:rPr>
              <a:t> voor de bedrijventerreinen in de regio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weco Sans"/>
                <a:ea typeface="+mn-ea"/>
                <a:cs typeface="+mn-cs"/>
              </a:rPr>
              <a:t>De visie zal in een volgende stap worden </a:t>
            </a:r>
            <a:r>
              <a:rPr kumimoji="0" 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weco Sans"/>
                <a:ea typeface="+mn-ea"/>
                <a:cs typeface="+mn-cs"/>
              </a:rPr>
              <a:t>doorvertaald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weco Sans"/>
                <a:ea typeface="+mn-ea"/>
                <a:cs typeface="+mn-cs"/>
              </a:rPr>
              <a:t> in een set aan </a:t>
            </a: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weco Sans"/>
                <a:ea typeface="+mn-ea"/>
                <a:cs typeface="+mn-cs"/>
              </a:rPr>
              <a:t>uitgifteplannen 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weco Sans"/>
                <a:ea typeface="+mn-ea"/>
                <a:cs typeface="+mn-cs"/>
              </a:rPr>
              <a:t>met een gekoppeld </a:t>
            </a: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weco Sans"/>
                <a:ea typeface="+mn-ea"/>
                <a:cs typeface="+mn-cs"/>
              </a:rPr>
              <a:t>transitieplan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weco Sans"/>
                <a:ea typeface="+mn-ea"/>
                <a:cs typeface="+mn-cs"/>
              </a:rPr>
              <a:t>Tot slot omvat het bovenlokaal uitgiftebeleid ook de </a:t>
            </a: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weco Sans"/>
                <a:ea typeface="+mn-ea"/>
                <a:cs typeface="+mn-cs"/>
              </a:rPr>
              <a:t>organisatie en regie van de samenwerking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weco Sans"/>
                <a:ea typeface="+mn-ea"/>
                <a:cs typeface="+mn-cs"/>
              </a:rPr>
              <a:t> tussen de verschillende lokale en bovenlokale actoren. 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weco Sans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6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weco Sans"/>
                <a:ea typeface="+mn-ea"/>
                <a:cs typeface="+mn-cs"/>
              </a:rPr>
              <a:t>Een bovenlokaal uitgiftebeleid is geen afzonderlijk juridisch instrument en heeft geen rechtstreekse verordenende kracht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8705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F667707-7257-D9A3-CE72-4A5B3D80E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596" y="50800"/>
            <a:ext cx="5057445" cy="4627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604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E72DCC7-1D92-AC8B-B960-7217B50DB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848" y="482599"/>
            <a:ext cx="5272303" cy="41783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B655715-04BC-CCC9-790A-AECF16D4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274C36D-4D34-B5BF-D303-8EC37BAD7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6653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83B1D7-E5F0-13E2-10A8-F8DC62A4E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9082" y="1383506"/>
            <a:ext cx="4167188" cy="3302793"/>
          </a:xfrm>
        </p:spPr>
        <p:txBody>
          <a:bodyPr>
            <a:normAutofit fontScale="55000" lnSpcReduction="20000"/>
          </a:bodyPr>
          <a:lstStyle/>
          <a:p>
            <a:r>
              <a:rPr lang="nl-BE"/>
              <a:t>De figuur rechts toont de terreinen binnen het studiegebied die zijn opgenomen binnen voorliggende studie.</a:t>
            </a:r>
          </a:p>
          <a:p>
            <a:r>
              <a:rPr lang="nl-BE" b="1"/>
              <a:t>Genk</a:t>
            </a:r>
          </a:p>
          <a:p>
            <a:pPr lvl="1"/>
            <a:r>
              <a:rPr lang="nl-BE"/>
              <a:t>Genk-Zuid</a:t>
            </a:r>
          </a:p>
          <a:p>
            <a:pPr lvl="1"/>
            <a:r>
              <a:rPr lang="nl-BE"/>
              <a:t>Genk-Noord</a:t>
            </a:r>
          </a:p>
          <a:p>
            <a:pPr lvl="1"/>
            <a:r>
              <a:rPr lang="nl-BE"/>
              <a:t>Zwartberg</a:t>
            </a:r>
          </a:p>
          <a:p>
            <a:pPr lvl="1"/>
            <a:r>
              <a:rPr lang="nl-BE"/>
              <a:t>Thor-park</a:t>
            </a:r>
          </a:p>
          <a:p>
            <a:pPr lvl="1"/>
            <a:r>
              <a:rPr lang="nl-BE"/>
              <a:t>Synapspark</a:t>
            </a:r>
          </a:p>
          <a:p>
            <a:pPr lvl="1"/>
            <a:r>
              <a:rPr lang="nl-BE"/>
              <a:t>C-mine</a:t>
            </a:r>
          </a:p>
          <a:p>
            <a:pPr lvl="1"/>
            <a:r>
              <a:rPr lang="nl-BE" err="1"/>
              <a:t>Portavida</a:t>
            </a:r>
            <a:endParaRPr lang="nl-BE"/>
          </a:p>
          <a:p>
            <a:r>
              <a:rPr lang="nl-BE" b="1"/>
              <a:t>Houthalen-Helchteren</a:t>
            </a:r>
          </a:p>
          <a:p>
            <a:pPr lvl="1"/>
            <a:r>
              <a:rPr lang="nl-BE"/>
              <a:t>Centrum-zuid</a:t>
            </a:r>
          </a:p>
          <a:p>
            <a:pPr lvl="1"/>
            <a:r>
              <a:rPr lang="nl-BE"/>
              <a:t>Europark</a:t>
            </a:r>
          </a:p>
          <a:p>
            <a:pPr lvl="1"/>
            <a:r>
              <a:rPr lang="nl-BE"/>
              <a:t>Houthalen-oost</a:t>
            </a:r>
          </a:p>
          <a:p>
            <a:pPr lvl="1"/>
            <a:endParaRPr lang="nl-B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9D8FE9-4CEB-B641-52FE-A337650C88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/>
              <a:t>Bedrijventerreinen in scope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834ED3-FA14-E867-3CAD-E161509CF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Scope van de studie</a:t>
            </a:r>
            <a:endParaRPr lang="nl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3F8D86-13E9-28B8-F7B5-4C0A6CA5AB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3AA811B-2EBD-4900-905E-5BE206449611}" type="slidenum">
              <a:rPr lang="nl-BE" smtClean="0"/>
              <a:pPr/>
              <a:t>21</a:t>
            </a:fld>
            <a:endParaRPr lang="nl-BE"/>
          </a:p>
        </p:txBody>
      </p:sp>
      <p:pic>
        <p:nvPicPr>
          <p:cNvPr id="2073" name="Picture 1" descr="A map of a city&#10;&#10;AI-generated content may be incorrect.">
            <a:extLst>
              <a:ext uri="{FF2B5EF4-FFF2-40B4-BE49-F238E27FC236}">
                <a16:creationId xmlns:a16="http://schemas.microsoft.com/office/drawing/2014/main" id="{AAB9B641-6E4E-9CDE-C886-FACC30A9C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2" b="19183"/>
          <a:stretch>
            <a:fillRect/>
          </a:stretch>
        </p:blipFill>
        <p:spPr bwMode="auto">
          <a:xfrm>
            <a:off x="4572510" y="571500"/>
            <a:ext cx="4321969" cy="35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01DBB2C-F337-A2F9-3B86-8D9EE4322878}"/>
              </a:ext>
            </a:extLst>
          </p:cNvPr>
          <p:cNvGrpSpPr/>
          <p:nvPr/>
        </p:nvGrpSpPr>
        <p:grpSpPr>
          <a:xfrm>
            <a:off x="5087573" y="1042793"/>
            <a:ext cx="3291840" cy="2205990"/>
            <a:chOff x="0" y="0"/>
            <a:chExt cx="4389120" cy="2941320"/>
          </a:xfrm>
        </p:grpSpPr>
        <p:sp>
          <p:nvSpPr>
            <p:cNvPr id="22" name="Text Box 2">
              <a:extLst>
                <a:ext uri="{FF2B5EF4-FFF2-40B4-BE49-F238E27FC236}">
                  <a16:creationId xmlns:a16="http://schemas.microsoft.com/office/drawing/2014/main" id="{F0A12D3A-EF0A-6D75-0FD0-6BEDF1E75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6020" y="2674620"/>
              <a:ext cx="807720" cy="2667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noAutofit/>
            </a:bodyPr>
            <a:lstStyle/>
            <a:p>
              <a:pPr algn="ctr">
                <a:lnSpc>
                  <a:spcPct val="104000"/>
                </a:lnSpc>
                <a:spcBef>
                  <a:spcPts val="450"/>
                </a:spcBef>
                <a:spcAft>
                  <a:spcPts val="900"/>
                </a:spcAft>
              </a:pPr>
              <a:r>
                <a:rPr lang="nl-BE" sz="750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Genk-zuid</a:t>
              </a:r>
              <a:endParaRPr lang="nl-BE" sz="7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2">
              <a:extLst>
                <a:ext uri="{FF2B5EF4-FFF2-40B4-BE49-F238E27FC236}">
                  <a16:creationId xmlns:a16="http://schemas.microsoft.com/office/drawing/2014/main" id="{95208564-D290-05DB-7702-CF55CF547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3740" y="2072640"/>
              <a:ext cx="990600" cy="2667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noAutofit/>
            </a:bodyPr>
            <a:lstStyle/>
            <a:p>
              <a:pPr algn="ctr">
                <a:lnSpc>
                  <a:spcPct val="104000"/>
                </a:lnSpc>
                <a:spcBef>
                  <a:spcPts val="450"/>
                </a:spcBef>
                <a:spcAft>
                  <a:spcPts val="900"/>
                </a:spcAft>
              </a:pPr>
              <a:r>
                <a:rPr lang="nl-NL" sz="750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Synapspark</a:t>
              </a:r>
              <a:endParaRPr lang="nl-BE" sz="7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2">
              <a:extLst>
                <a:ext uri="{FF2B5EF4-FFF2-40B4-BE49-F238E27FC236}">
                  <a16:creationId xmlns:a16="http://schemas.microsoft.com/office/drawing/2014/main" id="{7F4D2476-D8B7-61A1-49FC-561E3FFB5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4080" y="1859280"/>
              <a:ext cx="853440" cy="2667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noAutofit/>
            </a:bodyPr>
            <a:lstStyle/>
            <a:p>
              <a:pPr algn="ctr">
                <a:lnSpc>
                  <a:spcPct val="104000"/>
                </a:lnSpc>
                <a:spcBef>
                  <a:spcPts val="450"/>
                </a:spcBef>
                <a:spcAft>
                  <a:spcPts val="900"/>
                </a:spcAft>
              </a:pPr>
              <a:r>
                <a:rPr lang="nl-NL" sz="750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Portavida</a:t>
              </a:r>
              <a:endParaRPr lang="nl-BE" sz="7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DF5F4212-44AC-435A-FE5C-76CD78D36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2260" y="1508760"/>
              <a:ext cx="640080" cy="2667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noAutofit/>
            </a:bodyPr>
            <a:lstStyle/>
            <a:p>
              <a:pPr algn="ctr">
                <a:lnSpc>
                  <a:spcPct val="104000"/>
                </a:lnSpc>
                <a:spcBef>
                  <a:spcPts val="450"/>
                </a:spcBef>
                <a:spcAft>
                  <a:spcPts val="900"/>
                </a:spcAft>
              </a:pPr>
              <a:r>
                <a:rPr lang="nl-NL" sz="750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C-Mine</a:t>
              </a:r>
              <a:endParaRPr lang="nl-BE" sz="7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 Box 2">
              <a:extLst>
                <a:ext uri="{FF2B5EF4-FFF2-40B4-BE49-F238E27FC236}">
                  <a16:creationId xmlns:a16="http://schemas.microsoft.com/office/drawing/2014/main" id="{A211C718-308C-BAAF-D80F-3DE534A19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140" y="1242060"/>
              <a:ext cx="922020" cy="2667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noAutofit/>
            </a:bodyPr>
            <a:lstStyle/>
            <a:p>
              <a:pPr algn="ctr">
                <a:lnSpc>
                  <a:spcPct val="104000"/>
                </a:lnSpc>
                <a:spcBef>
                  <a:spcPts val="450"/>
                </a:spcBef>
                <a:spcAft>
                  <a:spcPts val="900"/>
                </a:spcAft>
              </a:pPr>
              <a:r>
                <a:rPr lang="nl-BE" sz="750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Genk-noord</a:t>
              </a:r>
              <a:endParaRPr lang="nl-BE" sz="7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2">
              <a:extLst>
                <a:ext uri="{FF2B5EF4-FFF2-40B4-BE49-F238E27FC236}">
                  <a16:creationId xmlns:a16="http://schemas.microsoft.com/office/drawing/2014/main" id="{5BD45AC1-A2FA-4EC6-A436-A7D2F9558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1158240"/>
              <a:ext cx="807720" cy="2667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noAutofit/>
            </a:bodyPr>
            <a:lstStyle/>
            <a:p>
              <a:pPr algn="ctr">
                <a:lnSpc>
                  <a:spcPct val="104000"/>
                </a:lnSpc>
                <a:spcBef>
                  <a:spcPts val="450"/>
                </a:spcBef>
                <a:spcAft>
                  <a:spcPts val="900"/>
                </a:spcAft>
              </a:pPr>
              <a:r>
                <a:rPr lang="nl-NL" sz="750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Thor park</a:t>
              </a:r>
              <a:endParaRPr lang="nl-BE" sz="7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">
              <a:extLst>
                <a:ext uri="{FF2B5EF4-FFF2-40B4-BE49-F238E27FC236}">
                  <a16:creationId xmlns:a16="http://schemas.microsoft.com/office/drawing/2014/main" id="{45423AD3-CA5D-97B0-5F0F-89156E2E6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3240" y="617220"/>
              <a:ext cx="990600" cy="2667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noAutofit/>
            </a:bodyPr>
            <a:lstStyle/>
            <a:p>
              <a:pPr algn="ctr">
                <a:lnSpc>
                  <a:spcPct val="104000"/>
                </a:lnSpc>
                <a:spcBef>
                  <a:spcPts val="450"/>
                </a:spcBef>
                <a:spcAft>
                  <a:spcPts val="900"/>
                </a:spcAft>
              </a:pPr>
              <a:r>
                <a:rPr lang="nl-NL" sz="750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Zwartberg</a:t>
              </a:r>
              <a:endParaRPr lang="nl-BE" sz="7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 Box 2">
              <a:extLst>
                <a:ext uri="{FF2B5EF4-FFF2-40B4-BE49-F238E27FC236}">
                  <a16:creationId xmlns:a16="http://schemas.microsoft.com/office/drawing/2014/main" id="{1E61C684-8A2B-05F2-42AD-4F54613A8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980" y="457200"/>
              <a:ext cx="1150620" cy="2667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noAutofit/>
            </a:bodyPr>
            <a:lstStyle/>
            <a:p>
              <a:pPr algn="ctr">
                <a:lnSpc>
                  <a:spcPct val="104000"/>
                </a:lnSpc>
                <a:spcBef>
                  <a:spcPts val="450"/>
                </a:spcBef>
                <a:spcAft>
                  <a:spcPts val="900"/>
                </a:spcAft>
              </a:pPr>
              <a:r>
                <a:rPr lang="nl-NL" sz="750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Houthalen-Oost</a:t>
              </a:r>
              <a:endParaRPr lang="nl-BE" sz="7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 Box 2">
              <a:extLst>
                <a:ext uri="{FF2B5EF4-FFF2-40B4-BE49-F238E27FC236}">
                  <a16:creationId xmlns:a16="http://schemas.microsoft.com/office/drawing/2014/main" id="{07F49485-08D3-C745-6900-A000852AA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2540" y="0"/>
              <a:ext cx="807720" cy="2667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noAutofit/>
            </a:bodyPr>
            <a:lstStyle/>
            <a:p>
              <a:pPr algn="ctr">
                <a:lnSpc>
                  <a:spcPct val="104000"/>
                </a:lnSpc>
                <a:spcBef>
                  <a:spcPts val="450"/>
                </a:spcBef>
                <a:spcAft>
                  <a:spcPts val="900"/>
                </a:spcAft>
              </a:pPr>
              <a:r>
                <a:rPr lang="nl-NL" sz="750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Europark</a:t>
              </a:r>
              <a:endParaRPr lang="nl-BE" sz="7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 Box 2">
              <a:extLst>
                <a:ext uri="{FF2B5EF4-FFF2-40B4-BE49-F238E27FC236}">
                  <a16:creationId xmlns:a16="http://schemas.microsoft.com/office/drawing/2014/main" id="{280140F7-98A8-0D8D-F303-0194B101E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17220"/>
              <a:ext cx="1043940" cy="2667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ctr" anchorCtr="0">
              <a:noAutofit/>
            </a:bodyPr>
            <a:lstStyle/>
            <a:p>
              <a:pPr algn="ctr">
                <a:lnSpc>
                  <a:spcPct val="104000"/>
                </a:lnSpc>
                <a:spcBef>
                  <a:spcPts val="450"/>
                </a:spcBef>
                <a:spcAft>
                  <a:spcPts val="900"/>
                </a:spcAft>
              </a:pPr>
              <a:r>
                <a:rPr lang="nl-NL" sz="750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Centrum-Zuid</a:t>
              </a:r>
              <a:endParaRPr lang="nl-BE" sz="7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48" name="Rectangle 37">
            <a:extLst>
              <a:ext uri="{FF2B5EF4-FFF2-40B4-BE49-F238E27FC236}">
                <a16:creationId xmlns:a16="http://schemas.microsoft.com/office/drawing/2014/main" id="{01199694-9521-5740-3C07-C967F5120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2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 sz="1350"/>
          </a:p>
        </p:txBody>
      </p:sp>
      <p:sp>
        <p:nvSpPr>
          <p:cNvPr id="2050" name="Rectangle 48">
            <a:extLst>
              <a:ext uri="{FF2B5EF4-FFF2-40B4-BE49-F238E27FC236}">
                <a16:creationId xmlns:a16="http://schemas.microsoft.com/office/drawing/2014/main" id="{B7FA9EA1-15B4-D7E1-0284-F03DE233B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187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626682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0AAEB1-6557-67F4-0C8D-B2031E7D6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218CB3C-07AD-D21D-F6A7-0CB9719E6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903" y="1648642"/>
            <a:ext cx="7333626" cy="2354579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Vestigingsmilieus &amp; vastgoedtypologieën</a:t>
            </a:r>
            <a:br>
              <a:rPr lang="nl-BE" dirty="0"/>
            </a:br>
            <a:endParaRPr lang="nl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B285F-DB55-CB37-6F65-3B3F346F723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685800"/>
            <a:fld id="{23AA811B-2EBD-4900-905E-5BE206449611}" type="slidenum">
              <a:rPr lang="nl-BE">
                <a:solidFill>
                  <a:prstClr val="black">
                    <a:tint val="82000"/>
                  </a:prstClr>
                </a:solidFill>
              </a:rPr>
              <a:pPr defTabSz="685800"/>
              <a:t>22</a:t>
            </a:fld>
            <a:endParaRPr lang="nl-BE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46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BAD7E-270B-FBC8-C376-90A02C066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A49C7-D6B4-FD3A-7BE7-BDA57EBA734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3AA811B-2EBD-4900-905E-5BE206449611}" type="slidenum">
              <a:rPr lang="nl-BE" smtClean="0"/>
              <a:pPr/>
              <a:t>23</a:t>
            </a:fld>
            <a:endParaRPr lang="nl-BE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E4341AE-5CD1-355B-DEF5-F1A1ABBB2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37" y="1437397"/>
            <a:ext cx="5427094" cy="3499496"/>
          </a:xfrm>
        </p:spPr>
        <p:txBody>
          <a:bodyPr/>
          <a:lstStyle/>
          <a:p>
            <a:pPr marL="0" indent="0">
              <a:buNone/>
            </a:pPr>
            <a:r>
              <a:rPr lang="nl-BE" sz="1350" b="1"/>
              <a:t>‘Eerder’ Functionele milieus</a:t>
            </a:r>
            <a:endParaRPr lang="nl-BE" sz="1350" b="1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1050" i="1">
                <a:solidFill>
                  <a:srgbClr val="92D050"/>
                </a:solidFill>
              </a:rPr>
              <a:t>T</a:t>
            </a:r>
            <a:r>
              <a:rPr lang="nl-NL" sz="1050" i="1">
                <a:solidFill>
                  <a:schemeClr val="accent2">
                    <a:lumMod val="75000"/>
                  </a:schemeClr>
                </a:solidFill>
              </a:rPr>
              <a:t>erreinen die hoofdzakelijk voorbehouden blijven voor </a:t>
            </a:r>
            <a:r>
              <a:rPr lang="nl-NL" sz="1050" b="1" i="1">
                <a:solidFill>
                  <a:schemeClr val="accent2">
                    <a:lumMod val="75000"/>
                  </a:schemeClr>
                </a:solidFill>
              </a:rPr>
              <a:t>meer grootschalige, niet-verweefbare, ‘hinderlijke’ activiteiten</a:t>
            </a:r>
            <a:endParaRPr lang="nl-BE" sz="1050" b="1">
              <a:solidFill>
                <a:schemeClr val="accent2">
                  <a:lumMod val="75000"/>
                </a:schemeClr>
              </a:solidFill>
            </a:endParaRPr>
          </a:p>
          <a:p>
            <a:pPr marL="294300" lvl="2" indent="0">
              <a:buNone/>
            </a:pPr>
            <a:r>
              <a:rPr lang="nl-BE"/>
              <a:t>1. Functioneel goed ontsloten knoop (focus op ontsluiting)</a:t>
            </a:r>
          </a:p>
          <a:p>
            <a:pPr marL="294300" lvl="2" indent="0">
              <a:buNone/>
            </a:pPr>
            <a:r>
              <a:rPr lang="nl-BE"/>
              <a:t>2. Functioneel grootschalig milieu (focus op schaal)</a:t>
            </a:r>
          </a:p>
          <a:p>
            <a:pPr marL="294300" lvl="2" indent="0">
              <a:buNone/>
            </a:pPr>
            <a:r>
              <a:rPr lang="nl-BE"/>
              <a:t>3. Functioneel kleinschalig milieu </a:t>
            </a:r>
          </a:p>
          <a:p>
            <a:pPr marL="0" indent="0">
              <a:buNone/>
            </a:pPr>
            <a:endParaRPr lang="nl-BE" sz="600"/>
          </a:p>
          <a:p>
            <a:pPr marL="0" indent="0">
              <a:buNone/>
            </a:pPr>
            <a:r>
              <a:rPr lang="nl-BE" sz="1350" b="1"/>
              <a:t>‘Eerder’ Gemengde milieus</a:t>
            </a:r>
          </a:p>
          <a:p>
            <a:pPr marL="0" indent="0">
              <a:buNone/>
            </a:pPr>
            <a:r>
              <a:rPr lang="nl-NL" sz="1050" i="1">
                <a:solidFill>
                  <a:schemeClr val="accent2">
                    <a:lumMod val="75000"/>
                  </a:schemeClr>
                </a:solidFill>
              </a:rPr>
              <a:t>Terreinen waar </a:t>
            </a:r>
            <a:r>
              <a:rPr lang="nl-NL" sz="1050" b="1" i="1">
                <a:solidFill>
                  <a:schemeClr val="accent2">
                    <a:lumMod val="75000"/>
                  </a:schemeClr>
                </a:solidFill>
              </a:rPr>
              <a:t>(ook) andere economische activiteiten en voorzieningen zich kunnen vestigen</a:t>
            </a:r>
            <a:r>
              <a:rPr lang="nl-NL" sz="1050" i="1">
                <a:solidFill>
                  <a:schemeClr val="accent2">
                    <a:lumMod val="75000"/>
                  </a:schemeClr>
                </a:solidFill>
              </a:rPr>
              <a:t> die moeilijker in het woongebied </a:t>
            </a:r>
            <a:r>
              <a:rPr lang="nl-NL" sz="1050" i="1" err="1">
                <a:solidFill>
                  <a:schemeClr val="accent2">
                    <a:lumMod val="75000"/>
                  </a:schemeClr>
                </a:solidFill>
              </a:rPr>
              <a:t>verweefbaar</a:t>
            </a:r>
            <a:r>
              <a:rPr lang="nl-NL" sz="1050" i="1">
                <a:solidFill>
                  <a:schemeClr val="accent2">
                    <a:lumMod val="75000"/>
                  </a:schemeClr>
                </a:solidFill>
              </a:rPr>
              <a:t> zijn </a:t>
            </a:r>
            <a:endParaRPr lang="nl-BE" sz="1050" b="1">
              <a:solidFill>
                <a:schemeClr val="accent2">
                  <a:lumMod val="75000"/>
                </a:schemeClr>
              </a:solidFill>
            </a:endParaRPr>
          </a:p>
          <a:p>
            <a:pPr marL="294300" lvl="2" indent="0">
              <a:buNone/>
            </a:pPr>
            <a:r>
              <a:rPr lang="nl-BE"/>
              <a:t>4. Gemengd zone</a:t>
            </a:r>
          </a:p>
          <a:p>
            <a:pPr marL="294300" lvl="2" indent="0">
              <a:buNone/>
            </a:pPr>
            <a:r>
              <a:rPr lang="nl-BE"/>
              <a:t>5. Grootschalige detailhandelszone</a:t>
            </a:r>
          </a:p>
          <a:p>
            <a:pPr marL="294300" lvl="2" indent="0">
              <a:buNone/>
            </a:pPr>
            <a:r>
              <a:rPr lang="nl-BE"/>
              <a:t>6. Top kantoorlocaties</a:t>
            </a:r>
          </a:p>
          <a:p>
            <a:pPr marL="0" indent="0">
              <a:buNone/>
            </a:pPr>
            <a:endParaRPr lang="nl-BE" sz="600"/>
          </a:p>
          <a:p>
            <a:pPr marL="0" indent="0">
              <a:buNone/>
            </a:pPr>
            <a:r>
              <a:rPr lang="nl-BE" sz="1350" b="1"/>
              <a:t>Solitaire milieus</a:t>
            </a:r>
          </a:p>
          <a:p>
            <a:pPr marL="294300" lvl="2" indent="0">
              <a:spcAft>
                <a:spcPts val="900"/>
              </a:spcAft>
              <a:buNone/>
            </a:pPr>
            <a:r>
              <a:rPr lang="nl-BE"/>
              <a:t>7. Solitaire zone (nadruk op solitaire ligging in open ruimtegebied)</a:t>
            </a:r>
            <a:endParaRPr lang="nl-NL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BE" sz="150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5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4183B0-38CD-59F0-3CEB-80F7AD7B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479227"/>
            <a:ext cx="8604647" cy="747593"/>
          </a:xfrm>
        </p:spPr>
        <p:txBody>
          <a:bodyPr/>
          <a:lstStyle/>
          <a:p>
            <a:r>
              <a:rPr lang="nl-NL"/>
              <a:t>Vestigingsmilieus</a:t>
            </a:r>
            <a:endParaRPr lang="en-GB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F15C1F4-0698-85F9-9898-F8853B1E8345}"/>
              </a:ext>
            </a:extLst>
          </p:cNvPr>
          <p:cNvSpPr txBox="1">
            <a:spLocks/>
          </p:cNvSpPr>
          <p:nvPr/>
        </p:nvSpPr>
        <p:spPr>
          <a:xfrm>
            <a:off x="5696175" y="206607"/>
            <a:ext cx="3177553" cy="33516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16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2400" indent="-259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7200" indent="-23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432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841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5713" indent="-1762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1925" indent="-1762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6075" indent="-1841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nl-NL" sz="15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7B967C-3958-001F-43F2-8C7540E1DE4E}"/>
              </a:ext>
            </a:extLst>
          </p:cNvPr>
          <p:cNvSpPr txBox="1"/>
          <p:nvPr/>
        </p:nvSpPr>
        <p:spPr>
          <a:xfrm>
            <a:off x="6200480" y="1894789"/>
            <a:ext cx="2673247" cy="2421176"/>
          </a:xfrm>
          <a:prstGeom prst="rect">
            <a:avLst/>
          </a:prstGeom>
          <a:solidFill>
            <a:srgbClr val="BDE3AF"/>
          </a:solidFill>
        </p:spPr>
        <p:txBody>
          <a:bodyPr wrap="square" lIns="68580" tIns="34290" rIns="68580" bIns="34290" anchor="t">
            <a:spAutoFit/>
          </a:bodyPr>
          <a:lstStyle/>
          <a:p>
            <a:pPr marL="80963">
              <a:spcAft>
                <a:spcPts val="450"/>
              </a:spcAft>
            </a:pPr>
            <a:r>
              <a:rPr lang="nl-NL" sz="1200" b="1"/>
              <a:t>Onderscheiden</a:t>
            </a:r>
            <a:r>
              <a:rPr lang="nl-NL" sz="1200"/>
              <a:t> zich op basis van volgende </a:t>
            </a:r>
            <a:r>
              <a:rPr lang="nl-NL" sz="1200" b="1"/>
              <a:t>ruimtelijke criteria:</a:t>
            </a:r>
            <a:endParaRPr lang="en-US" sz="1350"/>
          </a:p>
          <a:p>
            <a:pPr marL="80963">
              <a:spcAft>
                <a:spcPts val="450"/>
              </a:spcAft>
            </a:pPr>
            <a:endParaRPr lang="nl-NL" sz="1200" b="1"/>
          </a:p>
          <a:p>
            <a:pPr marL="295275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NL" sz="1200" b="1"/>
              <a:t>Ligging</a:t>
            </a:r>
            <a:r>
              <a:rPr lang="nl-NL" sz="1200"/>
              <a:t> (economische ligging, kenniseconomie, zichtlocatie)</a:t>
            </a:r>
          </a:p>
          <a:p>
            <a:pPr marL="295275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NL" sz="1200" b="1"/>
              <a:t>Mobiliteit</a:t>
            </a:r>
            <a:r>
              <a:rPr lang="nl-NL" sz="1200"/>
              <a:t> (ontsluiting vracht, bereikbaarheid werknemers)</a:t>
            </a:r>
          </a:p>
          <a:p>
            <a:pPr marL="295275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NL" sz="1200" b="1"/>
              <a:t>Ruimtegebruik</a:t>
            </a:r>
            <a:r>
              <a:rPr lang="nl-NL" sz="1200"/>
              <a:t> (schaal en perceelstructuur)</a:t>
            </a:r>
          </a:p>
          <a:p>
            <a:pPr marL="295275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nl-NL" sz="1200" b="1"/>
              <a:t>Omgevingswaarde</a:t>
            </a:r>
            <a:r>
              <a:rPr lang="nl-NL" sz="1200"/>
              <a:t> (aanwezigheid groenblauw, nabijheid kernen)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F20DBE1-2B1B-EB39-397F-384CEB1237C8}"/>
              </a:ext>
            </a:extLst>
          </p:cNvPr>
          <p:cNvGraphicFramePr>
            <a:graphicFrameLocks noGrp="1"/>
          </p:cNvGraphicFramePr>
          <p:nvPr/>
        </p:nvGraphicFramePr>
        <p:xfrm>
          <a:off x="269081" y="1126464"/>
          <a:ext cx="8652554" cy="342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2554">
                  <a:extLst>
                    <a:ext uri="{9D8B030D-6E8A-4147-A177-3AD203B41FA5}">
                      <a16:colId xmlns:a16="http://schemas.microsoft.com/office/drawing/2014/main" val="2424573452"/>
                    </a:ext>
                  </a:extLst>
                </a:gridCol>
              </a:tblGrid>
              <a:tr h="342159">
                <a:tc>
                  <a:txBody>
                    <a:bodyPr/>
                    <a:lstStyle/>
                    <a:p>
                      <a:r>
                        <a:rPr lang="nl-BE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Vestigingsmilieus zijn bedrijfsomgevingen met specifieke ruimtelijke, functionele en economische kenmerken.</a:t>
                      </a:r>
                      <a:endParaRPr lang="nl-BE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799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288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903F28-ADFA-D434-7610-423416246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82" y="1383507"/>
            <a:ext cx="2919535" cy="2328298"/>
          </a:xfrm>
        </p:spPr>
        <p:txBody>
          <a:bodyPr/>
          <a:lstStyle/>
          <a:p>
            <a:r>
              <a:rPr lang="nl-BE" dirty="0"/>
              <a:t>Toegekende vestigingsmilieus per terrein</a:t>
            </a:r>
          </a:p>
          <a:p>
            <a:r>
              <a:rPr lang="nl-BE" dirty="0"/>
              <a:t>Eén terrein kan meerdere vestigingsmilieus hebben (onderverdeling – zonering)</a:t>
            </a:r>
          </a:p>
          <a:p>
            <a:r>
              <a:rPr lang="nl-BE" dirty="0"/>
              <a:t>= wensbeeld, kan verschillen van bestaande feitelijke en/of planologische context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Consequenties, gevolgen, acties ter verankering wensbeeld: opgenomen in transitieplan</a:t>
            </a:r>
          </a:p>
          <a:p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93B250-A146-4B55-9A52-8BFAE420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Vestigingsmilieus</a:t>
            </a:r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AF780-C90D-D08C-723B-E2439B1C27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3AA811B-2EBD-4900-905E-5BE206449611}" type="slidenum">
              <a:rPr lang="nl-BE" smtClean="0"/>
              <a:pPr/>
              <a:t>24</a:t>
            </a:fld>
            <a:endParaRPr lang="nl-BE"/>
          </a:p>
        </p:txBody>
      </p:sp>
      <p:pic>
        <p:nvPicPr>
          <p:cNvPr id="6" name="Picture 5" descr="A map of different colored areas&#10;&#10;AI-generated content may be incorrect.">
            <a:extLst>
              <a:ext uri="{FF2B5EF4-FFF2-40B4-BE49-F238E27FC236}">
                <a16:creationId xmlns:a16="http://schemas.microsoft.com/office/drawing/2014/main" id="{D0AA7AF5-B6D6-F44E-4D05-80C30506AB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5" b="20917"/>
          <a:stretch/>
        </p:blipFill>
        <p:spPr bwMode="auto">
          <a:xfrm>
            <a:off x="3457823" y="479228"/>
            <a:ext cx="5415905" cy="4185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F0CA27D-1FBA-5CDF-1DEA-F325C5C7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25" b="38753"/>
          <a:stretch/>
        </p:blipFill>
        <p:spPr bwMode="auto">
          <a:xfrm>
            <a:off x="3302280" y="2042438"/>
            <a:ext cx="1901316" cy="2724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2657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71AAB1-867D-1F17-45F8-2D5BB129F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519" y="2321032"/>
            <a:ext cx="8604647" cy="26840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602E0B-E29C-DB30-7E94-1F1DB256B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Vastgoedtypologieën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38E66-C24A-7A18-E803-4AF1A67531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3AA811B-2EBD-4900-905E-5BE206449611}" type="slidenum">
              <a:rPr lang="nl-BE" smtClean="0"/>
              <a:pPr/>
              <a:t>25</a:t>
            </a:fld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F951D7-5409-44EA-3DDF-C0DDEA47513B}"/>
              </a:ext>
            </a:extLst>
          </p:cNvPr>
          <p:cNvSpPr txBox="1"/>
          <p:nvPr/>
        </p:nvSpPr>
        <p:spPr>
          <a:xfrm>
            <a:off x="269081" y="1166148"/>
            <a:ext cx="6588317" cy="1179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4000"/>
              </a:lnSpc>
              <a:spcBef>
                <a:spcPts val="450"/>
              </a:spcBef>
              <a:spcAft>
                <a:spcPts val="900"/>
              </a:spcAft>
            </a:pPr>
            <a:r>
              <a:rPr lang="nl-BE" sz="135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vastgoedtypologieën zijn ingedeeld in de volgende drie klassen:</a:t>
            </a:r>
          </a:p>
          <a:p>
            <a:pPr marL="257175" indent="-257175" algn="just">
              <a:lnSpc>
                <a:spcPct val="115000"/>
              </a:lnSpc>
              <a:spcBef>
                <a:spcPts val="450"/>
              </a:spcBef>
              <a:buFont typeface="Symbol" panose="05050102010706020507" pitchFamily="18" charset="2"/>
              <a:buChar char=""/>
            </a:pPr>
            <a:r>
              <a:rPr lang="nl-BE" sz="1350">
                <a:latin typeface="+mj-lt"/>
                <a:ea typeface="Arial" panose="020B0604020202020204" pitchFamily="34" charset="0"/>
              </a:rPr>
              <a:t>Klasse A: Prioritaire vastgoedtypologieën (uiterst geschikt) </a:t>
            </a:r>
          </a:p>
          <a:p>
            <a:pPr marL="257175" indent="-257175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sz="1350">
                <a:latin typeface="+mj-lt"/>
                <a:ea typeface="Arial" panose="020B0604020202020204" pitchFamily="34" charset="0"/>
              </a:rPr>
              <a:t>Klasse B: Geschikt onder (ruimtelijke) voorwaarden</a:t>
            </a:r>
          </a:p>
          <a:p>
            <a:pPr marL="257175" indent="-257175" algn="just">
              <a:lnSpc>
                <a:spcPct val="115000"/>
              </a:lnSpc>
              <a:spcAft>
                <a:spcPts val="900"/>
              </a:spcAft>
              <a:buFont typeface="Symbol" panose="05050102010706020507" pitchFamily="18" charset="2"/>
              <a:buChar char=""/>
            </a:pPr>
            <a:r>
              <a:rPr lang="en-US" sz="1350">
                <a:latin typeface="+mj-lt"/>
                <a:ea typeface="Arial" panose="020B0604020202020204" pitchFamily="34" charset="0"/>
              </a:rPr>
              <a:t>Klasse C: </a:t>
            </a:r>
            <a:r>
              <a:rPr lang="en-US" sz="1350" err="1">
                <a:latin typeface="+mj-lt"/>
                <a:ea typeface="Arial" panose="020B0604020202020204" pitchFamily="34" charset="0"/>
              </a:rPr>
              <a:t>Expliciet</a:t>
            </a:r>
            <a:r>
              <a:rPr lang="en-US" sz="1350">
                <a:latin typeface="+mj-lt"/>
                <a:ea typeface="Arial" panose="020B0604020202020204" pitchFamily="34" charset="0"/>
              </a:rPr>
              <a:t> </a:t>
            </a:r>
            <a:r>
              <a:rPr lang="en-US" sz="1350" err="1">
                <a:latin typeface="+mj-lt"/>
                <a:ea typeface="Arial" panose="020B0604020202020204" pitchFamily="34" charset="0"/>
              </a:rPr>
              <a:t>verboden</a:t>
            </a:r>
            <a:endParaRPr lang="nl-BE" sz="1350">
              <a:latin typeface="+mj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21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34BED829-1C56-DBCA-98B9-85A3419E09EE}"/>
              </a:ext>
            </a:extLst>
          </p:cNvPr>
          <p:cNvGrpSpPr/>
          <p:nvPr/>
        </p:nvGrpSpPr>
        <p:grpSpPr>
          <a:xfrm>
            <a:off x="558070" y="212026"/>
            <a:ext cx="4013930" cy="4616006"/>
            <a:chOff x="847725" y="209549"/>
            <a:chExt cx="4461601" cy="5086351"/>
          </a:xfrm>
          <a:solidFill>
            <a:srgbClr val="78206E"/>
          </a:solidFill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13A888A7-AA2C-0B8D-7143-5B5A1C7C3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47725" y="2162174"/>
              <a:ext cx="4448623" cy="3133726"/>
            </a:xfrm>
            <a:prstGeom prst="rect">
              <a:avLst/>
            </a:prstGeom>
            <a:grpFill/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59EE1087-C0FF-C3AE-9EAE-A4E9B0A02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5825" y="209549"/>
              <a:ext cx="4423501" cy="3133725"/>
            </a:xfrm>
            <a:prstGeom prst="rect">
              <a:avLst/>
            </a:prstGeom>
            <a:grpFill/>
          </p:spPr>
        </p:pic>
      </p:grp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99FB200A-3955-A4EB-C246-72B3B4D8F230}"/>
              </a:ext>
            </a:extLst>
          </p:cNvPr>
          <p:cNvSpPr/>
          <p:nvPr/>
        </p:nvSpPr>
        <p:spPr>
          <a:xfrm>
            <a:off x="973836" y="466344"/>
            <a:ext cx="3477006" cy="4203954"/>
          </a:xfrm>
          <a:custGeom>
            <a:avLst/>
            <a:gdLst>
              <a:gd name="connsiteX0" fmla="*/ 3273552 w 4636008"/>
              <a:gd name="connsiteY0" fmla="*/ 5568696 h 5605272"/>
              <a:gd name="connsiteX1" fmla="*/ 3364992 w 4636008"/>
              <a:gd name="connsiteY1" fmla="*/ 4837176 h 5605272"/>
              <a:gd name="connsiteX2" fmla="*/ 3739896 w 4636008"/>
              <a:gd name="connsiteY2" fmla="*/ 3877056 h 5605272"/>
              <a:gd name="connsiteX3" fmla="*/ 3767328 w 4636008"/>
              <a:gd name="connsiteY3" fmla="*/ 3785616 h 5605272"/>
              <a:gd name="connsiteX4" fmla="*/ 3776472 w 4636008"/>
              <a:gd name="connsiteY4" fmla="*/ 3675888 h 5605272"/>
              <a:gd name="connsiteX5" fmla="*/ 3813048 w 4636008"/>
              <a:gd name="connsiteY5" fmla="*/ 3419856 h 5605272"/>
              <a:gd name="connsiteX6" fmla="*/ 3730752 w 4636008"/>
              <a:gd name="connsiteY6" fmla="*/ 3438144 h 5605272"/>
              <a:gd name="connsiteX7" fmla="*/ 3374136 w 4636008"/>
              <a:gd name="connsiteY7" fmla="*/ 2221992 h 5605272"/>
              <a:gd name="connsiteX8" fmla="*/ 3529584 w 4636008"/>
              <a:gd name="connsiteY8" fmla="*/ 2167128 h 5605272"/>
              <a:gd name="connsiteX9" fmla="*/ 3538728 w 4636008"/>
              <a:gd name="connsiteY9" fmla="*/ 2441448 h 5605272"/>
              <a:gd name="connsiteX10" fmla="*/ 3666744 w 4636008"/>
              <a:gd name="connsiteY10" fmla="*/ 2505456 h 5605272"/>
              <a:gd name="connsiteX11" fmla="*/ 4297680 w 4636008"/>
              <a:gd name="connsiteY11" fmla="*/ 2322576 h 5605272"/>
              <a:gd name="connsiteX12" fmla="*/ 4242816 w 4636008"/>
              <a:gd name="connsiteY12" fmla="*/ 2734056 h 5605272"/>
              <a:gd name="connsiteX13" fmla="*/ 4087368 w 4636008"/>
              <a:gd name="connsiteY13" fmla="*/ 2916936 h 5605272"/>
              <a:gd name="connsiteX14" fmla="*/ 4041648 w 4636008"/>
              <a:gd name="connsiteY14" fmla="*/ 2926080 h 5605272"/>
              <a:gd name="connsiteX15" fmla="*/ 4005072 w 4636008"/>
              <a:gd name="connsiteY15" fmla="*/ 3200400 h 5605272"/>
              <a:gd name="connsiteX16" fmla="*/ 4343400 w 4636008"/>
              <a:gd name="connsiteY16" fmla="*/ 3355848 h 5605272"/>
              <a:gd name="connsiteX17" fmla="*/ 4434840 w 4636008"/>
              <a:gd name="connsiteY17" fmla="*/ 3200400 h 5605272"/>
              <a:gd name="connsiteX18" fmla="*/ 4572000 w 4636008"/>
              <a:gd name="connsiteY18" fmla="*/ 2203704 h 5605272"/>
              <a:gd name="connsiteX19" fmla="*/ 4636008 w 4636008"/>
              <a:gd name="connsiteY19" fmla="*/ 1828800 h 5605272"/>
              <a:gd name="connsiteX20" fmla="*/ 4626864 w 4636008"/>
              <a:gd name="connsiteY20" fmla="*/ 1527048 h 5605272"/>
              <a:gd name="connsiteX21" fmla="*/ 4343400 w 4636008"/>
              <a:gd name="connsiteY21" fmla="*/ 1435608 h 5605272"/>
              <a:gd name="connsiteX22" fmla="*/ 4343400 w 4636008"/>
              <a:gd name="connsiteY22" fmla="*/ 1335024 h 5605272"/>
              <a:gd name="connsiteX23" fmla="*/ 3730752 w 4636008"/>
              <a:gd name="connsiteY23" fmla="*/ 1307592 h 5605272"/>
              <a:gd name="connsiteX24" fmla="*/ 3721608 w 4636008"/>
              <a:gd name="connsiteY24" fmla="*/ 1417320 h 5605272"/>
              <a:gd name="connsiteX25" fmla="*/ 3182112 w 4636008"/>
              <a:gd name="connsiteY25" fmla="*/ 1399032 h 5605272"/>
              <a:gd name="connsiteX26" fmla="*/ 3255264 w 4636008"/>
              <a:gd name="connsiteY26" fmla="*/ 530352 h 5605272"/>
              <a:gd name="connsiteX27" fmla="*/ 3401568 w 4636008"/>
              <a:gd name="connsiteY27" fmla="*/ 466344 h 5605272"/>
              <a:gd name="connsiteX28" fmla="*/ 3429000 w 4636008"/>
              <a:gd name="connsiteY28" fmla="*/ 0 h 5605272"/>
              <a:gd name="connsiteX29" fmla="*/ 2962656 w 4636008"/>
              <a:gd name="connsiteY29" fmla="*/ 27432 h 5605272"/>
              <a:gd name="connsiteX30" fmla="*/ 2048256 w 4636008"/>
              <a:gd name="connsiteY30" fmla="*/ 512064 h 5605272"/>
              <a:gd name="connsiteX31" fmla="*/ 2039112 w 4636008"/>
              <a:gd name="connsiteY31" fmla="*/ 612648 h 5605272"/>
              <a:gd name="connsiteX32" fmla="*/ 1408176 w 4636008"/>
              <a:gd name="connsiteY32" fmla="*/ 978408 h 5605272"/>
              <a:gd name="connsiteX33" fmla="*/ 1307592 w 4636008"/>
              <a:gd name="connsiteY33" fmla="*/ 1645920 h 5605272"/>
              <a:gd name="connsiteX34" fmla="*/ 1499616 w 4636008"/>
              <a:gd name="connsiteY34" fmla="*/ 1691640 h 5605272"/>
              <a:gd name="connsiteX35" fmla="*/ 1481328 w 4636008"/>
              <a:gd name="connsiteY35" fmla="*/ 1847088 h 5605272"/>
              <a:gd name="connsiteX36" fmla="*/ 1527048 w 4636008"/>
              <a:gd name="connsiteY36" fmla="*/ 1865376 h 5605272"/>
              <a:gd name="connsiteX37" fmla="*/ 1426464 w 4636008"/>
              <a:gd name="connsiteY37" fmla="*/ 2276856 h 5605272"/>
              <a:gd name="connsiteX38" fmla="*/ 1709928 w 4636008"/>
              <a:gd name="connsiteY38" fmla="*/ 2340864 h 5605272"/>
              <a:gd name="connsiteX39" fmla="*/ 1655064 w 4636008"/>
              <a:gd name="connsiteY39" fmla="*/ 2487168 h 5605272"/>
              <a:gd name="connsiteX40" fmla="*/ 1435608 w 4636008"/>
              <a:gd name="connsiteY40" fmla="*/ 2670048 h 5605272"/>
              <a:gd name="connsiteX41" fmla="*/ 475488 w 4636008"/>
              <a:gd name="connsiteY41" fmla="*/ 2889504 h 5605272"/>
              <a:gd name="connsiteX42" fmla="*/ 384048 w 4636008"/>
              <a:gd name="connsiteY42" fmla="*/ 3108960 h 5605272"/>
              <a:gd name="connsiteX43" fmla="*/ 347472 w 4636008"/>
              <a:gd name="connsiteY43" fmla="*/ 3447288 h 5605272"/>
              <a:gd name="connsiteX44" fmla="*/ 73152 w 4636008"/>
              <a:gd name="connsiteY44" fmla="*/ 3630168 h 5605272"/>
              <a:gd name="connsiteX45" fmla="*/ 0 w 4636008"/>
              <a:gd name="connsiteY45" fmla="*/ 4846320 h 5605272"/>
              <a:gd name="connsiteX46" fmla="*/ 475488 w 4636008"/>
              <a:gd name="connsiteY46" fmla="*/ 4855464 h 5605272"/>
              <a:gd name="connsiteX47" fmla="*/ 466344 w 4636008"/>
              <a:gd name="connsiteY47" fmla="*/ 5239512 h 5605272"/>
              <a:gd name="connsiteX48" fmla="*/ 274320 w 4636008"/>
              <a:gd name="connsiteY48" fmla="*/ 5221224 h 5605272"/>
              <a:gd name="connsiteX49" fmla="*/ 265176 w 4636008"/>
              <a:gd name="connsiteY49" fmla="*/ 5605272 h 5605272"/>
              <a:gd name="connsiteX50" fmla="*/ 3273552 w 4636008"/>
              <a:gd name="connsiteY50" fmla="*/ 5568696 h 560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636008" h="5605272">
                <a:moveTo>
                  <a:pt x="3273552" y="5568696"/>
                </a:moveTo>
                <a:lnTo>
                  <a:pt x="3364992" y="4837176"/>
                </a:lnTo>
                <a:lnTo>
                  <a:pt x="3739896" y="3877056"/>
                </a:lnTo>
                <a:lnTo>
                  <a:pt x="3767328" y="3785616"/>
                </a:lnTo>
                <a:lnTo>
                  <a:pt x="3776472" y="3675888"/>
                </a:lnTo>
                <a:lnTo>
                  <a:pt x="3813048" y="3419856"/>
                </a:lnTo>
                <a:lnTo>
                  <a:pt x="3730752" y="3438144"/>
                </a:lnTo>
                <a:lnTo>
                  <a:pt x="3374136" y="2221992"/>
                </a:lnTo>
                <a:lnTo>
                  <a:pt x="3529584" y="2167128"/>
                </a:lnTo>
                <a:lnTo>
                  <a:pt x="3538728" y="2441448"/>
                </a:lnTo>
                <a:lnTo>
                  <a:pt x="3666744" y="2505456"/>
                </a:lnTo>
                <a:lnTo>
                  <a:pt x="4297680" y="2322576"/>
                </a:lnTo>
                <a:lnTo>
                  <a:pt x="4242816" y="2734056"/>
                </a:lnTo>
                <a:lnTo>
                  <a:pt x="4087368" y="2916936"/>
                </a:lnTo>
                <a:lnTo>
                  <a:pt x="4041648" y="2926080"/>
                </a:lnTo>
                <a:lnTo>
                  <a:pt x="4005072" y="3200400"/>
                </a:lnTo>
                <a:lnTo>
                  <a:pt x="4343400" y="3355848"/>
                </a:lnTo>
                <a:lnTo>
                  <a:pt x="4434840" y="3200400"/>
                </a:lnTo>
                <a:lnTo>
                  <a:pt x="4572000" y="2203704"/>
                </a:lnTo>
                <a:lnTo>
                  <a:pt x="4636008" y="1828800"/>
                </a:lnTo>
                <a:lnTo>
                  <a:pt x="4626864" y="1527048"/>
                </a:lnTo>
                <a:lnTo>
                  <a:pt x="4343400" y="1435608"/>
                </a:lnTo>
                <a:lnTo>
                  <a:pt x="4343400" y="1335024"/>
                </a:lnTo>
                <a:lnTo>
                  <a:pt x="3730752" y="1307592"/>
                </a:lnTo>
                <a:lnTo>
                  <a:pt x="3721608" y="1417320"/>
                </a:lnTo>
                <a:lnTo>
                  <a:pt x="3182112" y="1399032"/>
                </a:lnTo>
                <a:lnTo>
                  <a:pt x="3255264" y="530352"/>
                </a:lnTo>
                <a:lnTo>
                  <a:pt x="3401568" y="466344"/>
                </a:lnTo>
                <a:lnTo>
                  <a:pt x="3429000" y="0"/>
                </a:lnTo>
                <a:lnTo>
                  <a:pt x="2962656" y="27432"/>
                </a:lnTo>
                <a:lnTo>
                  <a:pt x="2048256" y="512064"/>
                </a:lnTo>
                <a:lnTo>
                  <a:pt x="2039112" y="612648"/>
                </a:lnTo>
                <a:lnTo>
                  <a:pt x="1408176" y="978408"/>
                </a:lnTo>
                <a:lnTo>
                  <a:pt x="1307592" y="1645920"/>
                </a:lnTo>
                <a:lnTo>
                  <a:pt x="1499616" y="1691640"/>
                </a:lnTo>
                <a:lnTo>
                  <a:pt x="1481328" y="1847088"/>
                </a:lnTo>
                <a:lnTo>
                  <a:pt x="1527048" y="1865376"/>
                </a:lnTo>
                <a:lnTo>
                  <a:pt x="1426464" y="2276856"/>
                </a:lnTo>
                <a:lnTo>
                  <a:pt x="1709928" y="2340864"/>
                </a:lnTo>
                <a:lnTo>
                  <a:pt x="1655064" y="2487168"/>
                </a:lnTo>
                <a:lnTo>
                  <a:pt x="1435608" y="2670048"/>
                </a:lnTo>
                <a:lnTo>
                  <a:pt x="475488" y="2889504"/>
                </a:lnTo>
                <a:lnTo>
                  <a:pt x="384048" y="3108960"/>
                </a:lnTo>
                <a:lnTo>
                  <a:pt x="347472" y="3447288"/>
                </a:lnTo>
                <a:lnTo>
                  <a:pt x="73152" y="3630168"/>
                </a:lnTo>
                <a:lnTo>
                  <a:pt x="0" y="4846320"/>
                </a:lnTo>
                <a:lnTo>
                  <a:pt x="475488" y="4855464"/>
                </a:lnTo>
                <a:lnTo>
                  <a:pt x="466344" y="5239512"/>
                </a:lnTo>
                <a:lnTo>
                  <a:pt x="274320" y="5221224"/>
                </a:lnTo>
                <a:lnTo>
                  <a:pt x="265176" y="5605272"/>
                </a:lnTo>
                <a:lnTo>
                  <a:pt x="3273552" y="5568696"/>
                </a:lnTo>
                <a:close/>
              </a:path>
            </a:pathLst>
          </a:custGeom>
          <a:solidFill>
            <a:srgbClr val="78206E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E0DD1A41-2AED-249B-64BD-10DA53E5634F}"/>
              </a:ext>
            </a:extLst>
          </p:cNvPr>
          <p:cNvSpPr/>
          <p:nvPr/>
        </p:nvSpPr>
        <p:spPr>
          <a:xfrm>
            <a:off x="3806190" y="2873502"/>
            <a:ext cx="432054" cy="370332"/>
          </a:xfrm>
          <a:custGeom>
            <a:avLst/>
            <a:gdLst>
              <a:gd name="connsiteX0" fmla="*/ 0 w 576072"/>
              <a:gd name="connsiteY0" fmla="*/ 493776 h 493776"/>
              <a:gd name="connsiteX1" fmla="*/ 45720 w 576072"/>
              <a:gd name="connsiteY1" fmla="*/ 192024 h 493776"/>
              <a:gd name="connsiteX2" fmla="*/ 228600 w 576072"/>
              <a:gd name="connsiteY2" fmla="*/ 0 h 493776"/>
              <a:gd name="connsiteX3" fmla="*/ 576072 w 576072"/>
              <a:gd name="connsiteY3" fmla="*/ 146304 h 493776"/>
              <a:gd name="connsiteX4" fmla="*/ 530352 w 576072"/>
              <a:gd name="connsiteY4" fmla="*/ 274320 h 493776"/>
              <a:gd name="connsiteX5" fmla="*/ 0 w 576072"/>
              <a:gd name="connsiteY5" fmla="*/ 493776 h 49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072" h="493776">
                <a:moveTo>
                  <a:pt x="0" y="493776"/>
                </a:moveTo>
                <a:lnTo>
                  <a:pt x="45720" y="192024"/>
                </a:lnTo>
                <a:lnTo>
                  <a:pt x="228600" y="0"/>
                </a:lnTo>
                <a:lnTo>
                  <a:pt x="576072" y="146304"/>
                </a:lnTo>
                <a:lnTo>
                  <a:pt x="530352" y="274320"/>
                </a:lnTo>
                <a:lnTo>
                  <a:pt x="0" y="493776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326F1D0-538C-7246-7427-D7DC34438EC0}"/>
              </a:ext>
            </a:extLst>
          </p:cNvPr>
          <p:cNvSpPr txBox="1"/>
          <p:nvPr/>
        </p:nvSpPr>
        <p:spPr>
          <a:xfrm>
            <a:off x="5463493" y="205825"/>
            <a:ext cx="2898743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/>
              <a:t>Vestigingsmilieus</a:t>
            </a:r>
          </a:p>
          <a:p>
            <a:endParaRPr lang="nl-NL" sz="1350" dirty="0"/>
          </a:p>
          <a:p>
            <a:r>
              <a:rPr lang="nl-NL" sz="1125" dirty="0"/>
              <a:t>Functioneel grootschalig milieu</a:t>
            </a:r>
          </a:p>
          <a:p>
            <a:r>
              <a:rPr lang="nl-NL" sz="1125" dirty="0"/>
              <a:t>Gemengd milieu</a:t>
            </a:r>
          </a:p>
          <a:p>
            <a:r>
              <a:rPr lang="nl-NL" sz="1125" dirty="0"/>
              <a:t>Transformatiezones (verweving mogelijk)</a:t>
            </a:r>
          </a:p>
          <a:p>
            <a:r>
              <a:rPr lang="nl-NL" sz="1125" dirty="0" err="1"/>
              <a:t>Mobiliteitshub</a:t>
            </a:r>
            <a:r>
              <a:rPr lang="nl-NL" sz="1200" dirty="0"/>
              <a:t> </a:t>
            </a:r>
            <a:endParaRPr lang="nl-BE" sz="1200" dirty="0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195C2BDB-AB68-481D-5E73-A0A7C85BB76C}"/>
              </a:ext>
            </a:extLst>
          </p:cNvPr>
          <p:cNvSpPr/>
          <p:nvPr/>
        </p:nvSpPr>
        <p:spPr>
          <a:xfrm>
            <a:off x="3360420" y="1014984"/>
            <a:ext cx="1165860" cy="582930"/>
          </a:xfrm>
          <a:custGeom>
            <a:avLst/>
            <a:gdLst>
              <a:gd name="connsiteX0" fmla="*/ 1435608 w 1554480"/>
              <a:gd name="connsiteY0" fmla="*/ 777240 h 777240"/>
              <a:gd name="connsiteX1" fmla="*/ 1517904 w 1554480"/>
              <a:gd name="connsiteY1" fmla="*/ 256032 h 777240"/>
              <a:gd name="connsiteX2" fmla="*/ 1554480 w 1554480"/>
              <a:gd name="connsiteY2" fmla="*/ 100584 h 777240"/>
              <a:gd name="connsiteX3" fmla="*/ 1426464 w 1554480"/>
              <a:gd name="connsiteY3" fmla="*/ 0 h 777240"/>
              <a:gd name="connsiteX4" fmla="*/ 1005840 w 1554480"/>
              <a:gd name="connsiteY4" fmla="*/ 54864 h 777240"/>
              <a:gd name="connsiteX5" fmla="*/ 73152 w 1554480"/>
              <a:gd name="connsiteY5" fmla="*/ 0 h 777240"/>
              <a:gd name="connsiteX6" fmla="*/ 0 w 1554480"/>
              <a:gd name="connsiteY6" fmla="*/ 667512 h 777240"/>
              <a:gd name="connsiteX7" fmla="*/ 530352 w 1554480"/>
              <a:gd name="connsiteY7" fmla="*/ 685800 h 777240"/>
              <a:gd name="connsiteX8" fmla="*/ 548640 w 1554480"/>
              <a:gd name="connsiteY8" fmla="*/ 566928 h 777240"/>
              <a:gd name="connsiteX9" fmla="*/ 1170432 w 1554480"/>
              <a:gd name="connsiteY9" fmla="*/ 612648 h 777240"/>
              <a:gd name="connsiteX10" fmla="*/ 1170432 w 1554480"/>
              <a:gd name="connsiteY10" fmla="*/ 704088 h 777240"/>
              <a:gd name="connsiteX11" fmla="*/ 1435608 w 1554480"/>
              <a:gd name="connsiteY11" fmla="*/ 77724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4480" h="777240">
                <a:moveTo>
                  <a:pt x="1435608" y="777240"/>
                </a:moveTo>
                <a:lnTo>
                  <a:pt x="1517904" y="256032"/>
                </a:lnTo>
                <a:lnTo>
                  <a:pt x="1554480" y="100584"/>
                </a:lnTo>
                <a:lnTo>
                  <a:pt x="1426464" y="0"/>
                </a:lnTo>
                <a:lnTo>
                  <a:pt x="1005840" y="54864"/>
                </a:lnTo>
                <a:lnTo>
                  <a:pt x="73152" y="0"/>
                </a:lnTo>
                <a:lnTo>
                  <a:pt x="0" y="667512"/>
                </a:lnTo>
                <a:lnTo>
                  <a:pt x="530352" y="685800"/>
                </a:lnTo>
                <a:lnTo>
                  <a:pt x="548640" y="566928"/>
                </a:lnTo>
                <a:lnTo>
                  <a:pt x="1170432" y="612648"/>
                </a:lnTo>
                <a:lnTo>
                  <a:pt x="1170432" y="704088"/>
                </a:lnTo>
                <a:lnTo>
                  <a:pt x="1435608" y="777240"/>
                </a:lnTo>
                <a:close/>
              </a:path>
            </a:pathLst>
          </a:custGeom>
          <a:solidFill>
            <a:srgbClr val="E97132">
              <a:alpha val="60000"/>
            </a:srgb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B8A03BA9-0DF7-CCF8-6282-3482EF9C442E}"/>
              </a:ext>
            </a:extLst>
          </p:cNvPr>
          <p:cNvSpPr/>
          <p:nvPr/>
        </p:nvSpPr>
        <p:spPr>
          <a:xfrm>
            <a:off x="1943048" y="1007489"/>
            <a:ext cx="1479984" cy="564426"/>
          </a:xfrm>
          <a:custGeom>
            <a:avLst/>
            <a:gdLst>
              <a:gd name="connsiteX0" fmla="*/ 1828869 w 1912352"/>
              <a:gd name="connsiteY0" fmla="*/ 667512 h 760861"/>
              <a:gd name="connsiteX1" fmla="*/ 1828869 w 1912352"/>
              <a:gd name="connsiteY1" fmla="*/ 667512 h 760861"/>
              <a:gd name="connsiteX2" fmla="*/ 1746573 w 1912352"/>
              <a:gd name="connsiteY2" fmla="*/ 685800 h 760861"/>
              <a:gd name="connsiteX3" fmla="*/ 1737429 w 1912352"/>
              <a:gd name="connsiteY3" fmla="*/ 713232 h 760861"/>
              <a:gd name="connsiteX4" fmla="*/ 1655133 w 1912352"/>
              <a:gd name="connsiteY4" fmla="*/ 758952 h 760861"/>
              <a:gd name="connsiteX5" fmla="*/ 1554549 w 1912352"/>
              <a:gd name="connsiteY5" fmla="*/ 713232 h 760861"/>
              <a:gd name="connsiteX6" fmla="*/ 1536261 w 1912352"/>
              <a:gd name="connsiteY6" fmla="*/ 676656 h 760861"/>
              <a:gd name="connsiteX7" fmla="*/ 1444821 w 1912352"/>
              <a:gd name="connsiteY7" fmla="*/ 649224 h 760861"/>
              <a:gd name="connsiteX8" fmla="*/ 1380813 w 1912352"/>
              <a:gd name="connsiteY8" fmla="*/ 731520 h 760861"/>
              <a:gd name="connsiteX9" fmla="*/ 1316805 w 1912352"/>
              <a:gd name="connsiteY9" fmla="*/ 704088 h 760861"/>
              <a:gd name="connsiteX10" fmla="*/ 1207077 w 1912352"/>
              <a:gd name="connsiteY10" fmla="*/ 713232 h 760861"/>
              <a:gd name="connsiteX11" fmla="*/ 1197933 w 1912352"/>
              <a:gd name="connsiteY11" fmla="*/ 758952 h 760861"/>
              <a:gd name="connsiteX12" fmla="*/ 1106493 w 1912352"/>
              <a:gd name="connsiteY12" fmla="*/ 740664 h 760861"/>
              <a:gd name="connsiteX13" fmla="*/ 1079061 w 1912352"/>
              <a:gd name="connsiteY13" fmla="*/ 704088 h 760861"/>
              <a:gd name="connsiteX14" fmla="*/ 914469 w 1912352"/>
              <a:gd name="connsiteY14" fmla="*/ 694944 h 760861"/>
              <a:gd name="connsiteX15" fmla="*/ 877893 w 1912352"/>
              <a:gd name="connsiteY15" fmla="*/ 722376 h 760861"/>
              <a:gd name="connsiteX16" fmla="*/ 749877 w 1912352"/>
              <a:gd name="connsiteY16" fmla="*/ 722376 h 760861"/>
              <a:gd name="connsiteX17" fmla="*/ 731589 w 1912352"/>
              <a:gd name="connsiteY17" fmla="*/ 676656 h 760861"/>
              <a:gd name="connsiteX18" fmla="*/ 658437 w 1912352"/>
              <a:gd name="connsiteY18" fmla="*/ 731520 h 760861"/>
              <a:gd name="connsiteX19" fmla="*/ 621861 w 1912352"/>
              <a:gd name="connsiteY19" fmla="*/ 749808 h 760861"/>
              <a:gd name="connsiteX20" fmla="*/ 493845 w 1912352"/>
              <a:gd name="connsiteY20" fmla="*/ 722376 h 760861"/>
              <a:gd name="connsiteX21" fmla="*/ 420693 w 1912352"/>
              <a:gd name="connsiteY21" fmla="*/ 658368 h 760861"/>
              <a:gd name="connsiteX22" fmla="*/ 246957 w 1912352"/>
              <a:gd name="connsiteY22" fmla="*/ 685800 h 760861"/>
              <a:gd name="connsiteX23" fmla="*/ 219525 w 1912352"/>
              <a:gd name="connsiteY23" fmla="*/ 704088 h 760861"/>
              <a:gd name="connsiteX24" fmla="*/ 182949 w 1912352"/>
              <a:gd name="connsiteY24" fmla="*/ 713232 h 760861"/>
              <a:gd name="connsiteX25" fmla="*/ 100653 w 1912352"/>
              <a:gd name="connsiteY25" fmla="*/ 649224 h 760861"/>
              <a:gd name="connsiteX26" fmla="*/ 54933 w 1912352"/>
              <a:gd name="connsiteY26" fmla="*/ 676656 h 760861"/>
              <a:gd name="connsiteX27" fmla="*/ 9213 w 1912352"/>
              <a:gd name="connsiteY27" fmla="*/ 649224 h 760861"/>
              <a:gd name="connsiteX28" fmla="*/ 9213 w 1912352"/>
              <a:gd name="connsiteY28" fmla="*/ 576072 h 760861"/>
              <a:gd name="connsiteX29" fmla="*/ 45789 w 1912352"/>
              <a:gd name="connsiteY29" fmla="*/ 548640 h 760861"/>
              <a:gd name="connsiteX30" fmla="*/ 100653 w 1912352"/>
              <a:gd name="connsiteY30" fmla="*/ 356616 h 760861"/>
              <a:gd name="connsiteX31" fmla="*/ 109797 w 1912352"/>
              <a:gd name="connsiteY31" fmla="*/ 228600 h 760861"/>
              <a:gd name="connsiteX32" fmla="*/ 164661 w 1912352"/>
              <a:gd name="connsiteY32" fmla="*/ 219456 h 760861"/>
              <a:gd name="connsiteX33" fmla="*/ 201237 w 1912352"/>
              <a:gd name="connsiteY33" fmla="*/ 201168 h 760861"/>
              <a:gd name="connsiteX34" fmla="*/ 228669 w 1912352"/>
              <a:gd name="connsiteY34" fmla="*/ 173736 h 760861"/>
              <a:gd name="connsiteX35" fmla="*/ 338397 w 1912352"/>
              <a:gd name="connsiteY35" fmla="*/ 228600 h 760861"/>
              <a:gd name="connsiteX36" fmla="*/ 402405 w 1912352"/>
              <a:gd name="connsiteY36" fmla="*/ 256032 h 760861"/>
              <a:gd name="connsiteX37" fmla="*/ 502989 w 1912352"/>
              <a:gd name="connsiteY37" fmla="*/ 265176 h 760861"/>
              <a:gd name="connsiteX38" fmla="*/ 585285 w 1912352"/>
              <a:gd name="connsiteY38" fmla="*/ 274320 h 760861"/>
              <a:gd name="connsiteX39" fmla="*/ 621861 w 1912352"/>
              <a:gd name="connsiteY39" fmla="*/ 256032 h 760861"/>
              <a:gd name="connsiteX40" fmla="*/ 667581 w 1912352"/>
              <a:gd name="connsiteY40" fmla="*/ 228600 h 760861"/>
              <a:gd name="connsiteX41" fmla="*/ 722445 w 1912352"/>
              <a:gd name="connsiteY41" fmla="*/ 283464 h 760861"/>
              <a:gd name="connsiteX42" fmla="*/ 759021 w 1912352"/>
              <a:gd name="connsiteY42" fmla="*/ 292608 h 760861"/>
              <a:gd name="connsiteX43" fmla="*/ 786453 w 1912352"/>
              <a:gd name="connsiteY43" fmla="*/ 265176 h 760861"/>
              <a:gd name="connsiteX44" fmla="*/ 859605 w 1912352"/>
              <a:gd name="connsiteY44" fmla="*/ 173736 h 760861"/>
              <a:gd name="connsiteX45" fmla="*/ 896181 w 1912352"/>
              <a:gd name="connsiteY45" fmla="*/ 155448 h 760861"/>
              <a:gd name="connsiteX46" fmla="*/ 1005909 w 1912352"/>
              <a:gd name="connsiteY46" fmla="*/ 228600 h 760861"/>
              <a:gd name="connsiteX47" fmla="*/ 1051629 w 1912352"/>
              <a:gd name="connsiteY47" fmla="*/ 219456 h 760861"/>
              <a:gd name="connsiteX48" fmla="*/ 1133925 w 1912352"/>
              <a:gd name="connsiteY48" fmla="*/ 256032 h 760861"/>
              <a:gd name="connsiteX49" fmla="*/ 1261941 w 1912352"/>
              <a:gd name="connsiteY49" fmla="*/ 219456 h 760861"/>
              <a:gd name="connsiteX50" fmla="*/ 1289373 w 1912352"/>
              <a:gd name="connsiteY50" fmla="*/ 210312 h 760861"/>
              <a:gd name="connsiteX51" fmla="*/ 1380813 w 1912352"/>
              <a:gd name="connsiteY51" fmla="*/ 137160 h 760861"/>
              <a:gd name="connsiteX52" fmla="*/ 1463109 w 1912352"/>
              <a:gd name="connsiteY52" fmla="*/ 237744 h 760861"/>
              <a:gd name="connsiteX53" fmla="*/ 1682565 w 1912352"/>
              <a:gd name="connsiteY53" fmla="*/ 128016 h 760861"/>
              <a:gd name="connsiteX54" fmla="*/ 1737429 w 1912352"/>
              <a:gd name="connsiteY54" fmla="*/ 146304 h 760861"/>
              <a:gd name="connsiteX55" fmla="*/ 1764861 w 1912352"/>
              <a:gd name="connsiteY55" fmla="*/ 164592 h 760861"/>
              <a:gd name="connsiteX56" fmla="*/ 1792293 w 1912352"/>
              <a:gd name="connsiteY56" fmla="*/ 100584 h 760861"/>
              <a:gd name="connsiteX57" fmla="*/ 1883733 w 1912352"/>
              <a:gd name="connsiteY57" fmla="*/ 0 h 760861"/>
              <a:gd name="connsiteX58" fmla="*/ 1911165 w 1912352"/>
              <a:gd name="connsiteY58" fmla="*/ 9144 h 760861"/>
              <a:gd name="connsiteX59" fmla="*/ 1902021 w 1912352"/>
              <a:gd name="connsiteY59" fmla="*/ 45720 h 760861"/>
              <a:gd name="connsiteX60" fmla="*/ 1892877 w 1912352"/>
              <a:gd name="connsiteY60" fmla="*/ 109728 h 760861"/>
              <a:gd name="connsiteX61" fmla="*/ 1828869 w 1912352"/>
              <a:gd name="connsiteY61" fmla="*/ 667512 h 76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912352" h="760861">
                <a:moveTo>
                  <a:pt x="1828869" y="667512"/>
                </a:moveTo>
                <a:lnTo>
                  <a:pt x="1828869" y="667512"/>
                </a:lnTo>
                <a:cubicBezTo>
                  <a:pt x="1801437" y="673608"/>
                  <a:pt x="1771707" y="673233"/>
                  <a:pt x="1746573" y="685800"/>
                </a:cubicBezTo>
                <a:cubicBezTo>
                  <a:pt x="1737952" y="690111"/>
                  <a:pt x="1743702" y="705914"/>
                  <a:pt x="1737429" y="713232"/>
                </a:cubicBezTo>
                <a:cubicBezTo>
                  <a:pt x="1704109" y="752105"/>
                  <a:pt x="1696339" y="748650"/>
                  <a:pt x="1655133" y="758952"/>
                </a:cubicBezTo>
                <a:cubicBezTo>
                  <a:pt x="1646909" y="755868"/>
                  <a:pt x="1571908" y="734062"/>
                  <a:pt x="1554549" y="713232"/>
                </a:cubicBezTo>
                <a:cubicBezTo>
                  <a:pt x="1545823" y="702760"/>
                  <a:pt x="1546610" y="685527"/>
                  <a:pt x="1536261" y="676656"/>
                </a:cubicBezTo>
                <a:cubicBezTo>
                  <a:pt x="1517954" y="660965"/>
                  <a:pt x="1467016" y="653663"/>
                  <a:pt x="1444821" y="649224"/>
                </a:cubicBezTo>
                <a:cubicBezTo>
                  <a:pt x="1437205" y="664456"/>
                  <a:pt x="1413896" y="731520"/>
                  <a:pt x="1380813" y="731520"/>
                </a:cubicBezTo>
                <a:cubicBezTo>
                  <a:pt x="1357600" y="731520"/>
                  <a:pt x="1338141" y="713232"/>
                  <a:pt x="1316805" y="704088"/>
                </a:cubicBezTo>
                <a:lnTo>
                  <a:pt x="1207077" y="713232"/>
                </a:lnTo>
                <a:cubicBezTo>
                  <a:pt x="1192966" y="719745"/>
                  <a:pt x="1212927" y="754863"/>
                  <a:pt x="1197933" y="758952"/>
                </a:cubicBezTo>
                <a:cubicBezTo>
                  <a:pt x="1167945" y="767131"/>
                  <a:pt x="1136973" y="746760"/>
                  <a:pt x="1106493" y="740664"/>
                </a:cubicBezTo>
                <a:cubicBezTo>
                  <a:pt x="1097349" y="728472"/>
                  <a:pt x="1089837" y="714864"/>
                  <a:pt x="1079061" y="704088"/>
                </a:cubicBezTo>
                <a:cubicBezTo>
                  <a:pt x="1033990" y="659017"/>
                  <a:pt x="977175" y="690764"/>
                  <a:pt x="914469" y="694944"/>
                </a:cubicBezTo>
                <a:cubicBezTo>
                  <a:pt x="902277" y="704088"/>
                  <a:pt x="891524" y="715560"/>
                  <a:pt x="877893" y="722376"/>
                </a:cubicBezTo>
                <a:cubicBezTo>
                  <a:pt x="839222" y="741712"/>
                  <a:pt x="786494" y="726038"/>
                  <a:pt x="749877" y="722376"/>
                </a:cubicBezTo>
                <a:cubicBezTo>
                  <a:pt x="743781" y="707136"/>
                  <a:pt x="747513" y="680637"/>
                  <a:pt x="731589" y="676656"/>
                </a:cubicBezTo>
                <a:cubicBezTo>
                  <a:pt x="677759" y="663199"/>
                  <a:pt x="682228" y="711694"/>
                  <a:pt x="658437" y="731520"/>
                </a:cubicBezTo>
                <a:cubicBezTo>
                  <a:pt x="647965" y="740246"/>
                  <a:pt x="634053" y="743712"/>
                  <a:pt x="621861" y="749808"/>
                </a:cubicBezTo>
                <a:cubicBezTo>
                  <a:pt x="579189" y="740664"/>
                  <a:pt x="534795" y="737463"/>
                  <a:pt x="493845" y="722376"/>
                </a:cubicBezTo>
                <a:cubicBezTo>
                  <a:pt x="476169" y="715864"/>
                  <a:pt x="436653" y="674328"/>
                  <a:pt x="420693" y="658368"/>
                </a:cubicBezTo>
                <a:cubicBezTo>
                  <a:pt x="365149" y="664540"/>
                  <a:pt x="300542" y="669312"/>
                  <a:pt x="246957" y="685800"/>
                </a:cubicBezTo>
                <a:cubicBezTo>
                  <a:pt x="236453" y="689032"/>
                  <a:pt x="229626" y="699759"/>
                  <a:pt x="219525" y="704088"/>
                </a:cubicBezTo>
                <a:cubicBezTo>
                  <a:pt x="207974" y="709038"/>
                  <a:pt x="195141" y="710184"/>
                  <a:pt x="182949" y="713232"/>
                </a:cubicBezTo>
                <a:cubicBezTo>
                  <a:pt x="176162" y="706445"/>
                  <a:pt x="125787" y="646431"/>
                  <a:pt x="100653" y="649224"/>
                </a:cubicBezTo>
                <a:cubicBezTo>
                  <a:pt x="82989" y="651187"/>
                  <a:pt x="70173" y="667512"/>
                  <a:pt x="54933" y="676656"/>
                </a:cubicBezTo>
                <a:cubicBezTo>
                  <a:pt x="39693" y="667512"/>
                  <a:pt x="21780" y="661791"/>
                  <a:pt x="9213" y="649224"/>
                </a:cubicBezTo>
                <a:cubicBezTo>
                  <a:pt x="-6711" y="633300"/>
                  <a:pt x="1187" y="588914"/>
                  <a:pt x="9213" y="576072"/>
                </a:cubicBezTo>
                <a:cubicBezTo>
                  <a:pt x="17290" y="563149"/>
                  <a:pt x="33597" y="557784"/>
                  <a:pt x="45789" y="548640"/>
                </a:cubicBezTo>
                <a:cubicBezTo>
                  <a:pt x="76496" y="384868"/>
                  <a:pt x="47693" y="444883"/>
                  <a:pt x="100653" y="356616"/>
                </a:cubicBezTo>
                <a:cubicBezTo>
                  <a:pt x="94159" y="317650"/>
                  <a:pt x="77819" y="264576"/>
                  <a:pt x="109797" y="228600"/>
                </a:cubicBezTo>
                <a:cubicBezTo>
                  <a:pt x="122114" y="214743"/>
                  <a:pt x="146373" y="222504"/>
                  <a:pt x="164661" y="219456"/>
                </a:cubicBezTo>
                <a:cubicBezTo>
                  <a:pt x="176853" y="213360"/>
                  <a:pt x="190145" y="209091"/>
                  <a:pt x="201237" y="201168"/>
                </a:cubicBezTo>
                <a:cubicBezTo>
                  <a:pt x="211760" y="193652"/>
                  <a:pt x="215989" y="171200"/>
                  <a:pt x="228669" y="173736"/>
                </a:cubicBezTo>
                <a:cubicBezTo>
                  <a:pt x="268768" y="181756"/>
                  <a:pt x="301440" y="211094"/>
                  <a:pt x="338397" y="228600"/>
                </a:cubicBezTo>
                <a:cubicBezTo>
                  <a:pt x="359375" y="238537"/>
                  <a:pt x="381069" y="246888"/>
                  <a:pt x="402405" y="256032"/>
                </a:cubicBezTo>
                <a:cubicBezTo>
                  <a:pt x="471401" y="325028"/>
                  <a:pt x="401585" y="277852"/>
                  <a:pt x="502989" y="265176"/>
                </a:cubicBezTo>
                <a:cubicBezTo>
                  <a:pt x="530377" y="261753"/>
                  <a:pt x="557853" y="271272"/>
                  <a:pt x="585285" y="274320"/>
                </a:cubicBezTo>
                <a:cubicBezTo>
                  <a:pt x="597477" y="268224"/>
                  <a:pt x="609945" y="262652"/>
                  <a:pt x="621861" y="256032"/>
                </a:cubicBezTo>
                <a:cubicBezTo>
                  <a:pt x="637397" y="247401"/>
                  <a:pt x="650435" y="223924"/>
                  <a:pt x="667581" y="228600"/>
                </a:cubicBezTo>
                <a:cubicBezTo>
                  <a:pt x="692533" y="235405"/>
                  <a:pt x="701257" y="268632"/>
                  <a:pt x="722445" y="283464"/>
                </a:cubicBezTo>
                <a:cubicBezTo>
                  <a:pt x="732740" y="290671"/>
                  <a:pt x="746829" y="289560"/>
                  <a:pt x="759021" y="292608"/>
                </a:cubicBezTo>
                <a:cubicBezTo>
                  <a:pt x="768165" y="283464"/>
                  <a:pt x="778100" y="275048"/>
                  <a:pt x="786453" y="265176"/>
                </a:cubicBezTo>
                <a:cubicBezTo>
                  <a:pt x="811666" y="235378"/>
                  <a:pt x="832004" y="201337"/>
                  <a:pt x="859605" y="173736"/>
                </a:cubicBezTo>
                <a:cubicBezTo>
                  <a:pt x="869244" y="164097"/>
                  <a:pt x="883989" y="161544"/>
                  <a:pt x="896181" y="155448"/>
                </a:cubicBezTo>
                <a:cubicBezTo>
                  <a:pt x="923516" y="177316"/>
                  <a:pt x="972266" y="220189"/>
                  <a:pt x="1005909" y="228600"/>
                </a:cubicBezTo>
                <a:cubicBezTo>
                  <a:pt x="1020987" y="232369"/>
                  <a:pt x="1036389" y="222504"/>
                  <a:pt x="1051629" y="219456"/>
                </a:cubicBezTo>
                <a:cubicBezTo>
                  <a:pt x="1079061" y="231648"/>
                  <a:pt x="1103906" y="256032"/>
                  <a:pt x="1133925" y="256032"/>
                </a:cubicBezTo>
                <a:cubicBezTo>
                  <a:pt x="1178305" y="256032"/>
                  <a:pt x="1219365" y="231978"/>
                  <a:pt x="1261941" y="219456"/>
                </a:cubicBezTo>
                <a:cubicBezTo>
                  <a:pt x="1271188" y="216736"/>
                  <a:pt x="1280752" y="214623"/>
                  <a:pt x="1289373" y="210312"/>
                </a:cubicBezTo>
                <a:cubicBezTo>
                  <a:pt x="1316474" y="196762"/>
                  <a:pt x="1369096" y="147203"/>
                  <a:pt x="1380813" y="137160"/>
                </a:cubicBezTo>
                <a:cubicBezTo>
                  <a:pt x="1408245" y="170688"/>
                  <a:pt x="1426669" y="261170"/>
                  <a:pt x="1463109" y="237744"/>
                </a:cubicBezTo>
                <a:cubicBezTo>
                  <a:pt x="1617893" y="138240"/>
                  <a:pt x="1542536" y="170025"/>
                  <a:pt x="1682565" y="128016"/>
                </a:cubicBezTo>
                <a:cubicBezTo>
                  <a:pt x="1700853" y="134112"/>
                  <a:pt x="1719813" y="138475"/>
                  <a:pt x="1737429" y="146304"/>
                </a:cubicBezTo>
                <a:cubicBezTo>
                  <a:pt x="1747472" y="150767"/>
                  <a:pt x="1756418" y="171627"/>
                  <a:pt x="1764861" y="164592"/>
                </a:cubicBezTo>
                <a:cubicBezTo>
                  <a:pt x="1782694" y="149731"/>
                  <a:pt x="1781369" y="121066"/>
                  <a:pt x="1792293" y="100584"/>
                </a:cubicBezTo>
                <a:cubicBezTo>
                  <a:pt x="1835540" y="19496"/>
                  <a:pt x="1820707" y="37816"/>
                  <a:pt x="1883733" y="0"/>
                </a:cubicBezTo>
                <a:cubicBezTo>
                  <a:pt x="1892877" y="3048"/>
                  <a:pt x="1907585" y="195"/>
                  <a:pt x="1911165" y="9144"/>
                </a:cubicBezTo>
                <a:cubicBezTo>
                  <a:pt x="1915832" y="20812"/>
                  <a:pt x="1905473" y="33636"/>
                  <a:pt x="1902021" y="45720"/>
                </a:cubicBezTo>
                <a:cubicBezTo>
                  <a:pt x="1889022" y="91218"/>
                  <a:pt x="1892877" y="55292"/>
                  <a:pt x="1892877" y="109728"/>
                </a:cubicBezTo>
                <a:lnTo>
                  <a:pt x="1828869" y="667512"/>
                </a:lnTo>
                <a:close/>
              </a:path>
            </a:pathLst>
          </a:custGeom>
          <a:pattFill prst="sm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05F3B50C-EB0F-5E74-188C-A8EC8B8C70EF}"/>
              </a:ext>
            </a:extLst>
          </p:cNvPr>
          <p:cNvSpPr/>
          <p:nvPr/>
        </p:nvSpPr>
        <p:spPr>
          <a:xfrm>
            <a:off x="969818" y="3255625"/>
            <a:ext cx="2777837" cy="630575"/>
          </a:xfrm>
          <a:custGeom>
            <a:avLst/>
            <a:gdLst>
              <a:gd name="connsiteX0" fmla="*/ 2890982 w 3703782"/>
              <a:gd name="connsiteY0" fmla="*/ 489784 h 840766"/>
              <a:gd name="connsiteX1" fmla="*/ 2733964 w 3703782"/>
              <a:gd name="connsiteY1" fmla="*/ 591384 h 840766"/>
              <a:gd name="connsiteX2" fmla="*/ 2650836 w 3703782"/>
              <a:gd name="connsiteY2" fmla="*/ 582148 h 840766"/>
              <a:gd name="connsiteX3" fmla="*/ 2530764 w 3703782"/>
              <a:gd name="connsiteY3" fmla="*/ 692984 h 840766"/>
              <a:gd name="connsiteX4" fmla="*/ 2475345 w 3703782"/>
              <a:gd name="connsiteY4" fmla="*/ 563675 h 840766"/>
              <a:gd name="connsiteX5" fmla="*/ 2272145 w 3703782"/>
              <a:gd name="connsiteY5" fmla="*/ 674511 h 840766"/>
              <a:gd name="connsiteX6" fmla="*/ 2216727 w 3703782"/>
              <a:gd name="connsiteY6" fmla="*/ 766875 h 840766"/>
              <a:gd name="connsiteX7" fmla="*/ 2105891 w 3703782"/>
              <a:gd name="connsiteY7" fmla="*/ 794584 h 840766"/>
              <a:gd name="connsiteX8" fmla="*/ 2022764 w 3703782"/>
              <a:gd name="connsiteY8" fmla="*/ 729930 h 840766"/>
              <a:gd name="connsiteX9" fmla="*/ 1865745 w 3703782"/>
              <a:gd name="connsiteY9" fmla="*/ 674511 h 840766"/>
              <a:gd name="connsiteX10" fmla="*/ 1773382 w 3703782"/>
              <a:gd name="connsiteY10" fmla="*/ 748402 h 840766"/>
              <a:gd name="connsiteX11" fmla="*/ 1708727 w 3703782"/>
              <a:gd name="connsiteY11" fmla="*/ 794584 h 840766"/>
              <a:gd name="connsiteX12" fmla="*/ 1690254 w 3703782"/>
              <a:gd name="connsiteY12" fmla="*/ 794584 h 840766"/>
              <a:gd name="connsiteX13" fmla="*/ 1570182 w 3703782"/>
              <a:gd name="connsiteY13" fmla="*/ 831530 h 840766"/>
              <a:gd name="connsiteX14" fmla="*/ 1487054 w 3703782"/>
              <a:gd name="connsiteY14" fmla="*/ 840766 h 840766"/>
              <a:gd name="connsiteX15" fmla="*/ 1413164 w 3703782"/>
              <a:gd name="connsiteY15" fmla="*/ 794584 h 840766"/>
              <a:gd name="connsiteX16" fmla="*/ 1394691 w 3703782"/>
              <a:gd name="connsiteY16" fmla="*/ 729930 h 840766"/>
              <a:gd name="connsiteX17" fmla="*/ 1256145 w 3703782"/>
              <a:gd name="connsiteY17" fmla="*/ 702221 h 840766"/>
              <a:gd name="connsiteX18" fmla="*/ 1154545 w 3703782"/>
              <a:gd name="connsiteY18" fmla="*/ 720693 h 840766"/>
              <a:gd name="connsiteX19" fmla="*/ 1062182 w 3703782"/>
              <a:gd name="connsiteY19" fmla="*/ 720693 h 840766"/>
              <a:gd name="connsiteX20" fmla="*/ 932873 w 3703782"/>
              <a:gd name="connsiteY20" fmla="*/ 674511 h 840766"/>
              <a:gd name="connsiteX21" fmla="*/ 886691 w 3703782"/>
              <a:gd name="connsiteY21" fmla="*/ 637566 h 840766"/>
              <a:gd name="connsiteX22" fmla="*/ 766618 w 3703782"/>
              <a:gd name="connsiteY22" fmla="*/ 628330 h 840766"/>
              <a:gd name="connsiteX23" fmla="*/ 766618 w 3703782"/>
              <a:gd name="connsiteY23" fmla="*/ 628330 h 840766"/>
              <a:gd name="connsiteX24" fmla="*/ 665018 w 3703782"/>
              <a:gd name="connsiteY24" fmla="*/ 499021 h 840766"/>
              <a:gd name="connsiteX25" fmla="*/ 646545 w 3703782"/>
              <a:gd name="connsiteY25" fmla="*/ 406657 h 840766"/>
              <a:gd name="connsiteX26" fmla="*/ 609600 w 3703782"/>
              <a:gd name="connsiteY26" fmla="*/ 397421 h 840766"/>
              <a:gd name="connsiteX27" fmla="*/ 517236 w 3703782"/>
              <a:gd name="connsiteY27" fmla="*/ 360475 h 840766"/>
              <a:gd name="connsiteX28" fmla="*/ 378691 w 3703782"/>
              <a:gd name="connsiteY28" fmla="*/ 351239 h 840766"/>
              <a:gd name="connsiteX29" fmla="*/ 286327 w 3703782"/>
              <a:gd name="connsiteY29" fmla="*/ 351239 h 840766"/>
              <a:gd name="connsiteX30" fmla="*/ 193964 w 3703782"/>
              <a:gd name="connsiteY30" fmla="*/ 351239 h 840766"/>
              <a:gd name="connsiteX31" fmla="*/ 166254 w 3703782"/>
              <a:gd name="connsiteY31" fmla="*/ 286584 h 840766"/>
              <a:gd name="connsiteX32" fmla="*/ 147782 w 3703782"/>
              <a:gd name="connsiteY32" fmla="*/ 184984 h 840766"/>
              <a:gd name="connsiteX33" fmla="*/ 0 w 3703782"/>
              <a:gd name="connsiteY33" fmla="*/ 166511 h 840766"/>
              <a:gd name="connsiteX34" fmla="*/ 18473 w 3703782"/>
              <a:gd name="connsiteY34" fmla="*/ 101857 h 840766"/>
              <a:gd name="connsiteX35" fmla="*/ 36945 w 3703782"/>
              <a:gd name="connsiteY35" fmla="*/ 37202 h 840766"/>
              <a:gd name="connsiteX36" fmla="*/ 92364 w 3703782"/>
              <a:gd name="connsiteY36" fmla="*/ 18730 h 840766"/>
              <a:gd name="connsiteX37" fmla="*/ 240145 w 3703782"/>
              <a:gd name="connsiteY37" fmla="*/ 83384 h 840766"/>
              <a:gd name="connsiteX38" fmla="*/ 406400 w 3703782"/>
              <a:gd name="connsiteY38" fmla="*/ 18730 h 840766"/>
              <a:gd name="connsiteX39" fmla="*/ 508000 w 3703782"/>
              <a:gd name="connsiteY39" fmla="*/ 9493 h 840766"/>
              <a:gd name="connsiteX40" fmla="*/ 563418 w 3703782"/>
              <a:gd name="connsiteY40" fmla="*/ 74148 h 840766"/>
              <a:gd name="connsiteX41" fmla="*/ 637309 w 3703782"/>
              <a:gd name="connsiteY41" fmla="*/ 120330 h 840766"/>
              <a:gd name="connsiteX42" fmla="*/ 794327 w 3703782"/>
              <a:gd name="connsiteY42" fmla="*/ 83384 h 840766"/>
              <a:gd name="connsiteX43" fmla="*/ 905164 w 3703782"/>
              <a:gd name="connsiteY43" fmla="*/ 27966 h 840766"/>
              <a:gd name="connsiteX44" fmla="*/ 1034473 w 3703782"/>
              <a:gd name="connsiteY44" fmla="*/ 257 h 840766"/>
              <a:gd name="connsiteX45" fmla="*/ 1080654 w 3703782"/>
              <a:gd name="connsiteY45" fmla="*/ 27966 h 840766"/>
              <a:gd name="connsiteX46" fmla="*/ 1237673 w 3703782"/>
              <a:gd name="connsiteY46" fmla="*/ 111093 h 840766"/>
              <a:gd name="connsiteX47" fmla="*/ 1431636 w 3703782"/>
              <a:gd name="connsiteY47" fmla="*/ 27966 h 840766"/>
              <a:gd name="connsiteX48" fmla="*/ 1514764 w 3703782"/>
              <a:gd name="connsiteY48" fmla="*/ 9493 h 840766"/>
              <a:gd name="connsiteX49" fmla="*/ 1597891 w 3703782"/>
              <a:gd name="connsiteY49" fmla="*/ 257 h 840766"/>
              <a:gd name="connsiteX50" fmla="*/ 1708727 w 3703782"/>
              <a:gd name="connsiteY50" fmla="*/ 64911 h 840766"/>
              <a:gd name="connsiteX51" fmla="*/ 1764145 w 3703782"/>
              <a:gd name="connsiteY51" fmla="*/ 129566 h 840766"/>
              <a:gd name="connsiteX52" fmla="*/ 1958109 w 3703782"/>
              <a:gd name="connsiteY52" fmla="*/ 157275 h 840766"/>
              <a:gd name="connsiteX53" fmla="*/ 2087418 w 3703782"/>
              <a:gd name="connsiteY53" fmla="*/ 74148 h 840766"/>
              <a:gd name="connsiteX54" fmla="*/ 2170545 w 3703782"/>
              <a:gd name="connsiteY54" fmla="*/ 46439 h 840766"/>
              <a:gd name="connsiteX55" fmla="*/ 2235200 w 3703782"/>
              <a:gd name="connsiteY55" fmla="*/ 37202 h 840766"/>
              <a:gd name="connsiteX56" fmla="*/ 2392218 w 3703782"/>
              <a:gd name="connsiteY56" fmla="*/ 9493 h 840766"/>
              <a:gd name="connsiteX57" fmla="*/ 2493818 w 3703782"/>
              <a:gd name="connsiteY57" fmla="*/ 9493 h 840766"/>
              <a:gd name="connsiteX58" fmla="*/ 2493818 w 3703782"/>
              <a:gd name="connsiteY58" fmla="*/ 9493 h 840766"/>
              <a:gd name="connsiteX59" fmla="*/ 2586182 w 3703782"/>
              <a:gd name="connsiteY59" fmla="*/ 46439 h 840766"/>
              <a:gd name="connsiteX60" fmla="*/ 2632364 w 3703782"/>
              <a:gd name="connsiteY60" fmla="*/ 120330 h 840766"/>
              <a:gd name="connsiteX61" fmla="*/ 2724727 w 3703782"/>
              <a:gd name="connsiteY61" fmla="*/ 120330 h 840766"/>
              <a:gd name="connsiteX62" fmla="*/ 2854036 w 3703782"/>
              <a:gd name="connsiteY62" fmla="*/ 27966 h 840766"/>
              <a:gd name="connsiteX63" fmla="*/ 2900218 w 3703782"/>
              <a:gd name="connsiteY63" fmla="*/ 258875 h 840766"/>
              <a:gd name="connsiteX64" fmla="*/ 2918691 w 3703782"/>
              <a:gd name="connsiteY64" fmla="*/ 342002 h 840766"/>
              <a:gd name="connsiteX65" fmla="*/ 2946400 w 3703782"/>
              <a:gd name="connsiteY65" fmla="*/ 369711 h 840766"/>
              <a:gd name="connsiteX66" fmla="*/ 2955636 w 3703782"/>
              <a:gd name="connsiteY66" fmla="*/ 388184 h 840766"/>
              <a:gd name="connsiteX67" fmla="*/ 3131127 w 3703782"/>
              <a:gd name="connsiteY67" fmla="*/ 314293 h 840766"/>
              <a:gd name="connsiteX68" fmla="*/ 3297382 w 3703782"/>
              <a:gd name="connsiteY68" fmla="*/ 323530 h 840766"/>
              <a:gd name="connsiteX69" fmla="*/ 3389745 w 3703782"/>
              <a:gd name="connsiteY69" fmla="*/ 295821 h 840766"/>
              <a:gd name="connsiteX70" fmla="*/ 3537527 w 3703782"/>
              <a:gd name="connsiteY70" fmla="*/ 277348 h 840766"/>
              <a:gd name="connsiteX71" fmla="*/ 3592945 w 3703782"/>
              <a:gd name="connsiteY71" fmla="*/ 351239 h 840766"/>
              <a:gd name="connsiteX72" fmla="*/ 3703782 w 3703782"/>
              <a:gd name="connsiteY72" fmla="*/ 342002 h 840766"/>
              <a:gd name="connsiteX73" fmla="*/ 3620654 w 3703782"/>
              <a:gd name="connsiteY73" fmla="*/ 452839 h 840766"/>
              <a:gd name="connsiteX74" fmla="*/ 3592945 w 3703782"/>
              <a:gd name="connsiteY74" fmla="*/ 499021 h 840766"/>
              <a:gd name="connsiteX75" fmla="*/ 3463636 w 3703782"/>
              <a:gd name="connsiteY75" fmla="*/ 443602 h 840766"/>
              <a:gd name="connsiteX76" fmla="*/ 3371273 w 3703782"/>
              <a:gd name="connsiteY76" fmla="*/ 434366 h 840766"/>
              <a:gd name="connsiteX77" fmla="*/ 3288145 w 3703782"/>
              <a:gd name="connsiteY77" fmla="*/ 508257 h 840766"/>
              <a:gd name="connsiteX78" fmla="*/ 3131127 w 3703782"/>
              <a:gd name="connsiteY78" fmla="*/ 452839 h 840766"/>
              <a:gd name="connsiteX79" fmla="*/ 3048000 w 3703782"/>
              <a:gd name="connsiteY79" fmla="*/ 471311 h 840766"/>
              <a:gd name="connsiteX80" fmla="*/ 2890982 w 3703782"/>
              <a:gd name="connsiteY80" fmla="*/ 489784 h 84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703782" h="840766">
                <a:moveTo>
                  <a:pt x="2890982" y="489784"/>
                </a:moveTo>
                <a:lnTo>
                  <a:pt x="2733964" y="591384"/>
                </a:lnTo>
                <a:lnTo>
                  <a:pt x="2650836" y="582148"/>
                </a:lnTo>
                <a:lnTo>
                  <a:pt x="2530764" y="692984"/>
                </a:lnTo>
                <a:lnTo>
                  <a:pt x="2475345" y="563675"/>
                </a:lnTo>
                <a:lnTo>
                  <a:pt x="2272145" y="674511"/>
                </a:lnTo>
                <a:lnTo>
                  <a:pt x="2216727" y="766875"/>
                </a:lnTo>
                <a:lnTo>
                  <a:pt x="2105891" y="794584"/>
                </a:lnTo>
                <a:lnTo>
                  <a:pt x="2022764" y="729930"/>
                </a:lnTo>
                <a:lnTo>
                  <a:pt x="1865745" y="674511"/>
                </a:lnTo>
                <a:lnTo>
                  <a:pt x="1773382" y="748402"/>
                </a:lnTo>
                <a:lnTo>
                  <a:pt x="1708727" y="794584"/>
                </a:lnTo>
                <a:lnTo>
                  <a:pt x="1690254" y="794584"/>
                </a:lnTo>
                <a:lnTo>
                  <a:pt x="1570182" y="831530"/>
                </a:lnTo>
                <a:lnTo>
                  <a:pt x="1487054" y="840766"/>
                </a:lnTo>
                <a:lnTo>
                  <a:pt x="1413164" y="794584"/>
                </a:lnTo>
                <a:lnTo>
                  <a:pt x="1394691" y="729930"/>
                </a:lnTo>
                <a:lnTo>
                  <a:pt x="1256145" y="702221"/>
                </a:lnTo>
                <a:lnTo>
                  <a:pt x="1154545" y="720693"/>
                </a:lnTo>
                <a:lnTo>
                  <a:pt x="1062182" y="720693"/>
                </a:lnTo>
                <a:lnTo>
                  <a:pt x="932873" y="674511"/>
                </a:lnTo>
                <a:lnTo>
                  <a:pt x="886691" y="637566"/>
                </a:lnTo>
                <a:lnTo>
                  <a:pt x="766618" y="628330"/>
                </a:lnTo>
                <a:lnTo>
                  <a:pt x="766618" y="628330"/>
                </a:lnTo>
                <a:lnTo>
                  <a:pt x="665018" y="499021"/>
                </a:lnTo>
                <a:cubicBezTo>
                  <a:pt x="658860" y="468233"/>
                  <a:pt x="661580" y="434221"/>
                  <a:pt x="646545" y="406657"/>
                </a:cubicBezTo>
                <a:cubicBezTo>
                  <a:pt x="640466" y="395513"/>
                  <a:pt x="609600" y="397421"/>
                  <a:pt x="609600" y="397421"/>
                </a:cubicBezTo>
                <a:lnTo>
                  <a:pt x="517236" y="360475"/>
                </a:lnTo>
                <a:lnTo>
                  <a:pt x="378691" y="351239"/>
                </a:lnTo>
                <a:lnTo>
                  <a:pt x="286327" y="351239"/>
                </a:lnTo>
                <a:lnTo>
                  <a:pt x="193964" y="351239"/>
                </a:lnTo>
                <a:lnTo>
                  <a:pt x="166254" y="286584"/>
                </a:lnTo>
                <a:lnTo>
                  <a:pt x="147782" y="184984"/>
                </a:lnTo>
                <a:lnTo>
                  <a:pt x="0" y="166511"/>
                </a:lnTo>
                <a:lnTo>
                  <a:pt x="18473" y="101857"/>
                </a:lnTo>
                <a:lnTo>
                  <a:pt x="36945" y="37202"/>
                </a:lnTo>
                <a:lnTo>
                  <a:pt x="92364" y="18730"/>
                </a:lnTo>
                <a:lnTo>
                  <a:pt x="240145" y="83384"/>
                </a:lnTo>
                <a:lnTo>
                  <a:pt x="406400" y="18730"/>
                </a:lnTo>
                <a:lnTo>
                  <a:pt x="508000" y="9493"/>
                </a:lnTo>
                <a:lnTo>
                  <a:pt x="563418" y="74148"/>
                </a:lnTo>
                <a:lnTo>
                  <a:pt x="637309" y="120330"/>
                </a:lnTo>
                <a:lnTo>
                  <a:pt x="794327" y="83384"/>
                </a:lnTo>
                <a:lnTo>
                  <a:pt x="905164" y="27966"/>
                </a:lnTo>
                <a:cubicBezTo>
                  <a:pt x="1002895" y="-4611"/>
                  <a:pt x="959083" y="257"/>
                  <a:pt x="1034473" y="257"/>
                </a:cubicBezTo>
                <a:lnTo>
                  <a:pt x="1080654" y="27966"/>
                </a:lnTo>
                <a:lnTo>
                  <a:pt x="1237673" y="111093"/>
                </a:lnTo>
                <a:lnTo>
                  <a:pt x="1431636" y="27966"/>
                </a:lnTo>
                <a:lnTo>
                  <a:pt x="1514764" y="9493"/>
                </a:lnTo>
                <a:lnTo>
                  <a:pt x="1597891" y="257"/>
                </a:lnTo>
                <a:lnTo>
                  <a:pt x="1708727" y="64911"/>
                </a:lnTo>
                <a:lnTo>
                  <a:pt x="1764145" y="129566"/>
                </a:lnTo>
                <a:lnTo>
                  <a:pt x="1958109" y="157275"/>
                </a:lnTo>
                <a:lnTo>
                  <a:pt x="2087418" y="74148"/>
                </a:lnTo>
                <a:cubicBezTo>
                  <a:pt x="2164192" y="45358"/>
                  <a:pt x="2135004" y="46439"/>
                  <a:pt x="2170545" y="46439"/>
                </a:cubicBezTo>
                <a:lnTo>
                  <a:pt x="2235200" y="37202"/>
                </a:lnTo>
                <a:lnTo>
                  <a:pt x="2392218" y="9493"/>
                </a:lnTo>
                <a:lnTo>
                  <a:pt x="2493818" y="9493"/>
                </a:lnTo>
                <a:lnTo>
                  <a:pt x="2493818" y="9493"/>
                </a:lnTo>
                <a:lnTo>
                  <a:pt x="2586182" y="46439"/>
                </a:lnTo>
                <a:lnTo>
                  <a:pt x="2632364" y="120330"/>
                </a:lnTo>
                <a:lnTo>
                  <a:pt x="2724727" y="120330"/>
                </a:lnTo>
                <a:lnTo>
                  <a:pt x="2854036" y="27966"/>
                </a:lnTo>
                <a:lnTo>
                  <a:pt x="2900218" y="258875"/>
                </a:lnTo>
                <a:cubicBezTo>
                  <a:pt x="2906376" y="286584"/>
                  <a:pt x="2907774" y="315801"/>
                  <a:pt x="2918691" y="342002"/>
                </a:cubicBezTo>
                <a:cubicBezTo>
                  <a:pt x="2923715" y="354059"/>
                  <a:pt x="2938240" y="359511"/>
                  <a:pt x="2946400" y="369711"/>
                </a:cubicBezTo>
                <a:cubicBezTo>
                  <a:pt x="2950701" y="375087"/>
                  <a:pt x="2952557" y="382026"/>
                  <a:pt x="2955636" y="388184"/>
                </a:cubicBezTo>
                <a:lnTo>
                  <a:pt x="3131127" y="314293"/>
                </a:lnTo>
                <a:lnTo>
                  <a:pt x="3297382" y="323530"/>
                </a:lnTo>
                <a:lnTo>
                  <a:pt x="3389745" y="295821"/>
                </a:lnTo>
                <a:lnTo>
                  <a:pt x="3537527" y="277348"/>
                </a:lnTo>
                <a:lnTo>
                  <a:pt x="3592945" y="351239"/>
                </a:lnTo>
                <a:lnTo>
                  <a:pt x="3703782" y="342002"/>
                </a:lnTo>
                <a:lnTo>
                  <a:pt x="3620654" y="452839"/>
                </a:lnTo>
                <a:lnTo>
                  <a:pt x="3592945" y="499021"/>
                </a:lnTo>
                <a:lnTo>
                  <a:pt x="3463636" y="443602"/>
                </a:lnTo>
                <a:lnTo>
                  <a:pt x="3371273" y="434366"/>
                </a:lnTo>
                <a:lnTo>
                  <a:pt x="3288145" y="508257"/>
                </a:lnTo>
                <a:lnTo>
                  <a:pt x="3131127" y="452839"/>
                </a:lnTo>
                <a:lnTo>
                  <a:pt x="3048000" y="471311"/>
                </a:lnTo>
                <a:lnTo>
                  <a:pt x="2890982" y="489784"/>
                </a:lnTo>
                <a:close/>
              </a:path>
            </a:pathLst>
          </a:custGeom>
          <a:pattFill prst="smChe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A4153F0-E587-6303-C788-865730A29E07}"/>
              </a:ext>
            </a:extLst>
          </p:cNvPr>
          <p:cNvSpPr/>
          <p:nvPr/>
        </p:nvSpPr>
        <p:spPr>
          <a:xfrm>
            <a:off x="5060377" y="678985"/>
            <a:ext cx="349135" cy="159327"/>
          </a:xfrm>
          <a:prstGeom prst="rect">
            <a:avLst/>
          </a:prstGeom>
          <a:solidFill>
            <a:srgbClr val="78206E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BCF45811-490F-50B7-461A-DEDB8A767C80}"/>
              </a:ext>
            </a:extLst>
          </p:cNvPr>
          <p:cNvSpPr/>
          <p:nvPr/>
        </p:nvSpPr>
        <p:spPr>
          <a:xfrm>
            <a:off x="5060377" y="866020"/>
            <a:ext cx="349135" cy="159327"/>
          </a:xfrm>
          <a:prstGeom prst="rect">
            <a:avLst/>
          </a:prstGeom>
          <a:solidFill>
            <a:srgbClr val="E9713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3F1F8781-53F7-6A32-3C69-144CFBA794EE}"/>
              </a:ext>
            </a:extLst>
          </p:cNvPr>
          <p:cNvSpPr/>
          <p:nvPr/>
        </p:nvSpPr>
        <p:spPr>
          <a:xfrm>
            <a:off x="5060377" y="1053055"/>
            <a:ext cx="349135" cy="159327"/>
          </a:xfrm>
          <a:prstGeom prst="rect">
            <a:avLst/>
          </a:prstGeom>
          <a:pattFill prst="smCheck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3645C02-29AF-23B0-4352-3026D760CC42}"/>
              </a:ext>
            </a:extLst>
          </p:cNvPr>
          <p:cNvSpPr/>
          <p:nvPr/>
        </p:nvSpPr>
        <p:spPr>
          <a:xfrm>
            <a:off x="5061814" y="1240090"/>
            <a:ext cx="349135" cy="159327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939DB33E-38A1-8C7C-B1F1-7713DBEF1B91}"/>
              </a:ext>
            </a:extLst>
          </p:cNvPr>
          <p:cNvSpPr txBox="1"/>
          <p:nvPr/>
        </p:nvSpPr>
        <p:spPr>
          <a:xfrm>
            <a:off x="7115435" y="1304951"/>
            <a:ext cx="15309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i="1" dirty="0"/>
              <a:t>Thema </a:t>
            </a:r>
            <a:r>
              <a:rPr lang="nl-NL" sz="1050" b="1" i="1" dirty="0" err="1"/>
              <a:t>cleantech</a:t>
            </a:r>
            <a:endParaRPr lang="nl-BE" sz="1050" b="1" i="1" dirty="0"/>
          </a:p>
        </p:txBody>
      </p: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995EFBE1-B6B6-23C0-5F23-53832C0BE913}"/>
              </a:ext>
            </a:extLst>
          </p:cNvPr>
          <p:cNvCxnSpPr>
            <a:cxnSpLocks/>
          </p:cNvCxnSpPr>
          <p:nvPr/>
        </p:nvCxnSpPr>
        <p:spPr>
          <a:xfrm flipH="1">
            <a:off x="7088578" y="1497009"/>
            <a:ext cx="236582" cy="3717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A99C433D-A739-72E4-5932-25919E6D2325}"/>
              </a:ext>
            </a:extLst>
          </p:cNvPr>
          <p:cNvSpPr txBox="1"/>
          <p:nvPr/>
        </p:nvSpPr>
        <p:spPr>
          <a:xfrm>
            <a:off x="5953288" y="1842230"/>
            <a:ext cx="205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RUP Houthalen-centrum</a:t>
            </a:r>
            <a:endParaRPr lang="nl-BE" sz="900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2A5786BC-224D-71F6-9355-C025CE79B9E8}"/>
              </a:ext>
            </a:extLst>
          </p:cNvPr>
          <p:cNvSpPr txBox="1"/>
          <p:nvPr/>
        </p:nvSpPr>
        <p:spPr>
          <a:xfrm>
            <a:off x="7431749" y="1842230"/>
            <a:ext cx="205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Gebiedsregie bedrijventerreinen</a:t>
            </a:r>
            <a:endParaRPr lang="nl-BE" sz="900" dirty="0"/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7D058061-6F63-4C79-7E35-588D60BF9D9F}"/>
              </a:ext>
            </a:extLst>
          </p:cNvPr>
          <p:cNvCxnSpPr>
            <a:cxnSpLocks/>
          </p:cNvCxnSpPr>
          <p:nvPr/>
        </p:nvCxnSpPr>
        <p:spPr>
          <a:xfrm>
            <a:off x="8010688" y="1508467"/>
            <a:ext cx="159476" cy="3061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44FD506C-0CE6-4453-90C4-96846E4D553F}"/>
              </a:ext>
            </a:extLst>
          </p:cNvPr>
          <p:cNvSpPr txBox="1"/>
          <p:nvPr/>
        </p:nvSpPr>
        <p:spPr>
          <a:xfrm>
            <a:off x="5578312" y="2376040"/>
            <a:ext cx="300761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/>
              <a:t>Vastgoedtypes</a:t>
            </a:r>
          </a:p>
          <a:p>
            <a:r>
              <a:rPr lang="nl-NL" sz="1350" dirty="0">
                <a:solidFill>
                  <a:srgbClr val="FF0000"/>
                </a:solidFill>
              </a:rPr>
              <a:t>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125" dirty="0"/>
              <a:t>Batterijpark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125" dirty="0"/>
              <a:t>Datacenter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125" dirty="0"/>
              <a:t>Grootschalige detailhandel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125" dirty="0"/>
              <a:t>Industrie chemie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125" dirty="0"/>
              <a:t>Industrie watergebonden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125" dirty="0"/>
              <a:t>Industrie zwaar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125" dirty="0"/>
              <a:t>Kantoren autogericht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125" dirty="0"/>
              <a:t>Kantoren dienstverlenend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125" dirty="0"/>
              <a:t>Logistiek 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125" dirty="0"/>
              <a:t>Logistiek S</a:t>
            </a:r>
          </a:p>
        </p:txBody>
      </p: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513B8003-9E9B-B308-5380-3C65B66FF151}"/>
              </a:ext>
            </a:extLst>
          </p:cNvPr>
          <p:cNvSpPr/>
          <p:nvPr/>
        </p:nvSpPr>
        <p:spPr>
          <a:xfrm>
            <a:off x="4899582" y="551468"/>
            <a:ext cx="3652072" cy="97925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B29D4DBD-75C5-FE9D-3938-DA6FB5CEFEC5}"/>
              </a:ext>
            </a:extLst>
          </p:cNvPr>
          <p:cNvSpPr txBox="1"/>
          <p:nvPr/>
        </p:nvSpPr>
        <p:spPr>
          <a:xfrm>
            <a:off x="2695848" y="1157336"/>
            <a:ext cx="82189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50" dirty="0">
                <a:solidFill>
                  <a:srgbClr val="FF0000"/>
                </a:solidFill>
              </a:rPr>
              <a:t>A</a:t>
            </a:r>
            <a:r>
              <a:rPr lang="nl-NL" sz="750" dirty="0"/>
              <a:t> KMO&gt;500 m²</a:t>
            </a:r>
          </a:p>
          <a:p>
            <a:r>
              <a:rPr lang="nl-NL" sz="750" dirty="0">
                <a:solidFill>
                  <a:srgbClr val="FF0000"/>
                </a:solidFill>
              </a:rPr>
              <a:t>A</a:t>
            </a:r>
            <a:r>
              <a:rPr lang="nl-NL" sz="750" dirty="0"/>
              <a:t> industrie</a:t>
            </a:r>
          </a:p>
          <a:p>
            <a:r>
              <a:rPr lang="nl-NL" sz="750" dirty="0">
                <a:solidFill>
                  <a:srgbClr val="FF0000"/>
                </a:solidFill>
              </a:rPr>
              <a:t>B</a:t>
            </a:r>
            <a:r>
              <a:rPr lang="nl-NL" sz="750" dirty="0"/>
              <a:t> campus</a:t>
            </a:r>
          </a:p>
          <a:p>
            <a:endParaRPr lang="nl-NL" sz="750" dirty="0"/>
          </a:p>
          <a:p>
            <a:endParaRPr lang="nl-BE" sz="750" dirty="0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A3688B8F-7A4C-3F62-495C-C48FBCBFE58F}"/>
              </a:ext>
            </a:extLst>
          </p:cNvPr>
          <p:cNvSpPr txBox="1"/>
          <p:nvPr/>
        </p:nvSpPr>
        <p:spPr>
          <a:xfrm>
            <a:off x="2016373" y="1187374"/>
            <a:ext cx="821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50" dirty="0">
                <a:solidFill>
                  <a:srgbClr val="FF0000"/>
                </a:solidFill>
              </a:rPr>
              <a:t>B</a:t>
            </a:r>
            <a:r>
              <a:rPr lang="nl-NL" sz="750" dirty="0"/>
              <a:t> groothandel</a:t>
            </a:r>
          </a:p>
          <a:p>
            <a:r>
              <a:rPr lang="nl-NL" sz="750" dirty="0">
                <a:solidFill>
                  <a:srgbClr val="FF0000"/>
                </a:solidFill>
              </a:rPr>
              <a:t>B</a:t>
            </a:r>
            <a:r>
              <a:rPr lang="nl-NL" sz="750" dirty="0"/>
              <a:t> kantoor</a:t>
            </a:r>
          </a:p>
          <a:p>
            <a:endParaRPr lang="nl-NL" sz="750" dirty="0"/>
          </a:p>
          <a:p>
            <a:endParaRPr lang="nl-BE" sz="750" dirty="0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09618B82-DF34-3571-2A17-D250A190AB2D}"/>
              </a:ext>
            </a:extLst>
          </p:cNvPr>
          <p:cNvSpPr txBox="1"/>
          <p:nvPr/>
        </p:nvSpPr>
        <p:spPr>
          <a:xfrm>
            <a:off x="3349018" y="1026563"/>
            <a:ext cx="14439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50" dirty="0">
                <a:solidFill>
                  <a:srgbClr val="FF0000"/>
                </a:solidFill>
              </a:rPr>
              <a:t>A</a:t>
            </a:r>
            <a:r>
              <a:rPr lang="nl-NL" sz="750" dirty="0"/>
              <a:t> publiekstrekkende functies</a:t>
            </a:r>
          </a:p>
          <a:p>
            <a:r>
              <a:rPr lang="nl-NL" sz="750" dirty="0">
                <a:solidFill>
                  <a:srgbClr val="FF0000"/>
                </a:solidFill>
              </a:rPr>
              <a:t>A</a:t>
            </a:r>
            <a:r>
              <a:rPr lang="nl-NL" sz="750" dirty="0"/>
              <a:t> campus</a:t>
            </a:r>
          </a:p>
          <a:p>
            <a:r>
              <a:rPr lang="nl-NL" sz="750" dirty="0">
                <a:solidFill>
                  <a:srgbClr val="FF0000"/>
                </a:solidFill>
              </a:rPr>
              <a:t>A</a:t>
            </a:r>
            <a:r>
              <a:rPr lang="nl-NL" sz="750" dirty="0"/>
              <a:t> KMO&lt;500 m²</a:t>
            </a:r>
          </a:p>
          <a:p>
            <a:endParaRPr lang="nl-NL" sz="750" dirty="0"/>
          </a:p>
          <a:p>
            <a:endParaRPr lang="nl-NL" sz="750" dirty="0"/>
          </a:p>
          <a:p>
            <a:endParaRPr lang="nl-BE" sz="750" dirty="0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9AACD259-3459-22CE-ED56-95E9340C5428}"/>
              </a:ext>
            </a:extLst>
          </p:cNvPr>
          <p:cNvSpPr txBox="1"/>
          <p:nvPr/>
        </p:nvSpPr>
        <p:spPr>
          <a:xfrm>
            <a:off x="4007107" y="1141979"/>
            <a:ext cx="11658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50" dirty="0">
                <a:solidFill>
                  <a:srgbClr val="FF0000"/>
                </a:solidFill>
              </a:rPr>
              <a:t>B</a:t>
            </a:r>
            <a:r>
              <a:rPr lang="nl-NL" sz="750" dirty="0"/>
              <a:t> recreatie</a:t>
            </a:r>
          </a:p>
          <a:p>
            <a:r>
              <a:rPr lang="nl-NL" sz="750" dirty="0">
                <a:solidFill>
                  <a:srgbClr val="FF0000"/>
                </a:solidFill>
              </a:rPr>
              <a:t>B</a:t>
            </a:r>
            <a:r>
              <a:rPr lang="nl-NL" sz="750" dirty="0"/>
              <a:t> kantoor multimodaal</a:t>
            </a:r>
          </a:p>
          <a:p>
            <a:endParaRPr lang="nl-NL" sz="750" dirty="0"/>
          </a:p>
          <a:p>
            <a:endParaRPr lang="nl-BE" sz="750" dirty="0"/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F3845119-4EE9-D369-59BC-79C013D17057}"/>
              </a:ext>
            </a:extLst>
          </p:cNvPr>
          <p:cNvSpPr txBox="1"/>
          <p:nvPr/>
        </p:nvSpPr>
        <p:spPr>
          <a:xfrm>
            <a:off x="1524337" y="3341598"/>
            <a:ext cx="82189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50" dirty="0">
                <a:solidFill>
                  <a:srgbClr val="FF0000"/>
                </a:solidFill>
              </a:rPr>
              <a:t>A</a:t>
            </a:r>
            <a:r>
              <a:rPr lang="nl-NL" sz="750" dirty="0"/>
              <a:t> KMO&gt;500 m²</a:t>
            </a:r>
          </a:p>
          <a:p>
            <a:r>
              <a:rPr lang="nl-NL" sz="750" dirty="0">
                <a:solidFill>
                  <a:srgbClr val="FF0000"/>
                </a:solidFill>
              </a:rPr>
              <a:t>A</a:t>
            </a:r>
            <a:r>
              <a:rPr lang="nl-NL" sz="750" dirty="0"/>
              <a:t> industrie</a:t>
            </a:r>
          </a:p>
          <a:p>
            <a:r>
              <a:rPr lang="nl-NL" sz="750" dirty="0">
                <a:solidFill>
                  <a:srgbClr val="FF0000"/>
                </a:solidFill>
              </a:rPr>
              <a:t>B</a:t>
            </a:r>
            <a:r>
              <a:rPr lang="nl-NL" sz="750" dirty="0"/>
              <a:t> campus</a:t>
            </a:r>
          </a:p>
          <a:p>
            <a:endParaRPr lang="nl-NL" sz="750" dirty="0"/>
          </a:p>
          <a:p>
            <a:endParaRPr lang="nl-BE" sz="750" dirty="0"/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F0F201A2-3C82-BAD4-BCCC-C4C17F0FDDA9}"/>
              </a:ext>
            </a:extLst>
          </p:cNvPr>
          <p:cNvSpPr txBox="1"/>
          <p:nvPr/>
        </p:nvSpPr>
        <p:spPr>
          <a:xfrm>
            <a:off x="2203812" y="3371886"/>
            <a:ext cx="821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50" dirty="0">
                <a:solidFill>
                  <a:srgbClr val="FF0000"/>
                </a:solidFill>
              </a:rPr>
              <a:t>B</a:t>
            </a:r>
            <a:r>
              <a:rPr lang="nl-NL" sz="750" dirty="0"/>
              <a:t> groothandel</a:t>
            </a:r>
          </a:p>
          <a:p>
            <a:r>
              <a:rPr lang="nl-NL" sz="750" dirty="0">
                <a:solidFill>
                  <a:srgbClr val="FF0000"/>
                </a:solidFill>
              </a:rPr>
              <a:t>B</a:t>
            </a:r>
            <a:r>
              <a:rPr lang="nl-NL" sz="750" dirty="0"/>
              <a:t> kantoor</a:t>
            </a:r>
          </a:p>
          <a:p>
            <a:endParaRPr lang="nl-NL" sz="750" dirty="0"/>
          </a:p>
          <a:p>
            <a:endParaRPr lang="nl-BE" sz="750" dirty="0"/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974D3133-F25C-EB3D-56CD-060DFA257EDC}"/>
              </a:ext>
            </a:extLst>
          </p:cNvPr>
          <p:cNvSpPr txBox="1"/>
          <p:nvPr/>
        </p:nvSpPr>
        <p:spPr>
          <a:xfrm>
            <a:off x="3863842" y="2948048"/>
            <a:ext cx="116585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50" dirty="0">
                <a:solidFill>
                  <a:srgbClr val="FF0000"/>
                </a:solidFill>
              </a:rPr>
              <a:t>B</a:t>
            </a:r>
            <a:r>
              <a:rPr lang="nl-NL" sz="750" dirty="0"/>
              <a:t> kantoor multimodaal</a:t>
            </a:r>
          </a:p>
          <a:p>
            <a:endParaRPr lang="nl-NL" sz="750" dirty="0"/>
          </a:p>
          <a:p>
            <a:endParaRPr lang="nl-BE" sz="750" dirty="0"/>
          </a:p>
        </p:txBody>
      </p:sp>
      <p:sp>
        <p:nvSpPr>
          <p:cNvPr id="46" name="Vrije vorm: vorm 45">
            <a:extLst>
              <a:ext uri="{FF2B5EF4-FFF2-40B4-BE49-F238E27FC236}">
                <a16:creationId xmlns:a16="http://schemas.microsoft.com/office/drawing/2014/main" id="{3F3CC1F0-384A-5B35-617C-32F9CCDAF55F}"/>
              </a:ext>
            </a:extLst>
          </p:cNvPr>
          <p:cNvSpPr/>
          <p:nvPr/>
        </p:nvSpPr>
        <p:spPr>
          <a:xfrm>
            <a:off x="3980469" y="1795806"/>
            <a:ext cx="473696" cy="1194848"/>
          </a:xfrm>
          <a:custGeom>
            <a:avLst/>
            <a:gdLst>
              <a:gd name="connsiteX0" fmla="*/ 0 w 631595"/>
              <a:gd name="connsiteY0" fmla="*/ 1432874 h 1593130"/>
              <a:gd name="connsiteX1" fmla="*/ 28280 w 631595"/>
              <a:gd name="connsiteY1" fmla="*/ 1131217 h 1593130"/>
              <a:gd name="connsiteX2" fmla="*/ 65987 w 631595"/>
              <a:gd name="connsiteY2" fmla="*/ 1159497 h 1593130"/>
              <a:gd name="connsiteX3" fmla="*/ 226243 w 631595"/>
              <a:gd name="connsiteY3" fmla="*/ 980388 h 1593130"/>
              <a:gd name="connsiteX4" fmla="*/ 329938 w 631595"/>
              <a:gd name="connsiteY4" fmla="*/ 84841 h 1593130"/>
              <a:gd name="connsiteX5" fmla="*/ 631595 w 631595"/>
              <a:gd name="connsiteY5" fmla="*/ 0 h 1593130"/>
              <a:gd name="connsiteX6" fmla="*/ 433633 w 631595"/>
              <a:gd name="connsiteY6" fmla="*/ 1451728 h 1593130"/>
              <a:gd name="connsiteX7" fmla="*/ 301657 w 631595"/>
              <a:gd name="connsiteY7" fmla="*/ 1593130 h 1593130"/>
              <a:gd name="connsiteX8" fmla="*/ 0 w 631595"/>
              <a:gd name="connsiteY8" fmla="*/ 1432874 h 159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1595" h="1593130">
                <a:moveTo>
                  <a:pt x="0" y="1432874"/>
                </a:moveTo>
                <a:lnTo>
                  <a:pt x="28280" y="1131217"/>
                </a:lnTo>
                <a:lnTo>
                  <a:pt x="65987" y="1159497"/>
                </a:lnTo>
                <a:lnTo>
                  <a:pt x="226243" y="980388"/>
                </a:lnTo>
                <a:lnTo>
                  <a:pt x="329938" y="84841"/>
                </a:lnTo>
                <a:lnTo>
                  <a:pt x="631595" y="0"/>
                </a:lnTo>
                <a:lnTo>
                  <a:pt x="433633" y="1451728"/>
                </a:lnTo>
                <a:lnTo>
                  <a:pt x="301657" y="1593130"/>
                </a:lnTo>
                <a:lnTo>
                  <a:pt x="0" y="1432874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2AC9E29E-33A3-4CC9-90A9-EA8C5D9F1B11}"/>
              </a:ext>
            </a:extLst>
          </p:cNvPr>
          <p:cNvSpPr txBox="1"/>
          <p:nvPr/>
        </p:nvSpPr>
        <p:spPr>
          <a:xfrm>
            <a:off x="4184176" y="2044134"/>
            <a:ext cx="82189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50" dirty="0">
                <a:solidFill>
                  <a:srgbClr val="FF0000"/>
                </a:solidFill>
              </a:rPr>
              <a:t>A</a:t>
            </a:r>
            <a:r>
              <a:rPr lang="nl-NL" sz="750" dirty="0"/>
              <a:t> KMO&gt;500 m²</a:t>
            </a:r>
          </a:p>
          <a:p>
            <a:r>
              <a:rPr lang="nl-NL" sz="750" dirty="0">
                <a:solidFill>
                  <a:srgbClr val="FF0000"/>
                </a:solidFill>
              </a:rPr>
              <a:t>B</a:t>
            </a:r>
            <a:r>
              <a:rPr lang="nl-NL" sz="750" dirty="0"/>
              <a:t> werkplaats met showroom</a:t>
            </a:r>
          </a:p>
          <a:p>
            <a:endParaRPr lang="nl-NL" sz="750" dirty="0"/>
          </a:p>
          <a:p>
            <a:endParaRPr lang="nl-BE" sz="750" dirty="0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9EB7785D-CC49-080F-E90A-DDBBE74306A8}"/>
              </a:ext>
            </a:extLst>
          </p:cNvPr>
          <p:cNvSpPr txBox="1"/>
          <p:nvPr/>
        </p:nvSpPr>
        <p:spPr>
          <a:xfrm>
            <a:off x="2419345" y="2052875"/>
            <a:ext cx="82189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50" dirty="0">
                <a:solidFill>
                  <a:srgbClr val="FF0000"/>
                </a:solidFill>
              </a:rPr>
              <a:t>A</a:t>
            </a:r>
            <a:r>
              <a:rPr lang="nl-NL" sz="750" dirty="0">
                <a:solidFill>
                  <a:schemeClr val="bg1"/>
                </a:solidFill>
              </a:rPr>
              <a:t> KMO&gt;500 m²</a:t>
            </a:r>
          </a:p>
          <a:p>
            <a:r>
              <a:rPr lang="nl-NL" sz="750" dirty="0">
                <a:solidFill>
                  <a:srgbClr val="FF0000"/>
                </a:solidFill>
              </a:rPr>
              <a:t>A</a:t>
            </a:r>
            <a:r>
              <a:rPr lang="nl-NL" sz="750" dirty="0">
                <a:solidFill>
                  <a:schemeClr val="bg1"/>
                </a:solidFill>
              </a:rPr>
              <a:t> industrie</a:t>
            </a:r>
          </a:p>
          <a:p>
            <a:r>
              <a:rPr lang="nl-NL" sz="750" dirty="0">
                <a:solidFill>
                  <a:srgbClr val="FF0000"/>
                </a:solidFill>
              </a:rPr>
              <a:t>B</a:t>
            </a:r>
            <a:r>
              <a:rPr lang="nl-NL" sz="750" dirty="0">
                <a:solidFill>
                  <a:schemeClr val="bg1"/>
                </a:solidFill>
              </a:rPr>
              <a:t> groothandel</a:t>
            </a:r>
          </a:p>
          <a:p>
            <a:r>
              <a:rPr lang="nl-NL" sz="750" dirty="0">
                <a:solidFill>
                  <a:srgbClr val="FF0000"/>
                </a:solidFill>
              </a:rPr>
              <a:t>B</a:t>
            </a:r>
            <a:r>
              <a:rPr lang="nl-NL" sz="750" dirty="0">
                <a:solidFill>
                  <a:schemeClr val="bg1"/>
                </a:solidFill>
              </a:rPr>
              <a:t> logistiek M?</a:t>
            </a:r>
          </a:p>
          <a:p>
            <a:endParaRPr lang="nl-NL" sz="750" dirty="0">
              <a:solidFill>
                <a:schemeClr val="bg1"/>
              </a:solidFill>
            </a:endParaRPr>
          </a:p>
          <a:p>
            <a:endParaRPr lang="nl-NL" sz="750" dirty="0">
              <a:solidFill>
                <a:schemeClr val="bg1"/>
              </a:solidFill>
            </a:endParaRPr>
          </a:p>
          <a:p>
            <a:endParaRPr lang="nl-BE" sz="750" dirty="0">
              <a:solidFill>
                <a:schemeClr val="bg1"/>
              </a:solidFill>
            </a:endParaRP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E471E5EC-2EA3-96EE-7CDB-97C0F63BE3F2}"/>
              </a:ext>
            </a:extLst>
          </p:cNvPr>
          <p:cNvSpPr txBox="1"/>
          <p:nvPr/>
        </p:nvSpPr>
        <p:spPr>
          <a:xfrm>
            <a:off x="2671922" y="633217"/>
            <a:ext cx="99815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50" dirty="0">
                <a:solidFill>
                  <a:srgbClr val="FF0000"/>
                </a:solidFill>
              </a:rPr>
              <a:t>A</a:t>
            </a:r>
            <a:r>
              <a:rPr lang="nl-NL" sz="750" dirty="0">
                <a:solidFill>
                  <a:schemeClr val="bg1"/>
                </a:solidFill>
              </a:rPr>
              <a:t> industrie ( niet hinderlijk </a:t>
            </a:r>
            <a:r>
              <a:rPr lang="nl-NL" sz="750" dirty="0" err="1">
                <a:solidFill>
                  <a:schemeClr val="bg1"/>
                </a:solidFill>
              </a:rPr>
              <a:t>tov</a:t>
            </a:r>
            <a:r>
              <a:rPr lang="nl-NL" sz="750" dirty="0">
                <a:solidFill>
                  <a:schemeClr val="bg1"/>
                </a:solidFill>
              </a:rPr>
              <a:t> woongebied)</a:t>
            </a:r>
          </a:p>
          <a:p>
            <a:r>
              <a:rPr lang="nl-NL" sz="750" dirty="0">
                <a:solidFill>
                  <a:srgbClr val="FF0000"/>
                </a:solidFill>
              </a:rPr>
              <a:t>A</a:t>
            </a:r>
            <a:r>
              <a:rPr lang="nl-NL" sz="750" dirty="0">
                <a:solidFill>
                  <a:schemeClr val="bg1"/>
                </a:solidFill>
              </a:rPr>
              <a:t> KMO&gt;500 m²</a:t>
            </a:r>
          </a:p>
          <a:p>
            <a:endParaRPr lang="nl-NL" sz="750" dirty="0">
              <a:solidFill>
                <a:schemeClr val="bg1"/>
              </a:solidFill>
            </a:endParaRPr>
          </a:p>
          <a:p>
            <a:endParaRPr lang="nl-NL" sz="750" dirty="0">
              <a:solidFill>
                <a:schemeClr val="bg1"/>
              </a:solidFill>
            </a:endParaRPr>
          </a:p>
          <a:p>
            <a:endParaRPr lang="nl-BE" sz="750" dirty="0">
              <a:solidFill>
                <a:schemeClr val="bg1"/>
              </a:solidFill>
            </a:endParaRP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2BF37CDB-9A58-F0B1-B8F8-145690CDC9C5}"/>
              </a:ext>
            </a:extLst>
          </p:cNvPr>
          <p:cNvSpPr txBox="1"/>
          <p:nvPr/>
        </p:nvSpPr>
        <p:spPr>
          <a:xfrm>
            <a:off x="2349696" y="3926889"/>
            <a:ext cx="82189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50" dirty="0">
                <a:solidFill>
                  <a:srgbClr val="FF0000"/>
                </a:solidFill>
              </a:rPr>
              <a:t>A</a:t>
            </a:r>
            <a:r>
              <a:rPr lang="nl-NL" sz="750" dirty="0">
                <a:solidFill>
                  <a:schemeClr val="bg1"/>
                </a:solidFill>
              </a:rPr>
              <a:t> KMO&gt;500 m²</a:t>
            </a:r>
          </a:p>
          <a:p>
            <a:r>
              <a:rPr lang="nl-NL" sz="750" dirty="0">
                <a:solidFill>
                  <a:srgbClr val="FF0000"/>
                </a:solidFill>
              </a:rPr>
              <a:t>A</a:t>
            </a:r>
            <a:r>
              <a:rPr lang="nl-NL" sz="750" dirty="0">
                <a:solidFill>
                  <a:schemeClr val="bg1"/>
                </a:solidFill>
              </a:rPr>
              <a:t> industrie</a:t>
            </a:r>
          </a:p>
          <a:p>
            <a:r>
              <a:rPr lang="nl-NL" sz="750" dirty="0">
                <a:solidFill>
                  <a:srgbClr val="FF0000"/>
                </a:solidFill>
              </a:rPr>
              <a:t>B</a:t>
            </a:r>
            <a:r>
              <a:rPr lang="nl-NL" sz="750" dirty="0">
                <a:solidFill>
                  <a:schemeClr val="bg1"/>
                </a:solidFill>
              </a:rPr>
              <a:t> groothandel</a:t>
            </a:r>
          </a:p>
          <a:p>
            <a:r>
              <a:rPr lang="nl-NL" sz="750" dirty="0">
                <a:solidFill>
                  <a:srgbClr val="FF0000"/>
                </a:solidFill>
              </a:rPr>
              <a:t>B</a:t>
            </a:r>
            <a:r>
              <a:rPr lang="nl-NL" sz="750" dirty="0">
                <a:solidFill>
                  <a:schemeClr val="bg1"/>
                </a:solidFill>
              </a:rPr>
              <a:t> logistiek M?</a:t>
            </a:r>
          </a:p>
          <a:p>
            <a:endParaRPr lang="nl-NL" sz="750" dirty="0">
              <a:solidFill>
                <a:schemeClr val="bg1"/>
              </a:solidFill>
            </a:endParaRPr>
          </a:p>
          <a:p>
            <a:endParaRPr lang="nl-NL" sz="750" dirty="0">
              <a:solidFill>
                <a:schemeClr val="bg1"/>
              </a:solidFill>
            </a:endParaRPr>
          </a:p>
          <a:p>
            <a:endParaRPr lang="nl-BE" sz="750" dirty="0">
              <a:solidFill>
                <a:schemeClr val="bg1"/>
              </a:solidFill>
            </a:endParaRPr>
          </a:p>
        </p:txBody>
      </p:sp>
      <p:sp>
        <p:nvSpPr>
          <p:cNvPr id="51" name="Ster: 5 punten 50">
            <a:extLst>
              <a:ext uri="{FF2B5EF4-FFF2-40B4-BE49-F238E27FC236}">
                <a16:creationId xmlns:a16="http://schemas.microsoft.com/office/drawing/2014/main" id="{DF0E263D-33DC-BD1D-8628-C6D9D7F207EF}"/>
              </a:ext>
            </a:extLst>
          </p:cNvPr>
          <p:cNvSpPr/>
          <p:nvPr/>
        </p:nvSpPr>
        <p:spPr>
          <a:xfrm>
            <a:off x="1997025" y="4172529"/>
            <a:ext cx="133102" cy="104390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52" name="Ster: 5 punten 51">
            <a:extLst>
              <a:ext uri="{FF2B5EF4-FFF2-40B4-BE49-F238E27FC236}">
                <a16:creationId xmlns:a16="http://schemas.microsoft.com/office/drawing/2014/main" id="{46E5C5C4-9849-040A-D5FB-FA606649E098}"/>
              </a:ext>
            </a:extLst>
          </p:cNvPr>
          <p:cNvSpPr/>
          <p:nvPr/>
        </p:nvSpPr>
        <p:spPr>
          <a:xfrm>
            <a:off x="1182536" y="3785416"/>
            <a:ext cx="133102" cy="104390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53" name="Ster: 5 punten 52">
            <a:extLst>
              <a:ext uri="{FF2B5EF4-FFF2-40B4-BE49-F238E27FC236}">
                <a16:creationId xmlns:a16="http://schemas.microsoft.com/office/drawing/2014/main" id="{F2819D14-3B7C-9F7E-D343-3AB0C20B01D5}"/>
              </a:ext>
            </a:extLst>
          </p:cNvPr>
          <p:cNvSpPr/>
          <p:nvPr/>
        </p:nvSpPr>
        <p:spPr>
          <a:xfrm>
            <a:off x="2117838" y="2060864"/>
            <a:ext cx="133102" cy="104390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54" name="Ster: 5 punten 53">
            <a:extLst>
              <a:ext uri="{FF2B5EF4-FFF2-40B4-BE49-F238E27FC236}">
                <a16:creationId xmlns:a16="http://schemas.microsoft.com/office/drawing/2014/main" id="{247646B3-02CE-F3A5-494B-FF724361FC3A}"/>
              </a:ext>
            </a:extLst>
          </p:cNvPr>
          <p:cNvSpPr/>
          <p:nvPr/>
        </p:nvSpPr>
        <p:spPr>
          <a:xfrm>
            <a:off x="3276274" y="2222494"/>
            <a:ext cx="133102" cy="104390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55" name="Ster: 5 punten 54">
            <a:extLst>
              <a:ext uri="{FF2B5EF4-FFF2-40B4-BE49-F238E27FC236}">
                <a16:creationId xmlns:a16="http://schemas.microsoft.com/office/drawing/2014/main" id="{EC5943F2-A4A0-1048-FCAA-E39CE8F6A32E}"/>
              </a:ext>
            </a:extLst>
          </p:cNvPr>
          <p:cNvSpPr/>
          <p:nvPr/>
        </p:nvSpPr>
        <p:spPr>
          <a:xfrm>
            <a:off x="7747797" y="2690464"/>
            <a:ext cx="133102" cy="104390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29F65B3E-A733-FC57-0281-CAAC500AAF68}"/>
              </a:ext>
            </a:extLst>
          </p:cNvPr>
          <p:cNvSpPr txBox="1"/>
          <p:nvPr/>
        </p:nvSpPr>
        <p:spPr>
          <a:xfrm>
            <a:off x="7712708" y="2826604"/>
            <a:ext cx="104741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25" dirty="0"/>
              <a:t>Interessante locaties voor watervragers</a:t>
            </a:r>
            <a:endParaRPr lang="nl-BE" sz="1125" dirty="0"/>
          </a:p>
        </p:txBody>
      </p:sp>
    </p:spTree>
    <p:extLst>
      <p:ext uri="{BB962C8B-B14F-4D97-AF65-F5344CB8AC3E}">
        <p14:creationId xmlns:p14="http://schemas.microsoft.com/office/powerpoint/2010/main" val="3810583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5D1932-31C5-1AE4-FB16-3BB8A302C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4FC06C7-09DF-EBAA-5D84-2700980AD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988" y="2000211"/>
            <a:ext cx="5648400" cy="2354579"/>
          </a:xfrm>
        </p:spPr>
        <p:txBody>
          <a:bodyPr/>
          <a:lstStyle/>
          <a:p>
            <a:r>
              <a:rPr lang="nl-BE" dirty="0" err="1">
                <a:solidFill>
                  <a:schemeClr val="bg1"/>
                </a:solidFill>
              </a:rPr>
              <a:t>Governance</a:t>
            </a:r>
            <a:br>
              <a:rPr lang="nl-BE" dirty="0"/>
            </a:br>
            <a:endParaRPr lang="nl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1FAEE-CF99-920D-FE52-14D0223258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3AA811B-2EBD-4900-905E-5BE206449611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3576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C4C921-1586-2210-8F4A-DB7737A80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82" y="1383506"/>
            <a:ext cx="8241074" cy="3084911"/>
          </a:xfrm>
        </p:spPr>
        <p:txBody>
          <a:bodyPr/>
          <a:lstStyle/>
          <a:p>
            <a:r>
              <a:rPr lang="nl-BE" dirty="0"/>
              <a:t>Een effectief uitgiftebeleid vereist een sterke </a:t>
            </a:r>
            <a:r>
              <a:rPr lang="nl-BE" dirty="0" err="1"/>
              <a:t>governancestructuur</a:t>
            </a:r>
            <a:endParaRPr lang="nl-BE" dirty="0"/>
          </a:p>
          <a:p>
            <a:r>
              <a:rPr lang="nl-BE" dirty="0"/>
              <a:t>De </a:t>
            </a:r>
            <a:r>
              <a:rPr lang="nl-BE" dirty="0" err="1"/>
              <a:t>governance</a:t>
            </a:r>
            <a:r>
              <a:rPr lang="nl-BE" dirty="0"/>
              <a:t> omvat taken voor </a:t>
            </a:r>
            <a:r>
              <a:rPr lang="nl-BE" b="1" dirty="0"/>
              <a:t>beheer en uitgifte</a:t>
            </a:r>
            <a:r>
              <a:rPr lang="nl-BE" dirty="0"/>
              <a:t>, met iemand aan de publieke kant met een duidelijk mandaat</a:t>
            </a:r>
          </a:p>
          <a:p>
            <a:r>
              <a:rPr lang="nl-BE" dirty="0"/>
              <a:t>Afhankelijk van het gekozen model, zal de beslissingsbevoegdheid voor de uitgiftecriteria verschillen</a:t>
            </a:r>
          </a:p>
          <a:p>
            <a:r>
              <a:rPr lang="nl-BE" dirty="0"/>
              <a:t>De </a:t>
            </a:r>
            <a:r>
              <a:rPr lang="nl-BE" dirty="0" err="1"/>
              <a:t>governance</a:t>
            </a:r>
            <a:r>
              <a:rPr lang="nl-BE" dirty="0"/>
              <a:t> wordt verder uitgewerkt in de volgende fase van het uitgifteplan.</a:t>
            </a:r>
          </a:p>
          <a:p>
            <a:endParaRPr lang="nl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B6615A-C7A6-9D84-0B0C-0E49F73E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Governance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E694E8-8D73-1A87-29F3-78D9E07DB13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3AA811B-2EBD-4900-905E-5BE206449611}" type="slidenum">
              <a:rPr lang="nl-BE" smtClean="0"/>
              <a:pPr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5088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489C67-5F8D-D48E-94C1-C4191B193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0D55D30-07C9-BA21-0717-4F3459993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9054" y="1964860"/>
            <a:ext cx="5648400" cy="2354579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Conclusie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BD16B-74D1-B58D-1DCA-A0B5FA0DC44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3AA811B-2EBD-4900-905E-5BE206449611}" type="slidenum">
              <a:rPr lang="nl-BE" smtClean="0"/>
              <a:pPr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204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5C38B-8DC7-BF45-E54C-3BDE98836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0F854F-8538-097D-FDF1-3D624D12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</p:spPr>
        <p:txBody>
          <a:bodyPr anchor="t">
            <a:normAutofit/>
          </a:bodyPr>
          <a:lstStyle/>
          <a:p>
            <a:r>
              <a:rPr lang="nl-NL" dirty="0"/>
              <a:t>Bovenlokaal uitgiftebeleid als hefboom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EAE0D0-21B7-6D32-97CF-8C8445C37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0" y="1361602"/>
            <a:ext cx="7468664" cy="2918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sz="2600" i="1" dirty="0"/>
              <a:t>Een instrument om de juiste bedrijven op de juiste plek te krijgen, via een </a:t>
            </a:r>
            <a:r>
              <a:rPr lang="nl-BE" sz="2600" b="1" i="1" dirty="0"/>
              <a:t>gezamenlijke visie tussen gemeenten</a:t>
            </a:r>
            <a:r>
              <a:rPr lang="nl-BE" sz="2600" i="1" dirty="0"/>
              <a:t>.</a:t>
            </a:r>
          </a:p>
          <a:p>
            <a:r>
              <a:rPr lang="nl-NL" sz="2600" b="1" dirty="0"/>
              <a:t>Waarom?  </a:t>
            </a:r>
          </a:p>
          <a:p>
            <a:pPr lvl="1"/>
            <a:r>
              <a:rPr lang="nl-NL" sz="2400" dirty="0"/>
              <a:t>Bedrijfsruimte = </a:t>
            </a:r>
            <a:r>
              <a:rPr lang="nl-NL" sz="2400" b="1" dirty="0"/>
              <a:t>regionale markt</a:t>
            </a:r>
            <a:r>
              <a:rPr lang="nl-NL" sz="2400" dirty="0"/>
              <a:t>, geen lokaal product.</a:t>
            </a:r>
          </a:p>
          <a:p>
            <a:pPr lvl="1"/>
            <a:r>
              <a:rPr lang="nl-NL" sz="2400" dirty="0"/>
              <a:t>Gemeenten kunnen dit </a:t>
            </a:r>
            <a:r>
              <a:rPr lang="nl-NL" sz="2400" b="1" dirty="0"/>
              <a:t>niet</a:t>
            </a:r>
            <a:r>
              <a:rPr lang="nl-NL" sz="2400" dirty="0"/>
              <a:t> alleen oplossen (te kleine schaal, versnippering).</a:t>
            </a:r>
            <a:endParaRPr lang="nl-BE" sz="2400" dirty="0"/>
          </a:p>
          <a:p>
            <a:pPr marL="457171" lvl="1" indent="0">
              <a:buNone/>
            </a:pPr>
            <a:br>
              <a:rPr lang="nl-BE" sz="3000" dirty="0"/>
            </a:br>
            <a:endParaRPr lang="nl-BE" sz="3000" dirty="0"/>
          </a:p>
          <a:p>
            <a:pPr marL="0" indent="0">
              <a:buNone/>
            </a:pPr>
            <a:endParaRPr lang="nl-BE" sz="1700" dirty="0"/>
          </a:p>
        </p:txBody>
      </p:sp>
      <p:pic>
        <p:nvPicPr>
          <p:cNvPr id="6" name="Afbeelding 5" descr="Afbeelding met tekst, groen, Lettertype, ontwerp&#10;&#10;Door AI gegenereerde inhoud is mogelijk onjuist.">
            <a:extLst>
              <a:ext uri="{FF2B5EF4-FFF2-40B4-BE49-F238E27FC236}">
                <a16:creationId xmlns:a16="http://schemas.microsoft.com/office/drawing/2014/main" id="{02FE8BFE-128B-81BE-CEB7-4A1246F9E7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41" t="23264" r="1861" b="38986"/>
          <a:stretch>
            <a:fillRect/>
          </a:stretch>
        </p:blipFill>
        <p:spPr>
          <a:xfrm>
            <a:off x="1769280" y="3539338"/>
            <a:ext cx="4577365" cy="131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11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D16960-4756-4E50-692B-013F39AD5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De bovenlokale uitgiftevisie…</a:t>
            </a:r>
          </a:p>
          <a:p>
            <a:pPr lvl="1"/>
            <a:r>
              <a:rPr lang="nl-BE" dirty="0"/>
              <a:t>Legt de </a:t>
            </a:r>
            <a:r>
              <a:rPr lang="nl-BE" b="1" dirty="0"/>
              <a:t>ruimtelijk-economische roeping </a:t>
            </a:r>
            <a:r>
              <a:rPr lang="nl-BE" dirty="0"/>
              <a:t>van het studiegebied vast</a:t>
            </a:r>
          </a:p>
          <a:p>
            <a:pPr lvl="1"/>
            <a:r>
              <a:rPr lang="nl-BE" dirty="0"/>
              <a:t>Vertaalt deze via vestigingsmilieus en economische ecosystemen</a:t>
            </a:r>
          </a:p>
          <a:p>
            <a:pPr lvl="1"/>
            <a:r>
              <a:rPr lang="nl-BE" dirty="0"/>
              <a:t>Biedt een gezamenlijk </a:t>
            </a:r>
            <a:r>
              <a:rPr lang="nl-BE" b="1" dirty="0"/>
              <a:t>referentiekader</a:t>
            </a:r>
            <a:r>
              <a:rPr lang="nl-BE" dirty="0"/>
              <a:t> voor toekomstige beleidsbeslissingen</a:t>
            </a:r>
          </a:p>
          <a:p>
            <a:pPr lvl="1"/>
            <a:r>
              <a:rPr lang="nl-BE" dirty="0"/>
              <a:t>Heeft </a:t>
            </a:r>
            <a:r>
              <a:rPr lang="nl-BE" b="1" dirty="0"/>
              <a:t>geen verordenende kracht </a:t>
            </a:r>
            <a:r>
              <a:rPr lang="nl-BE" dirty="0"/>
              <a:t>en zal geen bestemmingen wijzigen</a:t>
            </a:r>
          </a:p>
          <a:p>
            <a:pPr lvl="1"/>
            <a:r>
              <a:rPr lang="nl-BE" dirty="0"/>
              <a:t>Dient als basis voor verdere vertaling in </a:t>
            </a:r>
            <a:r>
              <a:rPr lang="nl-BE" b="1" dirty="0"/>
              <a:t>criteria</a:t>
            </a:r>
            <a:r>
              <a:rPr lang="nl-BE" dirty="0"/>
              <a:t>, </a:t>
            </a:r>
            <a:r>
              <a:rPr lang="nl-BE" b="1" dirty="0"/>
              <a:t>randvoorwaarden</a:t>
            </a:r>
            <a:r>
              <a:rPr lang="nl-BE" dirty="0"/>
              <a:t> en </a:t>
            </a:r>
            <a:r>
              <a:rPr lang="nl-BE" b="1" dirty="0"/>
              <a:t>acties</a:t>
            </a:r>
            <a:r>
              <a:rPr lang="nl-BE" dirty="0"/>
              <a:t> in uitgifteplannen + transitieplan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667E93-7CC8-7542-9360-B16FCB918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Conclusie</a:t>
            </a:r>
            <a:endParaRPr lang="nl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DA1617-DB0F-4072-A313-B5FFDCC7A6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3AA811B-2EBD-4900-905E-5BE206449611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830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4E8C7-A831-D573-FD1E-196B7B82A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</p:spPr>
        <p:txBody>
          <a:bodyPr anchor="t">
            <a:normAutofit/>
          </a:bodyPr>
          <a:lstStyle/>
          <a:p>
            <a:r>
              <a:rPr lang="nl-NL" dirty="0"/>
              <a:t>Gebiedsregisseur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B6B8DA-FA60-2214-DEFF-AD6F8AE2E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0" y="1361602"/>
            <a:ext cx="4027670" cy="2918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700" i="1" dirty="0"/>
              <a:t>Zonder gebiedsregie blijft de visie theorie.</a:t>
            </a:r>
          </a:p>
          <a:p>
            <a:pPr marL="0" indent="0">
              <a:buNone/>
            </a:pPr>
            <a:endParaRPr lang="nl-BE" sz="1700" dirty="0"/>
          </a:p>
          <a:p>
            <a:pPr lvl="0"/>
            <a:r>
              <a:rPr lang="nl-BE" sz="1700" b="1" dirty="0"/>
              <a:t>Coördineert</a:t>
            </a:r>
            <a:r>
              <a:rPr lang="nl-BE" sz="1700" dirty="0"/>
              <a:t> tussen gemeenten, eigenaars &amp; ontwikkelaars.</a:t>
            </a:r>
          </a:p>
          <a:p>
            <a:pPr lvl="0"/>
            <a:r>
              <a:rPr lang="nl-BE" sz="1700" b="1" dirty="0"/>
              <a:t>Bewaakt</a:t>
            </a:r>
            <a:r>
              <a:rPr lang="nl-BE" sz="1700" dirty="0"/>
              <a:t> dat uitgifteplan effectief gebruikt wordt in beslissingen.</a:t>
            </a:r>
          </a:p>
          <a:p>
            <a:pPr lvl="0"/>
            <a:r>
              <a:rPr lang="nl-BE" sz="1700" dirty="0"/>
              <a:t>Maakt </a:t>
            </a:r>
            <a:r>
              <a:rPr lang="nl-BE" sz="1700" b="1" dirty="0"/>
              <a:t>bovenlokale afstemming </a:t>
            </a:r>
            <a:r>
              <a:rPr lang="nl-BE" sz="1700" dirty="0"/>
              <a:t>mogelijk → ruimer aanbod + juiste match.</a:t>
            </a:r>
          </a:p>
          <a:p>
            <a:endParaRPr lang="nl-BE" sz="1700" dirty="0"/>
          </a:p>
        </p:txBody>
      </p:sp>
      <p:pic>
        <p:nvPicPr>
          <p:cNvPr id="12" name="Afbeelding 11" descr="Afbeelding met symbool, gereedschap&#10;&#10;Door AI gegenereerde inhoud is mogelijk onjuist.">
            <a:extLst>
              <a:ext uri="{FF2B5EF4-FFF2-40B4-BE49-F238E27FC236}">
                <a16:creationId xmlns:a16="http://schemas.microsoft.com/office/drawing/2014/main" id="{1ECD0ED6-0D94-4747-C700-8304B0E3F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1738489"/>
            <a:ext cx="19939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3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ED42-6031-04BE-97EF-9F3CF4FBD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51D4A36-64EB-47AD-9DA9-8BEF2B58A2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Gebiedsregie – Fase 1 - Doel</a:t>
            </a:r>
            <a:endParaRPr lang="nl-BE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F4CFBD4F-AC1D-AF3D-A7F0-5517746CA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532" y="1685196"/>
            <a:ext cx="4112745" cy="275705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dirty="0"/>
              <a:t>Complex project NZL</a:t>
            </a:r>
          </a:p>
          <a:p>
            <a:pPr marL="1200150" lvl="2" indent="-285750" algn="l">
              <a:buFont typeface="Wingdings" panose="05000000000000000000" pitchFamily="2" charset="2"/>
              <a:buChar char="Ø"/>
            </a:pPr>
            <a:r>
              <a:rPr lang="nl-NL" sz="1000" dirty="0"/>
              <a:t>Positionering bedrijventerreinen</a:t>
            </a:r>
          </a:p>
          <a:p>
            <a:pPr marL="1200150" lvl="2" indent="-285750" algn="l">
              <a:buFont typeface="Wingdings" panose="05000000000000000000" pitchFamily="2" charset="2"/>
              <a:buChar char="Ø"/>
            </a:pPr>
            <a:r>
              <a:rPr lang="nl-NL" sz="1000" dirty="0"/>
              <a:t>bestendigen en versterken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dirty="0"/>
              <a:t>Samenhang tussen diverse studies </a:t>
            </a:r>
          </a:p>
          <a:p>
            <a:pPr>
              <a:lnSpc>
                <a:spcPct val="100000"/>
              </a:lnSpc>
            </a:pPr>
            <a:r>
              <a:rPr lang="nl-NL" sz="1400" dirty="0"/>
              <a:t>     &amp; implementatie</a:t>
            </a:r>
            <a:r>
              <a:rPr lang="nl-BE" sz="1400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1400" dirty="0"/>
              <a:t>Toekomstgerichte aanpak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1400" dirty="0"/>
              <a:t>Revitalisering / verduurzaming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1400" dirty="0"/>
              <a:t>In samenwerking met ondernemingen</a:t>
            </a:r>
          </a:p>
          <a:p>
            <a:r>
              <a:rPr lang="nl-NL" sz="1600" dirty="0"/>
              <a:t>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B44C09C-1F14-E3FA-E58E-4D58767FD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277" y="1500456"/>
            <a:ext cx="4816724" cy="339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1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60A69-211E-7A63-1ABC-9BB503F3D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B1A2565-A7D0-4C2D-08F4-712A176D2D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Gebiedsregie: CZ-EP = 1 geheel</a:t>
            </a:r>
            <a:endParaRPr lang="nl-BE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2016C7E9-453E-DEF9-363E-06D57EE37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532" y="1813202"/>
            <a:ext cx="8714936" cy="2118797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Bestaande economische toestand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Beide meer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grotere bedrijven –&gt; regionale oriëntering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Voornaamste sectoren: </a:t>
            </a:r>
            <a:r>
              <a:rPr kumimoji="0" lang="nl-NL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cleantech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bouw, afval &amp; recyclage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Duidelijk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ander profiel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 andere industriële zones in Midden-Limburg (Hasselt, Genk, Lummen)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Mobiliteit sterk gelijklopend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Relatie tot hoger weggennet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Bedrijven met bovenlokale en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regionale werking</a:t>
            </a:r>
          </a:p>
        </p:txBody>
      </p:sp>
    </p:spTree>
    <p:extLst>
      <p:ext uri="{BB962C8B-B14F-4D97-AF65-F5344CB8AC3E}">
        <p14:creationId xmlns:p14="http://schemas.microsoft.com/office/powerpoint/2010/main" val="174944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75D21-7223-E9DE-332E-2B3EA8B93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DE8D3C2-0E4E-A680-7D60-09A1C6361B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Gebiedsregie: Doelstellingen</a:t>
            </a:r>
            <a:endParaRPr lang="nl-BE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33A8000D-DF7C-31A6-FCF5-2C7CE9D20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532" y="1813202"/>
            <a:ext cx="8714936" cy="2118797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Juiste bedrijf op de juiste plaats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Optimalisatie door samenwerking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Ruimtegebruik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Transformatiezones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1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0E8BD-89A7-C260-0518-DA833BCE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Doelstelling 1:Juiste bedrijf op de juiste plaats</a:t>
            </a:r>
            <a:endParaRPr lang="nl-BE" sz="2800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6D0609D8-03EE-FE9A-2B71-7E20DD8E51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27"/>
          <a:stretch/>
        </p:blipFill>
        <p:spPr>
          <a:xfrm>
            <a:off x="5525870" y="1660818"/>
            <a:ext cx="3422618" cy="2813264"/>
          </a:xfrm>
          <a:prstGeom prst="rect">
            <a:avLst/>
          </a:prstGeom>
        </p:spPr>
      </p:pic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B410B91D-842A-011C-70AF-F16AF95B9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88" y="2342371"/>
            <a:ext cx="7886700" cy="32635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1400" dirty="0"/>
              <a:t>Regionale bedrijventerreinen </a:t>
            </a:r>
          </a:p>
          <a:p>
            <a:pPr lvl="1"/>
            <a:r>
              <a:rPr lang="nl-NL" sz="1400" dirty="0">
                <a:sym typeface="Wingdings" panose="05000000000000000000" pitchFamily="2" charset="2"/>
              </a:rPr>
              <a:t>Huisvesten van </a:t>
            </a:r>
            <a:r>
              <a:rPr lang="nl-NL" sz="1400" b="1" dirty="0">
                <a:sym typeface="Wingdings" panose="05000000000000000000" pitchFamily="2" charset="2"/>
              </a:rPr>
              <a:t>grotere bedrijven</a:t>
            </a:r>
          </a:p>
          <a:p>
            <a:pPr>
              <a:lnSpc>
                <a:spcPct val="100000"/>
              </a:lnSpc>
            </a:pPr>
            <a:endParaRPr lang="nl-NL" sz="1400" b="1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nl-NL" sz="1400" b="1" dirty="0"/>
              <a:t>Europark: </a:t>
            </a:r>
            <a:r>
              <a:rPr lang="nl-NL" sz="1400" dirty="0"/>
              <a:t>vandaag reeds veel </a:t>
            </a:r>
            <a:r>
              <a:rPr lang="nl-NL" sz="1400" b="1" dirty="0"/>
              <a:t>bouw, </a:t>
            </a:r>
          </a:p>
          <a:p>
            <a:pPr>
              <a:lnSpc>
                <a:spcPct val="100000"/>
              </a:lnSpc>
            </a:pPr>
            <a:r>
              <a:rPr lang="nl-NL" sz="1400" b="1" dirty="0"/>
              <a:t>afval &amp; recyclage</a:t>
            </a:r>
            <a:r>
              <a:rPr lang="nl-NL" sz="1400" dirty="0"/>
              <a:t> bedrijven</a:t>
            </a:r>
          </a:p>
          <a:p>
            <a:pPr lvl="1"/>
            <a:r>
              <a:rPr lang="nl-NL" sz="1400" dirty="0">
                <a:sym typeface="Wingdings" panose="05000000000000000000" pitchFamily="2" charset="2"/>
              </a:rPr>
              <a:t>Bestaande behouden en verder uitbouwen </a:t>
            </a:r>
          </a:p>
          <a:p>
            <a:pPr>
              <a:lnSpc>
                <a:spcPct val="100000"/>
              </a:lnSpc>
            </a:pPr>
            <a:endParaRPr lang="nl-NL" sz="1400" b="1" dirty="0"/>
          </a:p>
          <a:p>
            <a:pPr>
              <a:lnSpc>
                <a:spcPct val="100000"/>
              </a:lnSpc>
            </a:pPr>
            <a:r>
              <a:rPr lang="nl-NL" sz="1400" b="1" dirty="0"/>
              <a:t>Centrum-Zuid: </a:t>
            </a:r>
            <a:r>
              <a:rPr lang="nl-NL" sz="1400" dirty="0"/>
              <a:t>aanwezigheid </a:t>
            </a:r>
            <a:r>
              <a:rPr lang="nl-NL" sz="1400" b="1" dirty="0"/>
              <a:t>Greenville-cluster   </a:t>
            </a:r>
          </a:p>
          <a:p>
            <a:pPr lvl="1"/>
            <a:r>
              <a:rPr lang="nl-NL" sz="1400" dirty="0" err="1">
                <a:sym typeface="Wingdings" panose="05000000000000000000" pitchFamily="2" charset="2"/>
              </a:rPr>
              <a:t>Cleantech</a:t>
            </a:r>
            <a:r>
              <a:rPr lang="nl-NL" sz="1400" dirty="0">
                <a:sym typeface="Wingdings" panose="05000000000000000000" pitchFamily="2" charset="2"/>
              </a:rPr>
              <a:t> als speerpunt</a:t>
            </a:r>
            <a:r>
              <a:rPr lang="nl-NL" sz="1400" dirty="0"/>
              <a:t> verder uitbouwen                     </a:t>
            </a:r>
            <a:endParaRPr lang="nl-BE" sz="1400" dirty="0"/>
          </a:p>
          <a:p>
            <a:endParaRPr lang="nl-BE" dirty="0"/>
          </a:p>
          <a:p>
            <a:endParaRPr lang="nl-BE" dirty="0"/>
          </a:p>
          <a:p>
            <a:endParaRPr lang="nl-BE" b="1" dirty="0"/>
          </a:p>
          <a:p>
            <a:endParaRPr lang="nl-BE" b="1" dirty="0"/>
          </a:p>
          <a:p>
            <a:r>
              <a:rPr lang="nl-BE" b="1" dirty="0"/>
              <a:t>			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0EA0CBA-C4DB-585F-012A-29AA44192B1B}"/>
              </a:ext>
            </a:extLst>
          </p:cNvPr>
          <p:cNvSpPr/>
          <p:nvPr/>
        </p:nvSpPr>
        <p:spPr>
          <a:xfrm>
            <a:off x="6506055" y="2506377"/>
            <a:ext cx="1282792" cy="154657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93C21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8214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0E8BD-89A7-C260-0518-DA833BCE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Doelstelling 2:Optimalisatie door samenwerking</a:t>
            </a:r>
            <a:endParaRPr lang="nl-BE" sz="2800" i="1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6D0609D8-03EE-FE9A-2B71-7E20DD8E5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27"/>
          <a:stretch/>
        </p:blipFill>
        <p:spPr>
          <a:xfrm>
            <a:off x="5144322" y="1500274"/>
            <a:ext cx="3999678" cy="32875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0F193869-B02A-2B25-E992-42B04D98DD72}"/>
                  </a:ext>
                </a:extLst>
              </p14:cNvPr>
              <p14:cNvContentPartPr/>
              <p14:nvPr/>
            </p14:nvContentPartPr>
            <p14:xfrm>
              <a:off x="5727890" y="3536300"/>
              <a:ext cx="803790" cy="116181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0F193869-B02A-2B25-E992-42B04D98DD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3872" y="3428325"/>
                <a:ext cx="911466" cy="13774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B410B91D-842A-011C-70AF-F16AF95B9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67" y="2562930"/>
            <a:ext cx="7886700" cy="3263504"/>
          </a:xfrm>
        </p:spPr>
        <p:txBody>
          <a:bodyPr>
            <a:noAutofit/>
          </a:bodyPr>
          <a:lstStyle/>
          <a:p>
            <a:r>
              <a:rPr lang="nl-NL" sz="1400" dirty="0"/>
              <a:t>Gemeenschappelijk </a:t>
            </a:r>
            <a:r>
              <a:rPr lang="nl-NL" sz="1400" b="1" dirty="0"/>
              <a:t>bedrijventerreinmanagement</a:t>
            </a:r>
          </a:p>
          <a:p>
            <a:pPr lvl="1"/>
            <a:r>
              <a:rPr lang="nl-NL" sz="1400" dirty="0"/>
              <a:t>Verder uitbouwen en optimaliseren</a:t>
            </a:r>
          </a:p>
          <a:p>
            <a:pPr lvl="1"/>
            <a:r>
              <a:rPr lang="nl-NL" sz="1400" dirty="0">
                <a:sym typeface="Wingdings" panose="05000000000000000000" pitchFamily="2" charset="2"/>
              </a:rPr>
              <a:t>Verhogen potenties en sterktes van CZ &amp; EP als één geheel</a:t>
            </a:r>
          </a:p>
          <a:p>
            <a:endParaRPr lang="nl-NL" sz="1400" dirty="0">
              <a:sym typeface="Wingdings" panose="05000000000000000000" pitchFamily="2" charset="2"/>
            </a:endParaRPr>
          </a:p>
          <a:p>
            <a:r>
              <a:rPr lang="nl-NL" sz="1400" b="1" dirty="0">
                <a:sym typeface="Wingdings" panose="05000000000000000000" pitchFamily="2" charset="2"/>
              </a:rPr>
              <a:t>Specifieke acties </a:t>
            </a:r>
            <a:r>
              <a:rPr lang="nl-NL" sz="1400" dirty="0">
                <a:sym typeface="Wingdings" panose="05000000000000000000" pitchFamily="2" charset="2"/>
              </a:rPr>
              <a:t>opnemen ter uitwerking van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>
                <a:sym typeface="Wingdings" panose="05000000000000000000" pitchFamily="2" charset="2"/>
              </a:rPr>
              <a:t>efficiënter ruimtegebruik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>
                <a:sym typeface="Wingdings" panose="05000000000000000000" pitchFamily="2" charset="2"/>
              </a:rPr>
              <a:t>energie community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>
                <a:sym typeface="Wingdings" panose="05000000000000000000" pitchFamily="2" charset="2"/>
              </a:rPr>
              <a:t>transformatie van het terrein</a:t>
            </a:r>
            <a:r>
              <a:rPr lang="nl-NL" sz="1400" dirty="0"/>
              <a:t>                          </a:t>
            </a:r>
            <a:endParaRPr lang="nl-BE" sz="1400" dirty="0"/>
          </a:p>
          <a:p>
            <a:endParaRPr lang="nl-BE" dirty="0"/>
          </a:p>
          <a:p>
            <a:endParaRPr lang="nl-BE" dirty="0"/>
          </a:p>
          <a:p>
            <a:endParaRPr lang="nl-BE" b="1" dirty="0"/>
          </a:p>
          <a:p>
            <a:endParaRPr lang="nl-BE" b="1" dirty="0"/>
          </a:p>
          <a:p>
            <a:r>
              <a:rPr lang="nl-BE" b="1" dirty="0"/>
              <a:t>			</a:t>
            </a:r>
          </a:p>
        </p:txBody>
      </p:sp>
      <p:pic>
        <p:nvPicPr>
          <p:cNvPr id="5" name="Graphic 4" descr="Handdruk met effen opvulling">
            <a:extLst>
              <a:ext uri="{FF2B5EF4-FFF2-40B4-BE49-F238E27FC236}">
                <a16:creationId xmlns:a16="http://schemas.microsoft.com/office/drawing/2014/main" id="{53452D50-729F-EECB-C1E9-17E05073B74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98151" y="2759699"/>
            <a:ext cx="1553201" cy="15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359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True&quot; Source=&quot;Group 4&quot; Layer=&quot;Group 4&quot; 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/100 [5]&quot; Source=&quot;Harvey 100&quot; /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5/100 [95]&quot; Source=&quot;Harvey 100&quot; 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6/100 [96]&quot; Source=&quot;Harvey 100&quot; /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7/100 [97]&quot; Source=&quot;Harvey 100&quot; /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8/100 [98]&quot; Source=&quot;Harvey 100&quot; /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9/100 [99]&quot; Source=&quot;Harvey 100&quot; 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0/100 [100]&quot; Source=&quot;Harvey 100&quot; /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0/8 [0]&quot; /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1/8 [1]&quot; /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2/8 [2]&quot; /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3/8 [3]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/100 [6]&quot; Source=&quot;Harvey 100&quot; /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4/8 [4]&quot; 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5/8 [5]&quot; /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6/8 [6]&quot; /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7/8 [7]&quot; 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8/8 [8]&quot; /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1/4 [1]&quot; 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/100 [7]&quot; Source=&quot;Harvey 100&quot; /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0/3 [0]&quot; 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1/3 [1]&quot; /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2/3 [2]&quot; /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3/3 [3]&quot; 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/100 [8]&quot; Source=&quot;Harvey 100&quot; 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/100 [9]&quot; Source=&quot;Harvey 100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/100 [10]&quot; Source=&quot;Harvey 100&quot; 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1/100 [11]&quot; Source=&quot;Harvey 100&quot; 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2/100 [12]&quot; Source=&quot;Harvey 100&quot; 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3/100 [13]&quot; Source=&quot;Harvey 100&quot; 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4/100 [14]&quot; Source=&quot;Harvey 100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True&quot; Source=&quot;Group 5&quot; Layer=&quot;Group 5&quot; 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5/100 [15]&quot; Source=&quot;Harvey 100&quot; 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6/100 [16]&quot; Source=&quot;Harvey 100&quot; 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7/100 [17]&quot; Source=&quot;Harvey 100&quot; 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8/100 [18]&quot; Source=&quot;Harvey 100&quot; 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9/100 [19]&quot; Source=&quot;Harvey 100&quot; 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0/100 [20]&quot; Source=&quot;Harvey 100&quot; 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1/100 [21]&quot; Source=&quot;Harvey 100&quot; 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2/100 [22]&quot; Source=&quot;Harvey 100&quot; 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3/100 [23]&quot; Source=&quot;Harvey 100&quot; 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4/100 [24]&quot; Source=&quot;Harvey 100&quot; 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True&quot; Source=&quot;Harvey 8&quot; Layer=&quot;Harvey 8&quot; /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5/100 [25]&quot; Source=&quot;Harvey 100&quot; 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6/100 [26]&quot; Source=&quot;Harvey 100&quot; 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7/100 [27]&quot; Source=&quot;Harvey 100&quot; 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8/100 [28]&quot; Source=&quot;Harvey 100&quot; 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9/100 [29]&quot; Source=&quot;Harvey 100&quot; 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0/100 [30]&quot; Source=&quot;Harvey 100&quot; 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1/100 [31]&quot; Source=&quot;Harvey 100&quot; 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2/100 [32]&quot; Source=&quot;Harvey 100&quot; 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3/100 [33]&quot; Source=&quot;Harvey 100&quot; 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4/100 [34]&quot; Source=&quot;Harvey 100&quot; 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5f66dcd-7c8d-4661-849b-23a9587c15e3&quot; /&gt;"/>
  <p:tag name="SP_POWERSHAPE" val="&lt;PowerShapeTag ClassVersion=&quot;0&quot; GUID=&quot;81f1f80b-b882-418d-8bbb-9c38d8d27274&quot; IsConsolidated=&quot;False&quot; IsTopLevel=&quot;True&quot; Layer=&quot;Harvey 100&quot; Source=&quot;Harvey 100&quot; /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5/100 [35]&quot; Source=&quot;Harvey 100&quot; 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6/100 [36]&quot; Source=&quot;Harvey 100&quot; 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7/100 [37]&quot; Source=&quot;Harvey 100&quot; 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8/100 [38]&quot; Source=&quot;Harvey 100&quot; 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9/100 [39]&quot; Source=&quot;Harvey 100&quot; 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0/100 [40]&quot; Source=&quot;Harvey 100&quot; 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1/100 [41]&quot; Source=&quot;Harvey 100&quot; 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2/100 [42]&quot; Source=&quot;Harvey 100&quot; 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3/100 [43]&quot; Source=&quot;Harvey 100&quot; 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4/100 [44]&quot; Source=&quot;Harvey 100&quot; 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0/100 [0]&quot; Source=&quot;Harvey 100&quot; /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5/100 [45]&quot; Source=&quot;Harvey 100&quot; 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6/100 [46]&quot; Source=&quot;Harvey 100&quot; 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7/100 [47]&quot; Source=&quot;Harvey 100&quot; 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8/100 [48]&quot; Source=&quot;Harvey 100&quot; /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9/100 [49]&quot; Source=&quot;Harvey 100&quot; 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0/100 [50]&quot; Source=&quot;Harvey 100&quot; 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1/100 [51]&quot; Source=&quot;Harvey 100&quot; 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2/100 [52]&quot; Source=&quot;Harvey 100&quot; 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3/100 [53]&quot; Source=&quot;Harvey 100&quot; /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4/100 [54]&quot; Source=&quot;Harvey 100&quot; 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/100 [1]&quot; Source=&quot;Harvey 100&quot; /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5/100 [55]&quot; Source=&quot;Harvey 100&quot; /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6/100 [56]&quot; Source=&quot;Harvey 100&quot; /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7/100 [57]&quot; Source=&quot;Harvey 100&quot; /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8/100 [58]&quot; Source=&quot;Harvey 100&quot; 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9/100 [59]&quot; Source=&quot;Harvey 100&quot; 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0/100 [60]&quot; Source=&quot;Harvey 100&quot; /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1/100 [61]&quot; Source=&quot;Harvey 100&quot; /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2/100 [62]&quot; Source=&quot;Harvey 100&quot; 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3/100 [63]&quot; Source=&quot;Harvey 100&quot; /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4/100 [64]&quot; Source=&quot;Harvey 100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/100 [2]&quot; Source=&quot;Harvey 100&quot; /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5/100 [65]&quot; Source=&quot;Harvey 100&quot; 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6/100 [66]&quot; Source=&quot;Harvey 100&quot; /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7/100 [67]&quot; Source=&quot;Harvey 100&quot; 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8/100 [68]&quot; Source=&quot;Harvey 100&quot; /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9/100 [69]&quot; Source=&quot;Harvey 100&quot; /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0/100 [70]&quot; Source=&quot;Harvey 100&quot; 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1/100 [71]&quot; Source=&quot;Harvey 100&quot; 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2/100 [72]&quot; Source=&quot;Harvey 100&quot; /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3/100 [73]&quot; Source=&quot;Harvey 100&quot; /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4/100 [74]&quot; Source=&quot;Harvey 100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/100 [3]&quot; Source=&quot;Harvey 100&quot; /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5/100 [75]&quot; Source=&quot;Harvey 100&quot; 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6/100 [76]&quot; Source=&quot;Harvey 100&quot; 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7/100 [77]&quot; Source=&quot;Harvey 100&quot; /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8/100 [78]&quot; Source=&quot;Harvey 100&quot; 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9/100 [79]&quot; Source=&quot;Harvey 100&quot; 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0/100 [80]&quot; Source=&quot;Harvey 100&quot; 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1/100 [81]&quot; Source=&quot;Harvey 100&quot; /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2/100 [82]&quot; Source=&quot;Harvey 100&quot; /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3/100 [83]&quot; Source=&quot;Harvey 100&quot; 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4/100 [84]&quot; Source=&quot;Harvey 100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/100 [4]&quot; Source=&quot;Harvey 100&quot; /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5/100 [85]&quot; Source=&quot;Harvey 100&quot; 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6/100 [86]&quot; Source=&quot;Harvey 100&quot; 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7/100 [87]&quot; Source=&quot;Harvey 100&quot; /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8/100 [88]&quot; Source=&quot;Harvey 100&quot; 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9/100 [89]&quot; Source=&quot;Harvey 100&quot; /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0/100 [90]&quot; Source=&quot;Harvey 100&quot; 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1/100 [91]&quot; Source=&quot;Harvey 100&quot; 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2/100 [92]&quot; Source=&quot;Harvey 100&quot; /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3/100 [93]&quot; Source=&quot;Harvey 100&quot; 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4/100 [94]&quot; Source=&quot;Harvey 100&quot; /&gt;"/>
</p:tagLst>
</file>

<file path=ppt/theme/theme1.xml><?xml version="1.0" encoding="utf-8"?>
<a:theme xmlns:a="http://schemas.openxmlformats.org/drawingml/2006/main" name="02_TEKSTSLIDES_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_voorstelling_NL- 7-2025" id="{A3BB6309-98DC-4BD6-8C58-7CEDA81AFA3D}" vid="{D1CE5D83-933A-4B52-A3DD-1CA449395F0F}"/>
    </a:ext>
  </a:extLst>
</a:theme>
</file>

<file path=ppt/theme/theme10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EKSTSLIDES_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_voorstelling_NL- 7-2025" id="{A3BB6309-98DC-4BD6-8C58-7CEDA81AFA3D}" vid="{2B91034D-7728-4A43-B8B3-8681BDDDB72A}"/>
    </a:ext>
  </a:extLst>
</a:theme>
</file>

<file path=ppt/theme/theme3.xml><?xml version="1.0" encoding="utf-8"?>
<a:theme xmlns:a="http://schemas.openxmlformats.org/drawingml/2006/main" name="Vlaio-Nieuw">
  <a:themeElements>
    <a:clrScheme name="Vlai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B48"/>
      </a:accent1>
      <a:accent2>
        <a:srgbClr val="9CDCD9"/>
      </a:accent2>
      <a:accent3>
        <a:srgbClr val="E37122"/>
      </a:accent3>
      <a:accent4>
        <a:srgbClr val="3FCFD5"/>
      </a:accent4>
      <a:accent5>
        <a:srgbClr val="002776"/>
      </a:accent5>
      <a:accent6>
        <a:srgbClr val="0079C9"/>
      </a:accent6>
      <a:hlink>
        <a:srgbClr val="D10074"/>
      </a:hlink>
      <a:folHlink>
        <a:srgbClr val="954F72"/>
      </a:folHlink>
    </a:clrScheme>
    <a:fontScheme name="Vlaio">
      <a:majorFont>
        <a:latin typeface="Flanders Art Sans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landers Art Sans Pro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rporate_voorstelling_NL- 7-2025" id="{A3BB6309-98DC-4BD6-8C58-7CEDA81AFA3D}" vid="{AC5F96C8-5CFB-430E-AF5C-D048A0073C2F}"/>
    </a:ext>
  </a:extLst>
</a:theme>
</file>

<file path=ppt/theme/theme4.xml><?xml version="1.0" encoding="utf-8"?>
<a:theme xmlns:a="http://schemas.openxmlformats.org/drawingml/2006/main" name="PPT template VLAIO 2022 Engels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_voorstelling_NL- 7-2025" id="{A3BB6309-98DC-4BD6-8C58-7CEDA81AFA3D}" vid="{141062B8-604A-4852-91B5-22C010D59145}"/>
    </a:ext>
  </a:extLst>
</a:theme>
</file>

<file path=ppt/theme/theme5.xml><?xml version="1.0" encoding="utf-8"?>
<a:theme xmlns:a="http://schemas.openxmlformats.org/drawingml/2006/main" name="3_TEKSTSLIDES_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_voorstelling_NL- 7-2025" id="{A3BB6309-98DC-4BD6-8C58-7CEDA81AFA3D}" vid="{57820F46-AEF6-486E-A331-126C4A2E2AEB}"/>
    </a:ext>
  </a:extLst>
</a:theme>
</file>

<file path=ppt/theme/theme6.xml><?xml version="1.0" encoding="utf-8"?>
<a:theme xmlns:a="http://schemas.openxmlformats.org/drawingml/2006/main" name="3_Huisstijl gemeente H-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Huisstijl gemeente H-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Sweco">
  <a:themeElements>
    <a:clrScheme name="Sweco">
      <a:dk1>
        <a:sysClr val="windowText" lastClr="000000"/>
      </a:dk1>
      <a:lt1>
        <a:srgbClr val="FFFFFF"/>
      </a:lt1>
      <a:dk2>
        <a:srgbClr val="111111"/>
      </a:dk2>
      <a:lt2>
        <a:srgbClr val="F2F2F2"/>
      </a:lt2>
      <a:accent1>
        <a:srgbClr val="3F6730"/>
      </a:accent1>
      <a:accent2>
        <a:srgbClr val="BDE3AF"/>
      </a:accent2>
      <a:accent3>
        <a:srgbClr val="87BE73"/>
      </a:accent3>
      <a:accent4>
        <a:srgbClr val="111111"/>
      </a:accent4>
      <a:accent5>
        <a:srgbClr val="E1E1E1"/>
      </a:accent5>
      <a:accent6>
        <a:srgbClr val="B2B2B2"/>
      </a:accent6>
      <a:hlink>
        <a:srgbClr val="3F6730"/>
      </a:hlink>
      <a:folHlink>
        <a:srgbClr val="B2B2B2"/>
      </a:folHlink>
    </a:clrScheme>
    <a:fontScheme name="Sweco">
      <a:majorFont>
        <a:latin typeface="Sweco Sans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>
            <a:cs typeface="Arial" panose="020B0604020202020204" pitchFamily="34" charset="0"/>
          </a:defRPr>
        </a:defPPr>
      </a:lstStyle>
    </a:txDef>
  </a:objectDefaults>
  <a:extraClrSchemeLst/>
  <a:custClrLst/>
  <a:extLst>
    <a:ext uri="{05A4C25C-085E-4340-85A3-A5531E510DB2}">
      <thm15:themeFamily xmlns:thm15="http://schemas.microsoft.com/office/thememl/2012/main" name="Presentation1" id="{A8FEB049-28D6-4E32-B42B-27FD62DED7F2}" vid="{F51E1C52-B6F8-4442-898A-C45C028ABBB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13DAAD7600244496CB3272216A37A0" ma:contentTypeVersion="19" ma:contentTypeDescription="Create a new document." ma:contentTypeScope="" ma:versionID="c744c78760010c06106c5cbfda8ea3e3">
  <xsd:schema xmlns:xsd="http://www.w3.org/2001/XMLSchema" xmlns:xs="http://www.w3.org/2001/XMLSchema" xmlns:p="http://schemas.microsoft.com/office/2006/metadata/properties" xmlns:ns2="d14e3d48-e15c-4c32-8a7e-a0a6cbeb96bd" xmlns:ns3="8199d74c-c384-4373-8a8c-e699a8ce3913" targetNamespace="http://schemas.microsoft.com/office/2006/metadata/properties" ma:root="true" ma:fieldsID="5181f24f84b9595efb78c0a532f57eea" ns2:_="" ns3:_="">
    <xsd:import namespace="d14e3d48-e15c-4c32-8a7e-a0a6cbeb96bd"/>
    <xsd:import namespace="8199d74c-c384-4373-8a8c-e699a8ce39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e3d48-e15c-4c32-8a7e-a0a6cbeb9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388c9a-8c9c-4f24-8dc3-4c1e9402a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9d74c-c384-4373-8a8c-e699a8ce391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27c897d-ba37-4002-b60c-e43807d5d954}" ma:internalName="TaxCatchAll" ma:showField="CatchAllData" ma:web="8199d74c-c384-4373-8a8c-e699a8ce39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4e3d48-e15c-4c32-8a7e-a0a6cbeb96bd">
      <Terms xmlns="http://schemas.microsoft.com/office/infopath/2007/PartnerControls"/>
    </lcf76f155ced4ddcb4097134ff3c332f>
    <TaxCatchAll xmlns="8199d74c-c384-4373-8a8c-e699a8ce3913" xsi:nil="true"/>
  </documentManagement>
</p:properties>
</file>

<file path=customXml/itemProps1.xml><?xml version="1.0" encoding="utf-8"?>
<ds:datastoreItem xmlns:ds="http://schemas.openxmlformats.org/officeDocument/2006/customXml" ds:itemID="{891599ED-D4C0-42E4-A878-8125821F9A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86F4F3-6A3C-4DCB-B038-79099517A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4e3d48-e15c-4c32-8a7e-a0a6cbeb96bd"/>
    <ds:schemaRef ds:uri="8199d74c-c384-4373-8a8c-e699a8ce39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8FA0B3-44D3-4853-AE9F-72F4F1D88F88}">
  <ds:schemaRefs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e9f3ac8e-9ee3-4d9f-b781-c6420cd4445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be237755-12e4-4c2b-bc84-8665e3b3d544"/>
    <ds:schemaRef ds:uri="d14e3d48-e15c-4c32-8a7e-a0a6cbeb96bd"/>
    <ds:schemaRef ds:uri="8199d74c-c384-4373-8a8c-e699a8ce3913"/>
  </ds:schemaRefs>
</ds:datastoreItem>
</file>

<file path=docMetadata/LabelInfo.xml><?xml version="1.0" encoding="utf-8"?>
<clbl:labelList xmlns:clbl="http://schemas.microsoft.com/office/2020/mipLabelMetadata">
  <clbl:label id="{0c0338a6-9561-4ee8-b8d6-4e89cbd520a0}" enabled="0" method="" siteId="{0c0338a6-9561-4ee8-b8d6-4e89cbd520a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Presentatie_VLAIO_template_NL_2025</Template>
  <TotalTime>263</TotalTime>
  <Words>1188</Words>
  <Application>Microsoft Office PowerPoint</Application>
  <PresentationFormat>Diavoorstelling (16:9)</PresentationFormat>
  <Paragraphs>277</Paragraphs>
  <Slides>30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9</vt:i4>
      </vt:variant>
      <vt:variant>
        <vt:lpstr>Diatitels</vt:lpstr>
      </vt:variant>
      <vt:variant>
        <vt:i4>30</vt:i4>
      </vt:variant>
    </vt:vector>
  </HeadingPairs>
  <TitlesOfParts>
    <vt:vector size="39" baseType="lpstr">
      <vt:lpstr>02_TEKSTSLIDES_BASIS</vt:lpstr>
      <vt:lpstr>4_TEKSTSLIDES_BASIS</vt:lpstr>
      <vt:lpstr>Vlaio-Nieuw</vt:lpstr>
      <vt:lpstr>PPT template VLAIO 2022 Engels</vt:lpstr>
      <vt:lpstr>3_TEKSTSLIDES_BASIS</vt:lpstr>
      <vt:lpstr>3_Huisstijl gemeente H-H</vt:lpstr>
      <vt:lpstr>Aangepast ontwerp</vt:lpstr>
      <vt:lpstr>2_Huisstijl gemeente H-H</vt:lpstr>
      <vt:lpstr>Sweco</vt:lpstr>
      <vt:lpstr>PowerPoint-presentatie</vt:lpstr>
      <vt:lpstr>PowerPoint-presentatie</vt:lpstr>
      <vt:lpstr>Bovenlokaal uitgiftebeleid als hefboom</vt:lpstr>
      <vt:lpstr>Gebiedsregisseur</vt:lpstr>
      <vt:lpstr>Gebiedsregie – Fase 1 - Doel</vt:lpstr>
      <vt:lpstr>Gebiedsregie: CZ-EP = 1 geheel</vt:lpstr>
      <vt:lpstr>Gebiedsregie: Doelstellingen</vt:lpstr>
      <vt:lpstr>Doelstelling 1:Juiste bedrijf op de juiste plaats</vt:lpstr>
      <vt:lpstr>Doelstelling 2:Optimalisatie door samenwerking</vt:lpstr>
      <vt:lpstr>Doelstelling 3: Ruimtegebruik</vt:lpstr>
      <vt:lpstr>Doelstelling 4: Transformatiezones</vt:lpstr>
      <vt:lpstr>Doelstelling 4: Transformatiezones</vt:lpstr>
      <vt:lpstr>PowerPoint-presentatie</vt:lpstr>
      <vt:lpstr>Toekomstbeeld centrum-Zuid</vt:lpstr>
      <vt:lpstr>PowerPoint-presentatie</vt:lpstr>
      <vt:lpstr>Voortraject - Doelstelling</vt:lpstr>
      <vt:lpstr>Een boeiende uitdaging</vt:lpstr>
      <vt:lpstr>Gebiedsregie/detachering – Voortraject </vt:lpstr>
      <vt:lpstr>Bovenlokale uitgiftevisie</vt:lpstr>
      <vt:lpstr>PowerPoint-presentatie</vt:lpstr>
      <vt:lpstr>Scope van de studie</vt:lpstr>
      <vt:lpstr>Vestigingsmilieus &amp; vastgoedtypologieën </vt:lpstr>
      <vt:lpstr>Vestigingsmilieus</vt:lpstr>
      <vt:lpstr>Vestigingsmilieus</vt:lpstr>
      <vt:lpstr>Vastgoedtypologieën</vt:lpstr>
      <vt:lpstr>PowerPoint-presentatie</vt:lpstr>
      <vt:lpstr>Governance </vt:lpstr>
      <vt:lpstr>Governance</vt:lpstr>
      <vt:lpstr>Conclusie</vt:lpstr>
      <vt:lpstr>Conclusie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 Witte Ellen</dc:creator>
  <cp:lastModifiedBy>Bas Dijkhuizen</cp:lastModifiedBy>
  <cp:revision>5</cp:revision>
  <cp:lastPrinted>2019-01-04T14:28:10Z</cp:lastPrinted>
  <dcterms:created xsi:type="dcterms:W3CDTF">2026-02-18T14:21:15Z</dcterms:created>
  <dcterms:modified xsi:type="dcterms:W3CDTF">2026-03-30T13:31:37Z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0x0101007713DAAD7600244496CB3272216A37A0</vt:lpwstr>
  </property>
  <property fmtid="{D5CDD505-2E9C-101B-9397-08002B2CF9AE}" pid="3" name="MediaServiceImageTags">
    <vt:lpwstr/>
  </property>
</Properties>
</file>