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7" r:id="rId5"/>
  </p:sldMasterIdLst>
  <p:notesMasterIdLst>
    <p:notesMasterId r:id="rId24"/>
  </p:notesMasterIdLst>
  <p:sldIdLst>
    <p:sldId id="268" r:id="rId6"/>
    <p:sldId id="330" r:id="rId7"/>
    <p:sldId id="316" r:id="rId8"/>
    <p:sldId id="332" r:id="rId9"/>
    <p:sldId id="323" r:id="rId10"/>
    <p:sldId id="333" r:id="rId11"/>
    <p:sldId id="334" r:id="rId12"/>
    <p:sldId id="335" r:id="rId13"/>
    <p:sldId id="336" r:id="rId14"/>
    <p:sldId id="315" r:id="rId15"/>
    <p:sldId id="337" r:id="rId16"/>
    <p:sldId id="338" r:id="rId17"/>
    <p:sldId id="339" r:id="rId18"/>
    <p:sldId id="409" r:id="rId19"/>
    <p:sldId id="279" r:id="rId20"/>
    <p:sldId id="289" r:id="rId21"/>
    <p:sldId id="329" r:id="rId22"/>
    <p:sldId id="263" r:id="rId23"/>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77A4"/>
    <a:srgbClr val="176287"/>
    <a:srgbClr val="00669E"/>
    <a:srgbClr val="007AC0"/>
    <a:srgbClr val="5573E1"/>
    <a:srgbClr val="66FF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C1B3B1-90DF-454A-BAC4-105B29860E48}" v="102" dt="2026-03-24T15:32:43.340"/>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96" autoAdjust="0"/>
    <p:restoredTop sz="94664" autoAdjust="0"/>
  </p:normalViewPr>
  <p:slideViewPr>
    <p:cSldViewPr snapToGrid="0">
      <p:cViewPr varScale="1">
        <p:scale>
          <a:sx n="78" d="100"/>
          <a:sy n="78" d="100"/>
        </p:scale>
        <p:origin x="787" y="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FB71DB75-442C-4D41-A204-51623F8B8092}" type="datetimeFigureOut">
              <a:rPr lang="nl-NL" smtClean="0"/>
              <a:t>30-3-2026</a:t>
            </a:fld>
            <a:endParaRPr lang="nl-NL"/>
          </a:p>
        </p:txBody>
      </p:sp>
      <p:sp>
        <p:nvSpPr>
          <p:cNvPr id="4" name="Tijdelijke aanduiding voor dia-afbeelding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5854E5D-DA75-4C75-ACB0-DCFF799B44E0}" type="slidenum">
              <a:rPr lang="nl-NL" smtClean="0"/>
              <a:t>‹nr.›</a:t>
            </a:fld>
            <a:endParaRPr lang="nl-NL"/>
          </a:p>
        </p:txBody>
      </p:sp>
    </p:spTree>
    <p:extLst>
      <p:ext uri="{BB962C8B-B14F-4D97-AF65-F5344CB8AC3E}">
        <p14:creationId xmlns:p14="http://schemas.microsoft.com/office/powerpoint/2010/main" val="58601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75854E5D-DA75-4C75-ACB0-DCFF799B44E0}" type="slidenum">
              <a:rPr lang="nl-NL" smtClean="0"/>
              <a:t>5</a:t>
            </a:fld>
            <a:endParaRPr lang="nl-NL"/>
          </a:p>
        </p:txBody>
      </p:sp>
    </p:spTree>
    <p:extLst>
      <p:ext uri="{BB962C8B-B14F-4D97-AF65-F5344CB8AC3E}">
        <p14:creationId xmlns:p14="http://schemas.microsoft.com/office/powerpoint/2010/main" val="10745739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75854E5D-DA75-4C75-ACB0-DCFF799B44E0}" type="slidenum">
              <a:rPr lang="nl-NL" smtClean="0"/>
              <a:t>6</a:t>
            </a:fld>
            <a:endParaRPr lang="nl-NL"/>
          </a:p>
        </p:txBody>
      </p:sp>
    </p:spTree>
    <p:extLst>
      <p:ext uri="{BB962C8B-B14F-4D97-AF65-F5344CB8AC3E}">
        <p14:creationId xmlns:p14="http://schemas.microsoft.com/office/powerpoint/2010/main" val="1858721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75854E5D-DA75-4C75-ACB0-DCFF799B44E0}" type="slidenum">
              <a:rPr lang="nl-NL" smtClean="0"/>
              <a:t>13</a:t>
            </a:fld>
            <a:endParaRPr lang="nl-NL"/>
          </a:p>
        </p:txBody>
      </p:sp>
    </p:spTree>
    <p:extLst>
      <p:ext uri="{BB962C8B-B14F-4D97-AF65-F5344CB8AC3E}">
        <p14:creationId xmlns:p14="http://schemas.microsoft.com/office/powerpoint/2010/main" val="1134380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3E3CD377-F411-44A4-B906-2984EB5C02AF}" type="slidenum">
              <a:rPr lang="nl-NL" smtClean="0"/>
              <a:t>14</a:t>
            </a:fld>
            <a:endParaRPr lang="nl-NL"/>
          </a:p>
        </p:txBody>
      </p:sp>
    </p:spTree>
    <p:extLst>
      <p:ext uri="{BB962C8B-B14F-4D97-AF65-F5344CB8AC3E}">
        <p14:creationId xmlns:p14="http://schemas.microsoft.com/office/powerpoint/2010/main" val="2842450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5854E5D-DA75-4C75-ACB0-DCFF799B44E0}"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24321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svg"/><Relationship Id="rId1" Type="http://schemas.openxmlformats.org/officeDocument/2006/relationships/slideMaster" Target="../slideMasters/slideMaster2.xml"/><Relationship Id="rId6" Type="http://schemas.openxmlformats.org/officeDocument/2006/relationships/image" Target="../media/image10.svg"/><Relationship Id="rId5" Type="http://schemas.openxmlformats.org/officeDocument/2006/relationships/image" Target="../media/image9.svg"/><Relationship Id="rId4" Type="http://schemas.openxmlformats.org/officeDocument/2006/relationships/image" Target="../media/image8.svg"/></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1">
    <p:spTree>
      <p:nvGrpSpPr>
        <p:cNvPr id="1" name=""/>
        <p:cNvGrpSpPr/>
        <p:nvPr/>
      </p:nvGrpSpPr>
      <p:grpSpPr>
        <a:xfrm>
          <a:off x="0" y="0"/>
          <a:ext cx="0" cy="0"/>
          <a:chOff x="0" y="0"/>
          <a:chExt cx="0" cy="0"/>
        </a:xfrm>
      </p:grpSpPr>
      <p:pic>
        <p:nvPicPr>
          <p:cNvPr id="5" name="Foto 8">
            <a:extLst>
              <a:ext uri="{FF2B5EF4-FFF2-40B4-BE49-F238E27FC236}">
                <a16:creationId xmlns:a16="http://schemas.microsoft.com/office/drawing/2014/main" id="{F5DBC633-2E9A-4C62-9E80-B3CDFA0A847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21288" b="13878"/>
          <a:stretch/>
        </p:blipFill>
        <p:spPr>
          <a:xfrm>
            <a:off x="538988" y="0"/>
            <a:ext cx="11649997" cy="5040000"/>
          </a:xfrm>
          <a:prstGeom prst="rect">
            <a:avLst/>
          </a:prstGeom>
        </p:spPr>
      </p:pic>
      <p:grpSp>
        <p:nvGrpSpPr>
          <p:cNvPr id="6" name="Groep 10"/>
          <p:cNvGrpSpPr/>
          <p:nvPr userDrawn="1"/>
        </p:nvGrpSpPr>
        <p:grpSpPr>
          <a:xfrm>
            <a:off x="-1" y="0"/>
            <a:ext cx="12192001" cy="6858000"/>
            <a:chOff x="-1" y="0"/>
            <a:chExt cx="12192001" cy="6858000"/>
          </a:xfrm>
        </p:grpSpPr>
        <p:sp>
          <p:nvSpPr>
            <p:cNvPr id="28" name="Masker wit"/>
            <p:cNvSpPr/>
            <p:nvPr userDrawn="1"/>
          </p:nvSpPr>
          <p:spPr>
            <a:xfrm>
              <a:off x="-1" y="0"/>
              <a:ext cx="12192000" cy="6858000"/>
            </a:xfrm>
            <a:custGeom>
              <a:avLst/>
              <a:gdLst>
                <a:gd name="connsiteX0" fmla="*/ 12192000 w 12192000"/>
                <a:gd name="connsiteY0" fmla="*/ 4418676 h 6858000"/>
                <a:gd name="connsiteX1" fmla="*/ 12192000 w 12192000"/>
                <a:gd name="connsiteY1" fmla="*/ 6858000 h 6858000"/>
                <a:gd name="connsiteX2" fmla="*/ 538989 w 12192000"/>
                <a:gd name="connsiteY2" fmla="*/ 6858000 h 6858000"/>
                <a:gd name="connsiteX3" fmla="*/ 538990 w 12192000"/>
                <a:gd name="connsiteY3" fmla="*/ 5028275 h 6858000"/>
                <a:gd name="connsiteX4" fmla="*/ 0 w 12192000"/>
                <a:gd name="connsiteY4" fmla="*/ 0 h 6858000"/>
                <a:gd name="connsiteX5" fmla="*/ 538989 w 12192000"/>
                <a:gd name="connsiteY5" fmla="*/ 0 h 6858000"/>
                <a:gd name="connsiteX6" fmla="*/ 538989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12192000" y="4418676"/>
                  </a:moveTo>
                  <a:lnTo>
                    <a:pt x="12192000" y="6858000"/>
                  </a:lnTo>
                  <a:lnTo>
                    <a:pt x="538989" y="6858000"/>
                  </a:lnTo>
                  <a:cubicBezTo>
                    <a:pt x="538989" y="6250697"/>
                    <a:pt x="538990" y="5635578"/>
                    <a:pt x="538990" y="5028275"/>
                  </a:cubicBezTo>
                  <a:close/>
                  <a:moveTo>
                    <a:pt x="0" y="0"/>
                  </a:moveTo>
                  <a:lnTo>
                    <a:pt x="538989" y="0"/>
                  </a:lnTo>
                  <a:lnTo>
                    <a:pt x="538989"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16" name="Trapezium blauw breed"/>
            <p:cNvSpPr/>
            <p:nvPr userDrawn="1"/>
          </p:nvSpPr>
          <p:spPr>
            <a:xfrm>
              <a:off x="540218" y="3348000"/>
              <a:ext cx="11651782" cy="1684800"/>
            </a:xfrm>
            <a:custGeom>
              <a:avLst/>
              <a:gdLst>
                <a:gd name="connsiteX0" fmla="*/ 0 w 11651782"/>
                <a:gd name="connsiteY0" fmla="*/ 0 h 1693062"/>
                <a:gd name="connsiteX1" fmla="*/ 11651782 w 11651782"/>
                <a:gd name="connsiteY1" fmla="*/ 0 h 1693062"/>
                <a:gd name="connsiteX2" fmla="*/ 11651782 w 11651782"/>
                <a:gd name="connsiteY2" fmla="*/ 1693062 h 1693062"/>
                <a:gd name="connsiteX3" fmla="*/ 0 w 11651782"/>
                <a:gd name="connsiteY3" fmla="*/ 1693062 h 1693062"/>
                <a:gd name="connsiteX4" fmla="*/ 0 w 11651782"/>
                <a:gd name="connsiteY4" fmla="*/ 0 h 1693062"/>
                <a:gd name="connsiteX0" fmla="*/ 0 w 11651782"/>
                <a:gd name="connsiteY0" fmla="*/ 0 h 1693062"/>
                <a:gd name="connsiteX1" fmla="*/ 11651782 w 11651782"/>
                <a:gd name="connsiteY1" fmla="*/ 0 h 1693062"/>
                <a:gd name="connsiteX2" fmla="*/ 11651782 w 11651782"/>
                <a:gd name="connsiteY2" fmla="*/ 1083462 h 1693062"/>
                <a:gd name="connsiteX3" fmla="*/ 0 w 11651782"/>
                <a:gd name="connsiteY3" fmla="*/ 1693062 h 1693062"/>
                <a:gd name="connsiteX4" fmla="*/ 0 w 11651782"/>
                <a:gd name="connsiteY4" fmla="*/ 0 h 16930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651782" h="1693062">
                  <a:moveTo>
                    <a:pt x="0" y="0"/>
                  </a:moveTo>
                  <a:lnTo>
                    <a:pt x="11651782" y="0"/>
                  </a:lnTo>
                  <a:lnTo>
                    <a:pt x="11651782" y="1083462"/>
                  </a:lnTo>
                  <a:lnTo>
                    <a:pt x="0" y="1693062"/>
                  </a:lnTo>
                  <a:lnTo>
                    <a:pt x="0" y="0"/>
                  </a:lnTo>
                  <a:close/>
                </a:path>
              </a:pathLst>
            </a:custGeom>
            <a:solidFill>
              <a:srgbClr val="007AC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solidFill>
                  <a:schemeClr val="bg1"/>
                </a:solidFill>
              </a:endParaRPr>
            </a:p>
          </p:txBody>
        </p:sp>
        <p:pic>
          <p:nvPicPr>
            <p:cNvPr id="14" name="Juridische naam"/>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698400" y="5791588"/>
              <a:ext cx="1953810" cy="526412"/>
            </a:xfrm>
            <a:prstGeom prst="rect">
              <a:avLst/>
            </a:prstGeom>
          </p:spPr>
        </p:pic>
        <p:pic>
          <p:nvPicPr>
            <p:cNvPr id="15" name="Logo titeldia's"/>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38989" y="5331496"/>
              <a:ext cx="757011" cy="979664"/>
            </a:xfrm>
            <a:prstGeom prst="rect">
              <a:avLst/>
            </a:prstGeom>
          </p:spPr>
        </p:pic>
      </p:grpSp>
      <p:sp>
        <p:nvSpPr>
          <p:cNvPr id="2" name="Title 1"/>
          <p:cNvSpPr>
            <a:spLocks noGrp="1"/>
          </p:cNvSpPr>
          <p:nvPr userDrawn="1">
            <p:ph type="ctrTitle"/>
          </p:nvPr>
        </p:nvSpPr>
        <p:spPr>
          <a:xfrm>
            <a:off x="942840" y="3604846"/>
            <a:ext cx="10821531" cy="526442"/>
          </a:xfrm>
        </p:spPr>
        <p:txBody>
          <a:bodyPr anchor="b">
            <a:normAutofit/>
          </a:bodyPr>
          <a:lstStyle>
            <a:lvl1pPr algn="l">
              <a:defRPr sz="3000">
                <a:solidFill>
                  <a:schemeClr val="bg1"/>
                </a:solidFill>
              </a:defRPr>
            </a:lvl1pPr>
          </a:lstStyle>
          <a:p>
            <a:r>
              <a:rPr lang="nl-NL"/>
              <a:t>Klik om stijl te bewerken</a:t>
            </a:r>
            <a:endParaRPr lang="en-US"/>
          </a:p>
        </p:txBody>
      </p:sp>
      <p:sp>
        <p:nvSpPr>
          <p:cNvPr id="3" name="Subtitle 2"/>
          <p:cNvSpPr>
            <a:spLocks noGrp="1"/>
          </p:cNvSpPr>
          <p:nvPr userDrawn="1">
            <p:ph type="subTitle" idx="1"/>
          </p:nvPr>
        </p:nvSpPr>
        <p:spPr>
          <a:xfrm>
            <a:off x="942840" y="4044466"/>
            <a:ext cx="10821531" cy="993755"/>
          </a:xfrm>
        </p:spPr>
        <p:txBody>
          <a:bodyPr>
            <a:normAutofit/>
          </a:bodyPr>
          <a:lstStyle>
            <a:lvl1pPr marL="0" indent="0" algn="l">
              <a:buNone/>
              <a:defRPr sz="200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nl-NL"/>
              <a:t>Klikken om de ondertitelstijl van het model te bewerken</a:t>
            </a:r>
            <a:endParaRPr lang="en-US"/>
          </a:p>
        </p:txBody>
      </p:sp>
      <p:sp>
        <p:nvSpPr>
          <p:cNvPr id="18" name="Date Placeholder 3"/>
          <p:cNvSpPr>
            <a:spLocks noGrp="1"/>
          </p:cNvSpPr>
          <p:nvPr userDrawn="1">
            <p:ph type="dt" sz="half" idx="2"/>
          </p:nvPr>
        </p:nvSpPr>
        <p:spPr>
          <a:xfrm>
            <a:off x="10101966" y="3944819"/>
            <a:ext cx="1653681" cy="265500"/>
          </a:xfrm>
          <a:prstGeom prst="rect">
            <a:avLst/>
          </a:prstGeom>
        </p:spPr>
        <p:txBody>
          <a:bodyPr vert="horz" lIns="91440" tIns="0" rIns="91440" bIns="45720" rtlCol="0" anchor="t" anchorCtr="0"/>
          <a:lstStyle>
            <a:lvl1pPr algn="r">
              <a:defRPr sz="1200">
                <a:solidFill>
                  <a:schemeClr val="bg1"/>
                </a:solidFill>
              </a:defRPr>
            </a:lvl1pPr>
          </a:lstStyle>
          <a:p>
            <a:fld id="{9F69E215-7AB7-450B-99C5-08346E4D4929}" type="datetime4">
              <a:rPr lang="nl-NL" smtClean="0"/>
              <a:t>30 maart 2026</a:t>
            </a:fld>
            <a:endParaRPr lang="nl-NL"/>
          </a:p>
        </p:txBody>
      </p:sp>
      <p:sp>
        <p:nvSpPr>
          <p:cNvPr id="20" name="Naam spreker"/>
          <p:cNvSpPr>
            <a:spLocks noGrp="1"/>
          </p:cNvSpPr>
          <p:nvPr userDrawn="1">
            <p:ph type="body" sz="quarter" idx="10" hasCustomPrompt="1"/>
          </p:nvPr>
        </p:nvSpPr>
        <p:spPr>
          <a:xfrm>
            <a:off x="9210761" y="3586537"/>
            <a:ext cx="2544887" cy="323850"/>
          </a:xfrm>
        </p:spPr>
        <p:txBody>
          <a:bodyPr bIns="0" anchor="b" anchorCtr="0">
            <a:noAutofit/>
          </a:bodyPr>
          <a:lstStyle>
            <a:lvl1pPr marL="0" indent="0" algn="r">
              <a:buNone/>
              <a:defRPr sz="1400" b="1">
                <a:solidFill>
                  <a:schemeClr val="bg1"/>
                </a:solidFill>
              </a:defRPr>
            </a:lvl1pPr>
            <a:lvl2pPr marL="197283" indent="0" algn="l">
              <a:buNone/>
              <a:defRPr sz="1400" b="1">
                <a:solidFill>
                  <a:schemeClr val="bg1"/>
                </a:solidFill>
              </a:defRPr>
            </a:lvl2pPr>
            <a:lvl3pPr marL="395990" indent="0" algn="l">
              <a:buNone/>
              <a:defRPr sz="1400" b="1">
                <a:solidFill>
                  <a:schemeClr val="bg1"/>
                </a:solidFill>
              </a:defRPr>
            </a:lvl3pPr>
            <a:lvl4pPr marL="593985" indent="0" algn="l">
              <a:buNone/>
              <a:defRPr sz="1400" b="1">
                <a:solidFill>
                  <a:schemeClr val="bg1"/>
                </a:solidFill>
              </a:defRPr>
            </a:lvl4pPr>
            <a:lvl5pPr marL="791980" indent="0" algn="l">
              <a:buNone/>
              <a:defRPr sz="1400" b="1">
                <a:solidFill>
                  <a:schemeClr val="bg1"/>
                </a:solidFill>
              </a:defRPr>
            </a:lvl5pPr>
          </a:lstStyle>
          <a:p>
            <a:pPr lvl="0"/>
            <a:r>
              <a:rPr lang="nl-NL"/>
              <a:t>Klik voor Naam Achternaam</a:t>
            </a:r>
          </a:p>
        </p:txBody>
      </p:sp>
      <p:sp>
        <p:nvSpPr>
          <p:cNvPr id="19" name="Rechthoek breed 11" hidden="1"/>
          <p:cNvSpPr/>
          <p:nvPr userDrawn="1"/>
        </p:nvSpPr>
        <p:spPr>
          <a:xfrm>
            <a:off x="538989" y="3345876"/>
            <a:ext cx="11653011" cy="10728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Tree>
    <p:extLst>
      <p:ext uri="{BB962C8B-B14F-4D97-AF65-F5344CB8AC3E}">
        <p14:creationId xmlns:p14="http://schemas.microsoft.com/office/powerpoint/2010/main" val="2549301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fsluiting">
    <p:spTree>
      <p:nvGrpSpPr>
        <p:cNvPr id="1" name=""/>
        <p:cNvGrpSpPr/>
        <p:nvPr/>
      </p:nvGrpSpPr>
      <p:grpSpPr>
        <a:xfrm>
          <a:off x="0" y="0"/>
          <a:ext cx="0" cy="0"/>
          <a:chOff x="0" y="0"/>
          <a:chExt cx="0" cy="0"/>
        </a:xfrm>
      </p:grpSpPr>
      <p:pic>
        <p:nvPicPr>
          <p:cNvPr id="5" name="Foto 1">
            <a:extLst>
              <a:ext uri="{FF2B5EF4-FFF2-40B4-BE49-F238E27FC236}">
                <a16:creationId xmlns:a16="http://schemas.microsoft.com/office/drawing/2014/main" id="{4C7A91E8-45CD-4B65-9248-D0BF00E6334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7595" b="17595"/>
          <a:stretch/>
        </p:blipFill>
        <p:spPr>
          <a:xfrm>
            <a:off x="540001" y="0"/>
            <a:ext cx="11653969" cy="5040000"/>
          </a:xfrm>
          <a:prstGeom prst="rect">
            <a:avLst/>
          </a:prstGeom>
        </p:spPr>
      </p:pic>
      <p:grpSp>
        <p:nvGrpSpPr>
          <p:cNvPr id="16" name="Groep 15"/>
          <p:cNvGrpSpPr/>
          <p:nvPr userDrawn="1"/>
        </p:nvGrpSpPr>
        <p:grpSpPr>
          <a:xfrm>
            <a:off x="-1" y="0"/>
            <a:ext cx="12193201" cy="6858000"/>
            <a:chOff x="-1" y="0"/>
            <a:chExt cx="12193201" cy="6858000"/>
          </a:xfrm>
        </p:grpSpPr>
        <p:sp>
          <p:nvSpPr>
            <p:cNvPr id="17" name="Masker wit"/>
            <p:cNvSpPr/>
            <p:nvPr userDrawn="1"/>
          </p:nvSpPr>
          <p:spPr>
            <a:xfrm>
              <a:off x="-1" y="0"/>
              <a:ext cx="12192000" cy="6858000"/>
            </a:xfrm>
            <a:custGeom>
              <a:avLst/>
              <a:gdLst>
                <a:gd name="connsiteX0" fmla="*/ 12192000 w 12192000"/>
                <a:gd name="connsiteY0" fmla="*/ 4418676 h 6858000"/>
                <a:gd name="connsiteX1" fmla="*/ 12192000 w 12192000"/>
                <a:gd name="connsiteY1" fmla="*/ 6858000 h 6858000"/>
                <a:gd name="connsiteX2" fmla="*/ 538989 w 12192000"/>
                <a:gd name="connsiteY2" fmla="*/ 6858000 h 6858000"/>
                <a:gd name="connsiteX3" fmla="*/ 538990 w 12192000"/>
                <a:gd name="connsiteY3" fmla="*/ 5028275 h 6858000"/>
                <a:gd name="connsiteX4" fmla="*/ 0 w 12192000"/>
                <a:gd name="connsiteY4" fmla="*/ 0 h 6858000"/>
                <a:gd name="connsiteX5" fmla="*/ 538989 w 12192000"/>
                <a:gd name="connsiteY5" fmla="*/ 0 h 6858000"/>
                <a:gd name="connsiteX6" fmla="*/ 538989 w 12192000"/>
                <a:gd name="connsiteY6" fmla="*/ 6858000 h 6858000"/>
                <a:gd name="connsiteX7" fmla="*/ 0 w 121920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58000">
                  <a:moveTo>
                    <a:pt x="12192000" y="4418676"/>
                  </a:moveTo>
                  <a:lnTo>
                    <a:pt x="12192000" y="6858000"/>
                  </a:lnTo>
                  <a:lnTo>
                    <a:pt x="538989" y="6858000"/>
                  </a:lnTo>
                  <a:cubicBezTo>
                    <a:pt x="538989" y="6250697"/>
                    <a:pt x="538990" y="5635578"/>
                    <a:pt x="538990" y="5028275"/>
                  </a:cubicBezTo>
                  <a:close/>
                  <a:moveTo>
                    <a:pt x="0" y="0"/>
                  </a:moveTo>
                  <a:lnTo>
                    <a:pt x="538989" y="0"/>
                  </a:lnTo>
                  <a:lnTo>
                    <a:pt x="538989"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19" name="Vlak blauw"/>
            <p:cNvSpPr/>
            <p:nvPr userDrawn="1"/>
          </p:nvSpPr>
          <p:spPr>
            <a:xfrm>
              <a:off x="540000" y="0"/>
              <a:ext cx="11653200" cy="5040000"/>
            </a:xfrm>
            <a:custGeom>
              <a:avLst/>
              <a:gdLst>
                <a:gd name="connsiteX0" fmla="*/ 0 w 11663511"/>
                <a:gd name="connsiteY0" fmla="*/ 0 h 5040000"/>
                <a:gd name="connsiteX1" fmla="*/ 11663511 w 11663511"/>
                <a:gd name="connsiteY1" fmla="*/ 0 h 5040000"/>
                <a:gd name="connsiteX2" fmla="*/ 11663511 w 11663511"/>
                <a:gd name="connsiteY2" fmla="*/ 5040000 h 5040000"/>
                <a:gd name="connsiteX3" fmla="*/ 0 w 11663511"/>
                <a:gd name="connsiteY3" fmla="*/ 5040000 h 5040000"/>
                <a:gd name="connsiteX4" fmla="*/ 0 w 11663511"/>
                <a:gd name="connsiteY4" fmla="*/ 0 h 5040000"/>
                <a:gd name="connsiteX0" fmla="*/ 0 w 11663511"/>
                <a:gd name="connsiteY0" fmla="*/ 0 h 5040000"/>
                <a:gd name="connsiteX1" fmla="*/ 11663511 w 11663511"/>
                <a:gd name="connsiteY1" fmla="*/ 0 h 5040000"/>
                <a:gd name="connsiteX2" fmla="*/ 11663511 w 11663511"/>
                <a:gd name="connsiteY2" fmla="*/ 4430400 h 5040000"/>
                <a:gd name="connsiteX3" fmla="*/ 0 w 11663511"/>
                <a:gd name="connsiteY3" fmla="*/ 5040000 h 5040000"/>
                <a:gd name="connsiteX4" fmla="*/ 0 w 11663511"/>
                <a:gd name="connsiteY4" fmla="*/ 0 h 5040000"/>
                <a:gd name="connsiteX0" fmla="*/ 0 w 11663511"/>
                <a:gd name="connsiteY0" fmla="*/ 0 h 5040000"/>
                <a:gd name="connsiteX1" fmla="*/ 11663511 w 11663511"/>
                <a:gd name="connsiteY1" fmla="*/ 0 h 5040000"/>
                <a:gd name="connsiteX2" fmla="*/ 11655696 w 11663511"/>
                <a:gd name="connsiteY2" fmla="*/ 4414769 h 5040000"/>
                <a:gd name="connsiteX3" fmla="*/ 0 w 11663511"/>
                <a:gd name="connsiteY3" fmla="*/ 5040000 h 5040000"/>
                <a:gd name="connsiteX4" fmla="*/ 0 w 11663511"/>
                <a:gd name="connsiteY4" fmla="*/ 0 h 5040000"/>
                <a:gd name="connsiteX0" fmla="*/ 0 w 11663511"/>
                <a:gd name="connsiteY0" fmla="*/ 0 h 5040000"/>
                <a:gd name="connsiteX1" fmla="*/ 11663511 w 11663511"/>
                <a:gd name="connsiteY1" fmla="*/ 0 h 5040000"/>
                <a:gd name="connsiteX2" fmla="*/ 11631633 w 11663511"/>
                <a:gd name="connsiteY2" fmla="*/ 4432816 h 5040000"/>
                <a:gd name="connsiteX3" fmla="*/ 0 w 11663511"/>
                <a:gd name="connsiteY3" fmla="*/ 5040000 h 5040000"/>
                <a:gd name="connsiteX4" fmla="*/ 0 w 11663511"/>
                <a:gd name="connsiteY4" fmla="*/ 0 h 5040000"/>
                <a:gd name="connsiteX0" fmla="*/ 0 w 11679759"/>
                <a:gd name="connsiteY0" fmla="*/ 0 h 5040000"/>
                <a:gd name="connsiteX1" fmla="*/ 11663511 w 11679759"/>
                <a:gd name="connsiteY1" fmla="*/ 0 h 5040000"/>
                <a:gd name="connsiteX2" fmla="*/ 11679759 w 11679759"/>
                <a:gd name="connsiteY2" fmla="*/ 4438832 h 5040000"/>
                <a:gd name="connsiteX3" fmla="*/ 0 w 11679759"/>
                <a:gd name="connsiteY3" fmla="*/ 5040000 h 5040000"/>
                <a:gd name="connsiteX4" fmla="*/ 0 w 11679759"/>
                <a:gd name="connsiteY4" fmla="*/ 0 h 5040000"/>
                <a:gd name="connsiteX0" fmla="*/ 0 w 11663511"/>
                <a:gd name="connsiteY0" fmla="*/ 0 h 5040000"/>
                <a:gd name="connsiteX1" fmla="*/ 11663511 w 11663511"/>
                <a:gd name="connsiteY1" fmla="*/ 0 h 5040000"/>
                <a:gd name="connsiteX2" fmla="*/ 11661712 w 11663511"/>
                <a:gd name="connsiteY2" fmla="*/ 4444848 h 5040000"/>
                <a:gd name="connsiteX3" fmla="*/ 0 w 11663511"/>
                <a:gd name="connsiteY3" fmla="*/ 5040000 h 5040000"/>
                <a:gd name="connsiteX4" fmla="*/ 0 w 11663511"/>
                <a:gd name="connsiteY4" fmla="*/ 0 h 504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663511" h="5040000">
                  <a:moveTo>
                    <a:pt x="0" y="0"/>
                  </a:moveTo>
                  <a:lnTo>
                    <a:pt x="11663511" y="0"/>
                  </a:lnTo>
                  <a:cubicBezTo>
                    <a:pt x="11662911" y="1481616"/>
                    <a:pt x="11662312" y="2963232"/>
                    <a:pt x="11661712" y="4444848"/>
                  </a:cubicBezTo>
                  <a:lnTo>
                    <a:pt x="0" y="5040000"/>
                  </a:lnTo>
                  <a:lnTo>
                    <a:pt x="0" y="0"/>
                  </a:lnTo>
                  <a:close/>
                </a:path>
              </a:pathLst>
            </a:custGeom>
            <a:solidFill>
              <a:srgbClr val="007AC0">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solidFill>
                  <a:schemeClr val="bg1"/>
                </a:solidFill>
              </a:endParaRPr>
            </a:p>
          </p:txBody>
        </p:sp>
        <p:pic>
          <p:nvPicPr>
            <p:cNvPr id="20" name="Juridische naam"/>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698188" y="5791588"/>
              <a:ext cx="1953810" cy="526412"/>
            </a:xfrm>
            <a:prstGeom prst="rect">
              <a:avLst/>
            </a:prstGeom>
          </p:spPr>
        </p:pic>
        <p:pic>
          <p:nvPicPr>
            <p:cNvPr id="21" name="Logo titeldia's"/>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38989" y="5331496"/>
              <a:ext cx="757011" cy="979664"/>
            </a:xfrm>
            <a:prstGeom prst="rect">
              <a:avLst/>
            </a:prstGeom>
          </p:spPr>
        </p:pic>
      </p:grpSp>
      <p:sp>
        <p:nvSpPr>
          <p:cNvPr id="2" name="Title 1"/>
          <p:cNvSpPr>
            <a:spLocks noGrp="1"/>
          </p:cNvSpPr>
          <p:nvPr userDrawn="1">
            <p:ph type="title" hasCustomPrompt="1"/>
          </p:nvPr>
        </p:nvSpPr>
        <p:spPr>
          <a:xfrm>
            <a:off x="940275" y="2276477"/>
            <a:ext cx="10805503" cy="1290183"/>
          </a:xfrm>
        </p:spPr>
        <p:txBody>
          <a:bodyPr anchor="b">
            <a:normAutofit/>
          </a:bodyPr>
          <a:lstStyle>
            <a:lvl1pPr>
              <a:defRPr sz="3000" b="1">
                <a:solidFill>
                  <a:schemeClr val="bg1"/>
                </a:solidFill>
              </a:defRPr>
            </a:lvl1pPr>
          </a:lstStyle>
          <a:p>
            <a:br>
              <a:rPr lang="nl-NL"/>
            </a:br>
            <a:r>
              <a:rPr lang="nl-NL"/>
              <a:t>Bedankt voor uw aandacht!</a:t>
            </a:r>
            <a:endParaRPr lang="en-US"/>
          </a:p>
        </p:txBody>
      </p:sp>
      <p:sp>
        <p:nvSpPr>
          <p:cNvPr id="3" name="Text Placeholder 2"/>
          <p:cNvSpPr>
            <a:spLocks noGrp="1"/>
          </p:cNvSpPr>
          <p:nvPr userDrawn="1">
            <p:ph type="body" idx="1"/>
          </p:nvPr>
        </p:nvSpPr>
        <p:spPr>
          <a:xfrm>
            <a:off x="940275" y="3573941"/>
            <a:ext cx="10805503" cy="1019376"/>
          </a:xfrm>
        </p:spPr>
        <p:txBody>
          <a:bodyPr>
            <a:normAutofit/>
          </a:bodyPr>
          <a:lstStyle>
            <a:lvl1pPr marL="0" indent="0">
              <a:buNone/>
              <a:defRPr sz="1600">
                <a:solidFill>
                  <a:schemeClr val="bg1"/>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nl-NL"/>
              <a:t>Klikken om de tekststijl van het model te bewerken</a:t>
            </a:r>
          </a:p>
        </p:txBody>
      </p:sp>
      <p:sp>
        <p:nvSpPr>
          <p:cNvPr id="6" name="Slide Number Placeholder 5"/>
          <p:cNvSpPr>
            <a:spLocks noGrp="1"/>
          </p:cNvSpPr>
          <p:nvPr userDrawn="1">
            <p:ph type="sldNum" sz="quarter" idx="12"/>
          </p:nvPr>
        </p:nvSpPr>
        <p:spPr/>
        <p:txBody>
          <a:bodyPr/>
          <a:lstStyle/>
          <a:p>
            <a:fld id="{756E5451-E083-48F6-8E64-A559EEA9D6CC}" type="slidenum">
              <a:rPr lang="nl-NL" smtClean="0"/>
              <a:t>‹nr.›</a:t>
            </a:fld>
            <a:endParaRPr lang="nl-NL"/>
          </a:p>
        </p:txBody>
      </p:sp>
      <p:sp>
        <p:nvSpPr>
          <p:cNvPr id="18" name="Rechthoek 17" hidden="1"/>
          <p:cNvSpPr/>
          <p:nvPr userDrawn="1"/>
        </p:nvSpPr>
        <p:spPr>
          <a:xfrm>
            <a:off x="540000" y="6318000"/>
            <a:ext cx="8064000" cy="5400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23" name="Rechthoek 22" hidden="1"/>
          <p:cNvSpPr/>
          <p:nvPr userDrawn="1"/>
        </p:nvSpPr>
        <p:spPr>
          <a:xfrm>
            <a:off x="540001" y="4593600"/>
            <a:ext cx="8609787" cy="4464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Tree>
    <p:extLst>
      <p:ext uri="{BB962C8B-B14F-4D97-AF65-F5344CB8AC3E}">
        <p14:creationId xmlns:p14="http://schemas.microsoft.com/office/powerpoint/2010/main" val="949177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p:spTree>
      <p:nvGrpSpPr>
        <p:cNvPr id="1" name=""/>
        <p:cNvGrpSpPr/>
        <p:nvPr/>
      </p:nvGrpSpPr>
      <p:grpSpPr>
        <a:xfrm>
          <a:off x="0" y="0"/>
          <a:ext cx="0" cy="0"/>
          <a:chOff x="0" y="0"/>
          <a:chExt cx="0" cy="0"/>
        </a:xfrm>
      </p:grpSpPr>
      <p:sp>
        <p:nvSpPr>
          <p:cNvPr id="13" name="Rechthoek 12">
            <a:extLst>
              <a:ext uri="{FF2B5EF4-FFF2-40B4-BE49-F238E27FC236}">
                <a16:creationId xmlns:a16="http://schemas.microsoft.com/office/drawing/2014/main" id="{075445C1-D4B9-3447-9B3A-9F3F20AD398B}"/>
              </a:ext>
            </a:extLst>
          </p:cNvPr>
          <p:cNvSpPr/>
          <p:nvPr userDrawn="1"/>
        </p:nvSpPr>
        <p:spPr>
          <a:xfrm>
            <a:off x="1209801" y="0"/>
            <a:ext cx="10982199" cy="4521914"/>
          </a:xfrm>
          <a:prstGeom prst="rect">
            <a:avLst/>
          </a:prstGeom>
          <a:solidFill>
            <a:srgbClr val="FAFA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6" name="Graphic 18">
            <a:extLst>
              <a:ext uri="{FF2B5EF4-FFF2-40B4-BE49-F238E27FC236}">
                <a16:creationId xmlns:a16="http://schemas.microsoft.com/office/drawing/2014/main" id="{5B953BB9-42CD-6146-B8EB-B5C802CAE5E2}"/>
              </a:ext>
            </a:extLst>
          </p:cNvPr>
          <p:cNvGrpSpPr/>
          <p:nvPr userDrawn="1"/>
        </p:nvGrpSpPr>
        <p:grpSpPr>
          <a:xfrm>
            <a:off x="1209801" y="0"/>
            <a:ext cx="4886198" cy="6386959"/>
            <a:chOff x="5486400" y="1257300"/>
            <a:chExt cx="3556000" cy="4648200"/>
          </a:xfrm>
          <a:solidFill>
            <a:schemeClr val="bg1">
              <a:lumMod val="95000"/>
            </a:schemeClr>
          </a:solidFill>
        </p:grpSpPr>
        <p:sp>
          <p:nvSpPr>
            <p:cNvPr id="7" name="Vrije vorm 6">
              <a:extLst>
                <a:ext uri="{FF2B5EF4-FFF2-40B4-BE49-F238E27FC236}">
                  <a16:creationId xmlns:a16="http://schemas.microsoft.com/office/drawing/2014/main" id="{D679C61D-F859-3942-86DB-045201DCAA71}"/>
                </a:ext>
              </a:extLst>
            </p:cNvPr>
            <p:cNvSpPr/>
            <p:nvPr/>
          </p:nvSpPr>
          <p:spPr>
            <a:xfrm>
              <a:off x="5486400" y="2075687"/>
              <a:ext cx="63608" cy="128397"/>
            </a:xfrm>
            <a:custGeom>
              <a:avLst/>
              <a:gdLst>
                <a:gd name="connsiteX0" fmla="*/ 63419 w 63608"/>
                <a:gd name="connsiteY0" fmla="*/ 57150 h 128397"/>
                <a:gd name="connsiteX1" fmla="*/ 0 w 63608"/>
                <a:gd name="connsiteY1" fmla="*/ 0 h 128397"/>
                <a:gd name="connsiteX2" fmla="*/ 0 w 63608"/>
                <a:gd name="connsiteY2" fmla="*/ 128397 h 128397"/>
                <a:gd name="connsiteX3" fmla="*/ 63609 w 63608"/>
                <a:gd name="connsiteY3" fmla="*/ 57531 h 128397"/>
                <a:gd name="connsiteX4" fmla="*/ 63419 w 63608"/>
                <a:gd name="connsiteY4" fmla="*/ 57150 h 1283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08" h="128397">
                  <a:moveTo>
                    <a:pt x="63419" y="57150"/>
                  </a:moveTo>
                  <a:lnTo>
                    <a:pt x="0" y="0"/>
                  </a:lnTo>
                  <a:lnTo>
                    <a:pt x="0" y="128397"/>
                  </a:lnTo>
                  <a:lnTo>
                    <a:pt x="63609" y="57531"/>
                  </a:lnTo>
                  <a:lnTo>
                    <a:pt x="63419" y="57150"/>
                  </a:lnTo>
                  <a:close/>
                </a:path>
              </a:pathLst>
            </a:custGeom>
            <a:grpFill/>
            <a:ln w="9500" cap="flat">
              <a:noFill/>
              <a:prstDash val="solid"/>
              <a:miter/>
            </a:ln>
          </p:spPr>
          <p:txBody>
            <a:bodyPr rtlCol="0" anchor="ctr"/>
            <a:lstStyle/>
            <a:p>
              <a:endParaRPr lang="nl-NL"/>
            </a:p>
          </p:txBody>
        </p:sp>
        <p:sp>
          <p:nvSpPr>
            <p:cNvPr id="8" name="Vrije vorm 7">
              <a:extLst>
                <a:ext uri="{FF2B5EF4-FFF2-40B4-BE49-F238E27FC236}">
                  <a16:creationId xmlns:a16="http://schemas.microsoft.com/office/drawing/2014/main" id="{9F176D74-7560-2147-98B6-842A4C5451CD}"/>
                </a:ext>
              </a:extLst>
            </p:cNvPr>
            <p:cNvSpPr/>
            <p:nvPr/>
          </p:nvSpPr>
          <p:spPr>
            <a:xfrm>
              <a:off x="5486400" y="1743075"/>
              <a:ext cx="412457" cy="831246"/>
            </a:xfrm>
            <a:custGeom>
              <a:avLst/>
              <a:gdLst>
                <a:gd name="connsiteX0" fmla="*/ 411983 w 412457"/>
                <a:gd name="connsiteY0" fmla="*/ 370904 h 831246"/>
                <a:gd name="connsiteX1" fmla="*/ 0 w 412457"/>
                <a:gd name="connsiteY1" fmla="*/ 0 h 831246"/>
                <a:gd name="connsiteX2" fmla="*/ 0 w 412457"/>
                <a:gd name="connsiteY2" fmla="*/ 87344 h 831246"/>
                <a:gd name="connsiteX3" fmla="*/ 320896 w 412457"/>
                <a:gd name="connsiteY3" fmla="*/ 376333 h 831246"/>
                <a:gd name="connsiteX4" fmla="*/ 0 w 412457"/>
                <a:gd name="connsiteY4" fmla="*/ 734092 h 831246"/>
                <a:gd name="connsiteX5" fmla="*/ 0 w 412457"/>
                <a:gd name="connsiteY5" fmla="*/ 831247 h 831246"/>
                <a:gd name="connsiteX6" fmla="*/ 412458 w 412457"/>
                <a:gd name="connsiteY6" fmla="*/ 371475 h 831246"/>
                <a:gd name="connsiteX7" fmla="*/ 411983 w 412457"/>
                <a:gd name="connsiteY7" fmla="*/ 370904 h 831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2457" h="831246">
                  <a:moveTo>
                    <a:pt x="411983" y="370904"/>
                  </a:moveTo>
                  <a:lnTo>
                    <a:pt x="0" y="0"/>
                  </a:lnTo>
                  <a:lnTo>
                    <a:pt x="0" y="87344"/>
                  </a:lnTo>
                  <a:lnTo>
                    <a:pt x="320896" y="376333"/>
                  </a:lnTo>
                  <a:lnTo>
                    <a:pt x="0" y="734092"/>
                  </a:lnTo>
                  <a:lnTo>
                    <a:pt x="0" y="831247"/>
                  </a:lnTo>
                  <a:lnTo>
                    <a:pt x="412458" y="371475"/>
                  </a:lnTo>
                  <a:lnTo>
                    <a:pt x="411983" y="370904"/>
                  </a:lnTo>
                  <a:close/>
                </a:path>
              </a:pathLst>
            </a:custGeom>
            <a:grpFill/>
            <a:ln w="9500" cap="flat">
              <a:noFill/>
              <a:prstDash val="solid"/>
              <a:miter/>
            </a:ln>
          </p:spPr>
          <p:txBody>
            <a:bodyPr rtlCol="0" anchor="ctr"/>
            <a:lstStyle/>
            <a:p>
              <a:endParaRPr lang="nl-NL"/>
            </a:p>
          </p:txBody>
        </p:sp>
        <p:sp>
          <p:nvSpPr>
            <p:cNvPr id="9" name="Vrije vorm 8">
              <a:extLst>
                <a:ext uri="{FF2B5EF4-FFF2-40B4-BE49-F238E27FC236}">
                  <a16:creationId xmlns:a16="http://schemas.microsoft.com/office/drawing/2014/main" id="{9D8AFDED-07F0-A745-9A21-BF06D0CAFC6B}"/>
                </a:ext>
              </a:extLst>
            </p:cNvPr>
            <p:cNvSpPr/>
            <p:nvPr/>
          </p:nvSpPr>
          <p:spPr>
            <a:xfrm>
              <a:off x="5486400" y="1853945"/>
              <a:ext cx="296174" cy="596931"/>
            </a:xfrm>
            <a:custGeom>
              <a:avLst/>
              <a:gdLst>
                <a:gd name="connsiteX0" fmla="*/ 295795 w 296174"/>
                <a:gd name="connsiteY0" fmla="*/ 266319 h 596931"/>
                <a:gd name="connsiteX1" fmla="*/ 0 w 296174"/>
                <a:gd name="connsiteY1" fmla="*/ 0 h 596931"/>
                <a:gd name="connsiteX2" fmla="*/ 0 w 296174"/>
                <a:gd name="connsiteY2" fmla="*/ 90202 h 596931"/>
                <a:gd name="connsiteX3" fmla="*/ 201665 w 296174"/>
                <a:gd name="connsiteY3" fmla="*/ 271844 h 596931"/>
                <a:gd name="connsiteX4" fmla="*/ 0 w 296174"/>
                <a:gd name="connsiteY4" fmla="*/ 496634 h 596931"/>
                <a:gd name="connsiteX5" fmla="*/ 0 w 296174"/>
                <a:gd name="connsiteY5" fmla="*/ 596932 h 596931"/>
                <a:gd name="connsiteX6" fmla="*/ 296175 w 296174"/>
                <a:gd name="connsiteY6" fmla="*/ 266795 h 596931"/>
                <a:gd name="connsiteX7" fmla="*/ 295795 w 296174"/>
                <a:gd name="connsiteY7" fmla="*/ 266319 h 596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6174" h="596931">
                  <a:moveTo>
                    <a:pt x="295795" y="266319"/>
                  </a:moveTo>
                  <a:lnTo>
                    <a:pt x="0" y="0"/>
                  </a:lnTo>
                  <a:lnTo>
                    <a:pt x="0" y="90202"/>
                  </a:lnTo>
                  <a:lnTo>
                    <a:pt x="201665" y="271844"/>
                  </a:lnTo>
                  <a:lnTo>
                    <a:pt x="0" y="496634"/>
                  </a:lnTo>
                  <a:lnTo>
                    <a:pt x="0" y="596932"/>
                  </a:lnTo>
                  <a:lnTo>
                    <a:pt x="296175" y="266795"/>
                  </a:lnTo>
                  <a:lnTo>
                    <a:pt x="295795" y="266319"/>
                  </a:lnTo>
                  <a:close/>
                </a:path>
              </a:pathLst>
            </a:custGeom>
            <a:grpFill/>
            <a:ln w="9500" cap="flat">
              <a:noFill/>
              <a:prstDash val="solid"/>
              <a:miter/>
            </a:ln>
          </p:spPr>
          <p:txBody>
            <a:bodyPr rtlCol="0" anchor="ctr"/>
            <a:lstStyle/>
            <a:p>
              <a:endParaRPr lang="nl-NL"/>
            </a:p>
          </p:txBody>
        </p:sp>
        <p:sp>
          <p:nvSpPr>
            <p:cNvPr id="10" name="Vrije vorm 9">
              <a:extLst>
                <a:ext uri="{FF2B5EF4-FFF2-40B4-BE49-F238E27FC236}">
                  <a16:creationId xmlns:a16="http://schemas.microsoft.com/office/drawing/2014/main" id="{D4522E82-9F8D-A54E-AA9A-FAAA00F71426}"/>
                </a:ext>
              </a:extLst>
            </p:cNvPr>
            <p:cNvSpPr/>
            <p:nvPr/>
          </p:nvSpPr>
          <p:spPr>
            <a:xfrm>
              <a:off x="5486400" y="1964912"/>
              <a:ext cx="179891" cy="362616"/>
            </a:xfrm>
            <a:custGeom>
              <a:avLst/>
              <a:gdLst>
                <a:gd name="connsiteX0" fmla="*/ 179607 w 179891"/>
                <a:gd name="connsiteY0" fmla="*/ 161639 h 362616"/>
                <a:gd name="connsiteX1" fmla="*/ 0 w 179891"/>
                <a:gd name="connsiteY1" fmla="*/ 0 h 362616"/>
                <a:gd name="connsiteX2" fmla="*/ 0 w 179891"/>
                <a:gd name="connsiteY2" fmla="*/ 93154 h 362616"/>
                <a:gd name="connsiteX3" fmla="*/ 82339 w 179891"/>
                <a:gd name="connsiteY3" fmla="*/ 167259 h 362616"/>
                <a:gd name="connsiteX4" fmla="*/ 0 w 179891"/>
                <a:gd name="connsiteY4" fmla="*/ 258985 h 362616"/>
                <a:gd name="connsiteX5" fmla="*/ 0 w 179891"/>
                <a:gd name="connsiteY5" fmla="*/ 362617 h 362616"/>
                <a:gd name="connsiteX6" fmla="*/ 179892 w 179891"/>
                <a:gd name="connsiteY6" fmla="*/ 162020 h 362616"/>
                <a:gd name="connsiteX7" fmla="*/ 179607 w 179891"/>
                <a:gd name="connsiteY7" fmla="*/ 161639 h 362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9891" h="362616">
                  <a:moveTo>
                    <a:pt x="179607" y="161639"/>
                  </a:moveTo>
                  <a:lnTo>
                    <a:pt x="0" y="0"/>
                  </a:lnTo>
                  <a:lnTo>
                    <a:pt x="0" y="93154"/>
                  </a:lnTo>
                  <a:lnTo>
                    <a:pt x="82339" y="167259"/>
                  </a:lnTo>
                  <a:lnTo>
                    <a:pt x="0" y="258985"/>
                  </a:lnTo>
                  <a:lnTo>
                    <a:pt x="0" y="362617"/>
                  </a:lnTo>
                  <a:lnTo>
                    <a:pt x="179892" y="162020"/>
                  </a:lnTo>
                  <a:lnTo>
                    <a:pt x="179607" y="161639"/>
                  </a:lnTo>
                  <a:close/>
                </a:path>
              </a:pathLst>
            </a:custGeom>
            <a:grpFill/>
            <a:ln w="9500" cap="flat">
              <a:noFill/>
              <a:prstDash val="solid"/>
              <a:miter/>
            </a:ln>
          </p:spPr>
          <p:txBody>
            <a:bodyPr rtlCol="0" anchor="ctr"/>
            <a:lstStyle/>
            <a:p>
              <a:endParaRPr lang="nl-NL"/>
            </a:p>
          </p:txBody>
        </p:sp>
        <p:sp>
          <p:nvSpPr>
            <p:cNvPr id="11" name="Vrije vorm 10">
              <a:extLst>
                <a:ext uri="{FF2B5EF4-FFF2-40B4-BE49-F238E27FC236}">
                  <a16:creationId xmlns:a16="http://schemas.microsoft.com/office/drawing/2014/main" id="{4D88A3E4-F31E-3949-A76A-1C4BA302016B}"/>
                </a:ext>
              </a:extLst>
            </p:cNvPr>
            <p:cNvSpPr/>
            <p:nvPr/>
          </p:nvSpPr>
          <p:spPr>
            <a:xfrm>
              <a:off x="5486400" y="1299495"/>
              <a:ext cx="877400" cy="1768221"/>
            </a:xfrm>
            <a:custGeom>
              <a:avLst/>
              <a:gdLst>
                <a:gd name="connsiteX0" fmla="*/ 876640 w 877400"/>
                <a:gd name="connsiteY0" fmla="*/ 789432 h 1768221"/>
                <a:gd name="connsiteX1" fmla="*/ 0 w 877400"/>
                <a:gd name="connsiteY1" fmla="*/ 0 h 1768221"/>
                <a:gd name="connsiteX2" fmla="*/ 0 w 877400"/>
                <a:gd name="connsiteY2" fmla="*/ 75724 h 1768221"/>
                <a:gd name="connsiteX3" fmla="*/ 798103 w 877400"/>
                <a:gd name="connsiteY3" fmla="*/ 794480 h 1768221"/>
                <a:gd name="connsiteX4" fmla="*/ 0 w 877400"/>
                <a:gd name="connsiteY4" fmla="*/ 1684115 h 1768221"/>
                <a:gd name="connsiteX5" fmla="*/ 0 w 877400"/>
                <a:gd name="connsiteY5" fmla="*/ 1768221 h 1768221"/>
                <a:gd name="connsiteX6" fmla="*/ 877400 w 877400"/>
                <a:gd name="connsiteY6" fmla="*/ 790194 h 1768221"/>
                <a:gd name="connsiteX7" fmla="*/ 876640 w 877400"/>
                <a:gd name="connsiteY7" fmla="*/ 789432 h 1768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7400" h="1768221">
                  <a:moveTo>
                    <a:pt x="876640" y="789432"/>
                  </a:moveTo>
                  <a:lnTo>
                    <a:pt x="0" y="0"/>
                  </a:lnTo>
                  <a:lnTo>
                    <a:pt x="0" y="75724"/>
                  </a:lnTo>
                  <a:lnTo>
                    <a:pt x="798103" y="794480"/>
                  </a:lnTo>
                  <a:lnTo>
                    <a:pt x="0" y="1684115"/>
                  </a:lnTo>
                  <a:lnTo>
                    <a:pt x="0" y="1768221"/>
                  </a:lnTo>
                  <a:lnTo>
                    <a:pt x="877400" y="790194"/>
                  </a:lnTo>
                  <a:lnTo>
                    <a:pt x="876640" y="789432"/>
                  </a:lnTo>
                  <a:close/>
                </a:path>
              </a:pathLst>
            </a:custGeom>
            <a:grpFill/>
            <a:ln w="9500" cap="flat">
              <a:noFill/>
              <a:prstDash val="solid"/>
              <a:miter/>
            </a:ln>
          </p:spPr>
          <p:txBody>
            <a:bodyPr rtlCol="0" anchor="ctr"/>
            <a:lstStyle/>
            <a:p>
              <a:endParaRPr lang="nl-NL"/>
            </a:p>
          </p:txBody>
        </p:sp>
        <p:sp>
          <p:nvSpPr>
            <p:cNvPr id="12" name="Vrije vorm 11">
              <a:extLst>
                <a:ext uri="{FF2B5EF4-FFF2-40B4-BE49-F238E27FC236}">
                  <a16:creationId xmlns:a16="http://schemas.microsoft.com/office/drawing/2014/main" id="{A536DC41-3162-F642-92AE-C4755FAEA07E}"/>
                </a:ext>
              </a:extLst>
            </p:cNvPr>
            <p:cNvSpPr/>
            <p:nvPr/>
          </p:nvSpPr>
          <p:spPr>
            <a:xfrm>
              <a:off x="5486400" y="1257300"/>
              <a:ext cx="1575003" cy="2550794"/>
            </a:xfrm>
            <a:custGeom>
              <a:avLst/>
              <a:gdLst>
                <a:gd name="connsiteX0" fmla="*/ 1573768 w 1575003"/>
                <a:gd name="connsiteY0" fmla="*/ 794099 h 2550794"/>
                <a:gd name="connsiteX1" fmla="*/ 691994 w 1575003"/>
                <a:gd name="connsiteY1" fmla="*/ 0 h 2550794"/>
                <a:gd name="connsiteX2" fmla="*/ 627054 w 1575003"/>
                <a:gd name="connsiteY2" fmla="*/ 0 h 2550794"/>
                <a:gd name="connsiteX3" fmla="*/ 1513867 w 1575003"/>
                <a:gd name="connsiteY3" fmla="*/ 798576 h 2550794"/>
                <a:gd name="connsiteX4" fmla="*/ 0 w 1575003"/>
                <a:gd name="connsiteY4" fmla="*/ 2485930 h 2550794"/>
                <a:gd name="connsiteX5" fmla="*/ 0 w 1575003"/>
                <a:gd name="connsiteY5" fmla="*/ 2550795 h 2550794"/>
                <a:gd name="connsiteX6" fmla="*/ 1575004 w 1575003"/>
                <a:gd name="connsiteY6" fmla="*/ 795338 h 2550794"/>
                <a:gd name="connsiteX7" fmla="*/ 1573768 w 1575003"/>
                <a:gd name="connsiteY7" fmla="*/ 794099 h 2550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5003" h="2550794">
                  <a:moveTo>
                    <a:pt x="1573768" y="794099"/>
                  </a:moveTo>
                  <a:lnTo>
                    <a:pt x="691994" y="0"/>
                  </a:lnTo>
                  <a:lnTo>
                    <a:pt x="627054" y="0"/>
                  </a:lnTo>
                  <a:lnTo>
                    <a:pt x="1513867" y="798576"/>
                  </a:lnTo>
                  <a:lnTo>
                    <a:pt x="0" y="2485930"/>
                  </a:lnTo>
                  <a:lnTo>
                    <a:pt x="0" y="2550795"/>
                  </a:lnTo>
                  <a:lnTo>
                    <a:pt x="1575004" y="795338"/>
                  </a:lnTo>
                  <a:lnTo>
                    <a:pt x="1573768" y="794099"/>
                  </a:lnTo>
                  <a:close/>
                </a:path>
              </a:pathLst>
            </a:custGeom>
            <a:grpFill/>
            <a:ln w="9500" cap="flat">
              <a:noFill/>
              <a:prstDash val="solid"/>
              <a:miter/>
            </a:ln>
          </p:spPr>
          <p:txBody>
            <a:bodyPr rtlCol="0" anchor="ctr"/>
            <a:lstStyle/>
            <a:p>
              <a:endParaRPr lang="nl-NL"/>
            </a:p>
          </p:txBody>
        </p:sp>
        <p:sp>
          <p:nvSpPr>
            <p:cNvPr id="14" name="Vrije vorm 13">
              <a:extLst>
                <a:ext uri="{FF2B5EF4-FFF2-40B4-BE49-F238E27FC236}">
                  <a16:creationId xmlns:a16="http://schemas.microsoft.com/office/drawing/2014/main" id="{DC4F7FA4-F7E5-7541-9593-833F255CBD3C}"/>
                </a:ext>
              </a:extLst>
            </p:cNvPr>
            <p:cNvSpPr/>
            <p:nvPr/>
          </p:nvSpPr>
          <p:spPr>
            <a:xfrm>
              <a:off x="5486400" y="1257300"/>
              <a:ext cx="1691286" cy="2674143"/>
            </a:xfrm>
            <a:custGeom>
              <a:avLst/>
              <a:gdLst>
                <a:gd name="connsiteX0" fmla="*/ 1689956 w 1691286"/>
                <a:gd name="connsiteY0" fmla="*/ 787813 h 2674143"/>
                <a:gd name="connsiteX1" fmla="*/ 815123 w 1691286"/>
                <a:gd name="connsiteY1" fmla="*/ 0 h 2674143"/>
                <a:gd name="connsiteX2" fmla="*/ 753511 w 1691286"/>
                <a:gd name="connsiteY2" fmla="*/ 0 h 2674143"/>
                <a:gd name="connsiteX3" fmla="*/ 1633193 w 1691286"/>
                <a:gd name="connsiteY3" fmla="*/ 792194 h 2674143"/>
                <a:gd name="connsiteX4" fmla="*/ 0 w 1691286"/>
                <a:gd name="connsiteY4" fmla="*/ 2612422 h 2674143"/>
                <a:gd name="connsiteX5" fmla="*/ 0 w 1691286"/>
                <a:gd name="connsiteY5" fmla="*/ 2674144 h 2674143"/>
                <a:gd name="connsiteX6" fmla="*/ 1691287 w 1691286"/>
                <a:gd name="connsiteY6" fmla="*/ 789146 h 2674143"/>
                <a:gd name="connsiteX7" fmla="*/ 1689956 w 1691286"/>
                <a:gd name="connsiteY7" fmla="*/ 787813 h 2674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1286" h="2674143">
                  <a:moveTo>
                    <a:pt x="1689956" y="787813"/>
                  </a:moveTo>
                  <a:lnTo>
                    <a:pt x="815123" y="0"/>
                  </a:lnTo>
                  <a:lnTo>
                    <a:pt x="753511" y="0"/>
                  </a:lnTo>
                  <a:lnTo>
                    <a:pt x="1633193" y="792194"/>
                  </a:lnTo>
                  <a:lnTo>
                    <a:pt x="0" y="2612422"/>
                  </a:lnTo>
                  <a:lnTo>
                    <a:pt x="0" y="2674144"/>
                  </a:lnTo>
                  <a:lnTo>
                    <a:pt x="1691287" y="789146"/>
                  </a:lnTo>
                  <a:lnTo>
                    <a:pt x="1689956" y="787813"/>
                  </a:lnTo>
                  <a:close/>
                </a:path>
              </a:pathLst>
            </a:custGeom>
            <a:grpFill/>
            <a:ln w="9500" cap="flat">
              <a:noFill/>
              <a:prstDash val="solid"/>
              <a:miter/>
            </a:ln>
          </p:spPr>
          <p:txBody>
            <a:bodyPr rtlCol="0" anchor="ctr"/>
            <a:lstStyle/>
            <a:p>
              <a:endParaRPr lang="nl-NL"/>
            </a:p>
          </p:txBody>
        </p:sp>
        <p:sp>
          <p:nvSpPr>
            <p:cNvPr id="16" name="Vrije vorm 15">
              <a:extLst>
                <a:ext uri="{FF2B5EF4-FFF2-40B4-BE49-F238E27FC236}">
                  <a16:creationId xmlns:a16="http://schemas.microsoft.com/office/drawing/2014/main" id="{F6FFDBB8-EA99-6144-9211-DCA7232DA7D1}"/>
                </a:ext>
              </a:extLst>
            </p:cNvPr>
            <p:cNvSpPr/>
            <p:nvPr/>
          </p:nvSpPr>
          <p:spPr>
            <a:xfrm>
              <a:off x="5486400" y="1257300"/>
              <a:ext cx="1458720" cy="2427350"/>
            </a:xfrm>
            <a:custGeom>
              <a:avLst/>
              <a:gdLst>
                <a:gd name="connsiteX0" fmla="*/ 1457485 w 1458720"/>
                <a:gd name="connsiteY0" fmla="*/ 800290 h 2427350"/>
                <a:gd name="connsiteX1" fmla="*/ 568770 w 1458720"/>
                <a:gd name="connsiteY1" fmla="*/ 0 h 2427350"/>
                <a:gd name="connsiteX2" fmla="*/ 500787 w 1458720"/>
                <a:gd name="connsiteY2" fmla="*/ 0 h 2427350"/>
                <a:gd name="connsiteX3" fmla="*/ 1394542 w 1458720"/>
                <a:gd name="connsiteY3" fmla="*/ 804958 h 2427350"/>
                <a:gd name="connsiteX4" fmla="*/ 0 w 1458720"/>
                <a:gd name="connsiteY4" fmla="*/ 2359247 h 2427350"/>
                <a:gd name="connsiteX5" fmla="*/ 0 w 1458720"/>
                <a:gd name="connsiteY5" fmla="*/ 2427351 h 2427350"/>
                <a:gd name="connsiteX6" fmla="*/ 1458721 w 1458720"/>
                <a:gd name="connsiteY6" fmla="*/ 801529 h 2427350"/>
                <a:gd name="connsiteX7" fmla="*/ 1457485 w 1458720"/>
                <a:gd name="connsiteY7" fmla="*/ 800290 h 2427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58720" h="2427350">
                  <a:moveTo>
                    <a:pt x="1457485" y="800290"/>
                  </a:moveTo>
                  <a:lnTo>
                    <a:pt x="568770" y="0"/>
                  </a:lnTo>
                  <a:lnTo>
                    <a:pt x="500787" y="0"/>
                  </a:lnTo>
                  <a:lnTo>
                    <a:pt x="1394542" y="804958"/>
                  </a:lnTo>
                  <a:lnTo>
                    <a:pt x="0" y="2359247"/>
                  </a:lnTo>
                  <a:lnTo>
                    <a:pt x="0" y="2427351"/>
                  </a:lnTo>
                  <a:lnTo>
                    <a:pt x="1458721" y="801529"/>
                  </a:lnTo>
                  <a:lnTo>
                    <a:pt x="1457485" y="800290"/>
                  </a:lnTo>
                  <a:close/>
                </a:path>
              </a:pathLst>
            </a:custGeom>
            <a:grpFill/>
            <a:ln w="9500" cap="flat">
              <a:noFill/>
              <a:prstDash val="solid"/>
              <a:miter/>
            </a:ln>
          </p:spPr>
          <p:txBody>
            <a:bodyPr rtlCol="0" anchor="ctr"/>
            <a:lstStyle/>
            <a:p>
              <a:endParaRPr lang="nl-NL"/>
            </a:p>
          </p:txBody>
        </p:sp>
        <p:sp>
          <p:nvSpPr>
            <p:cNvPr id="17" name="Vrije vorm 16">
              <a:extLst>
                <a:ext uri="{FF2B5EF4-FFF2-40B4-BE49-F238E27FC236}">
                  <a16:creationId xmlns:a16="http://schemas.microsoft.com/office/drawing/2014/main" id="{6D88823F-D7DE-B446-A345-5DF87F90E041}"/>
                </a:ext>
              </a:extLst>
            </p:cNvPr>
            <p:cNvSpPr/>
            <p:nvPr/>
          </p:nvSpPr>
          <p:spPr>
            <a:xfrm>
              <a:off x="5486400" y="1257300"/>
              <a:ext cx="1923757" cy="2920841"/>
            </a:xfrm>
            <a:custGeom>
              <a:avLst/>
              <a:gdLst>
                <a:gd name="connsiteX0" fmla="*/ 1922237 w 1923757"/>
                <a:gd name="connsiteY0" fmla="*/ 775335 h 2920841"/>
                <a:gd name="connsiteX1" fmla="*/ 1061285 w 1923757"/>
                <a:gd name="connsiteY1" fmla="*/ 0 h 2920841"/>
                <a:gd name="connsiteX2" fmla="*/ 1006139 w 1923757"/>
                <a:gd name="connsiteY2" fmla="*/ 0 h 2920841"/>
                <a:gd name="connsiteX3" fmla="*/ 1871654 w 1923757"/>
                <a:gd name="connsiteY3" fmla="*/ 779526 h 2920841"/>
                <a:gd name="connsiteX4" fmla="*/ 0 w 1923757"/>
                <a:gd name="connsiteY4" fmla="*/ 2865691 h 2920841"/>
                <a:gd name="connsiteX5" fmla="*/ 0 w 1923757"/>
                <a:gd name="connsiteY5" fmla="*/ 2920841 h 2920841"/>
                <a:gd name="connsiteX6" fmla="*/ 1923758 w 1923757"/>
                <a:gd name="connsiteY6" fmla="*/ 776764 h 2920841"/>
                <a:gd name="connsiteX7" fmla="*/ 1922237 w 1923757"/>
                <a:gd name="connsiteY7" fmla="*/ 775335 h 2920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23757" h="2920841">
                  <a:moveTo>
                    <a:pt x="1922237" y="775335"/>
                  </a:moveTo>
                  <a:lnTo>
                    <a:pt x="1061285" y="0"/>
                  </a:lnTo>
                  <a:lnTo>
                    <a:pt x="1006139" y="0"/>
                  </a:lnTo>
                  <a:lnTo>
                    <a:pt x="1871654" y="779526"/>
                  </a:lnTo>
                  <a:lnTo>
                    <a:pt x="0" y="2865691"/>
                  </a:lnTo>
                  <a:lnTo>
                    <a:pt x="0" y="2920841"/>
                  </a:lnTo>
                  <a:lnTo>
                    <a:pt x="1923758" y="776764"/>
                  </a:lnTo>
                  <a:lnTo>
                    <a:pt x="1922237" y="775335"/>
                  </a:lnTo>
                  <a:close/>
                </a:path>
              </a:pathLst>
            </a:custGeom>
            <a:grpFill/>
            <a:ln w="9500" cap="flat">
              <a:noFill/>
              <a:prstDash val="solid"/>
              <a:miter/>
            </a:ln>
          </p:spPr>
          <p:txBody>
            <a:bodyPr rtlCol="0" anchor="ctr"/>
            <a:lstStyle/>
            <a:p>
              <a:endParaRPr lang="nl-NL"/>
            </a:p>
          </p:txBody>
        </p:sp>
        <p:sp>
          <p:nvSpPr>
            <p:cNvPr id="18" name="Vrije vorm 17">
              <a:extLst>
                <a:ext uri="{FF2B5EF4-FFF2-40B4-BE49-F238E27FC236}">
                  <a16:creationId xmlns:a16="http://schemas.microsoft.com/office/drawing/2014/main" id="{428EEADD-F572-3D4A-9EAB-78F1F8C2905E}"/>
                </a:ext>
              </a:extLst>
            </p:cNvPr>
            <p:cNvSpPr/>
            <p:nvPr/>
          </p:nvSpPr>
          <p:spPr>
            <a:xfrm>
              <a:off x="5486400" y="1257300"/>
              <a:ext cx="1226249" cy="2180653"/>
            </a:xfrm>
            <a:custGeom>
              <a:avLst/>
              <a:gdLst>
                <a:gd name="connsiteX0" fmla="*/ 1225109 w 1226249"/>
                <a:gd name="connsiteY0" fmla="*/ 812863 h 2180653"/>
                <a:gd name="connsiteX1" fmla="*/ 322512 w 1226249"/>
                <a:gd name="connsiteY1" fmla="*/ 0 h 2180653"/>
                <a:gd name="connsiteX2" fmla="*/ 248064 w 1226249"/>
                <a:gd name="connsiteY2" fmla="*/ 0 h 2180653"/>
                <a:gd name="connsiteX3" fmla="*/ 1155985 w 1226249"/>
                <a:gd name="connsiteY3" fmla="*/ 817721 h 2180653"/>
                <a:gd name="connsiteX4" fmla="*/ 0 w 1226249"/>
                <a:gd name="connsiteY4" fmla="*/ 2105978 h 2180653"/>
                <a:gd name="connsiteX5" fmla="*/ 0 w 1226249"/>
                <a:gd name="connsiteY5" fmla="*/ 2180654 h 2180653"/>
                <a:gd name="connsiteX6" fmla="*/ 1226250 w 1226249"/>
                <a:gd name="connsiteY6" fmla="*/ 813911 h 2180653"/>
                <a:gd name="connsiteX7" fmla="*/ 1225109 w 1226249"/>
                <a:gd name="connsiteY7" fmla="*/ 812863 h 2180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26249" h="2180653">
                  <a:moveTo>
                    <a:pt x="1225109" y="812863"/>
                  </a:moveTo>
                  <a:lnTo>
                    <a:pt x="322512" y="0"/>
                  </a:lnTo>
                  <a:lnTo>
                    <a:pt x="248064" y="0"/>
                  </a:lnTo>
                  <a:lnTo>
                    <a:pt x="1155985" y="817721"/>
                  </a:lnTo>
                  <a:lnTo>
                    <a:pt x="0" y="2105978"/>
                  </a:lnTo>
                  <a:lnTo>
                    <a:pt x="0" y="2180654"/>
                  </a:lnTo>
                  <a:lnTo>
                    <a:pt x="1226250" y="813911"/>
                  </a:lnTo>
                  <a:lnTo>
                    <a:pt x="1225109" y="812863"/>
                  </a:lnTo>
                  <a:close/>
                </a:path>
              </a:pathLst>
            </a:custGeom>
            <a:grpFill/>
            <a:ln w="9500" cap="flat">
              <a:noFill/>
              <a:prstDash val="solid"/>
              <a:miter/>
            </a:ln>
          </p:spPr>
          <p:txBody>
            <a:bodyPr rtlCol="0" anchor="ctr"/>
            <a:lstStyle/>
            <a:p>
              <a:endParaRPr lang="nl-NL"/>
            </a:p>
          </p:txBody>
        </p:sp>
        <p:sp>
          <p:nvSpPr>
            <p:cNvPr id="19" name="Vrije vorm 18">
              <a:extLst>
                <a:ext uri="{FF2B5EF4-FFF2-40B4-BE49-F238E27FC236}">
                  <a16:creationId xmlns:a16="http://schemas.microsoft.com/office/drawing/2014/main" id="{1565688E-4CDE-D449-99C7-B6F4D25D3E8A}"/>
                </a:ext>
              </a:extLst>
            </p:cNvPr>
            <p:cNvSpPr/>
            <p:nvPr/>
          </p:nvSpPr>
          <p:spPr>
            <a:xfrm>
              <a:off x="5486400" y="1257300"/>
              <a:ext cx="993683" cy="1933860"/>
            </a:xfrm>
            <a:custGeom>
              <a:avLst/>
              <a:gdLst>
                <a:gd name="connsiteX0" fmla="*/ 992828 w 993683"/>
                <a:gd name="connsiteY0" fmla="*/ 825341 h 1933860"/>
                <a:gd name="connsiteX1" fmla="*/ 76254 w 993683"/>
                <a:gd name="connsiteY1" fmla="*/ 0 h 1933860"/>
                <a:gd name="connsiteX2" fmla="*/ 0 w 993683"/>
                <a:gd name="connsiteY2" fmla="*/ 0 h 1933860"/>
                <a:gd name="connsiteX3" fmla="*/ 0 w 993683"/>
                <a:gd name="connsiteY3" fmla="*/ 4191 h 1933860"/>
                <a:gd name="connsiteX4" fmla="*/ 917429 w 993683"/>
                <a:gd name="connsiteY4" fmla="*/ 830390 h 1933860"/>
                <a:gd name="connsiteX5" fmla="*/ 0 w 993683"/>
                <a:gd name="connsiteY5" fmla="*/ 1852898 h 1933860"/>
                <a:gd name="connsiteX6" fmla="*/ 0 w 993683"/>
                <a:gd name="connsiteY6" fmla="*/ 1933861 h 1933860"/>
                <a:gd name="connsiteX7" fmla="*/ 993683 w 993683"/>
                <a:gd name="connsiteY7" fmla="*/ 826294 h 1933860"/>
                <a:gd name="connsiteX8" fmla="*/ 992828 w 993683"/>
                <a:gd name="connsiteY8" fmla="*/ 825341 h 1933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3683" h="1933860">
                  <a:moveTo>
                    <a:pt x="992828" y="825341"/>
                  </a:moveTo>
                  <a:lnTo>
                    <a:pt x="76254" y="0"/>
                  </a:lnTo>
                  <a:lnTo>
                    <a:pt x="0" y="0"/>
                  </a:lnTo>
                  <a:lnTo>
                    <a:pt x="0" y="4191"/>
                  </a:lnTo>
                  <a:lnTo>
                    <a:pt x="917429" y="830390"/>
                  </a:lnTo>
                  <a:lnTo>
                    <a:pt x="0" y="1852898"/>
                  </a:lnTo>
                  <a:lnTo>
                    <a:pt x="0" y="1933861"/>
                  </a:lnTo>
                  <a:lnTo>
                    <a:pt x="993683" y="826294"/>
                  </a:lnTo>
                  <a:lnTo>
                    <a:pt x="992828" y="825341"/>
                  </a:lnTo>
                  <a:close/>
                </a:path>
              </a:pathLst>
            </a:custGeom>
            <a:grpFill/>
            <a:ln w="9500" cap="flat">
              <a:noFill/>
              <a:prstDash val="solid"/>
              <a:miter/>
            </a:ln>
          </p:spPr>
          <p:txBody>
            <a:bodyPr rtlCol="0" anchor="ctr"/>
            <a:lstStyle/>
            <a:p>
              <a:endParaRPr lang="nl-NL"/>
            </a:p>
          </p:txBody>
        </p:sp>
        <p:sp>
          <p:nvSpPr>
            <p:cNvPr id="20" name="Vrije vorm 19">
              <a:extLst>
                <a:ext uri="{FF2B5EF4-FFF2-40B4-BE49-F238E27FC236}">
                  <a16:creationId xmlns:a16="http://schemas.microsoft.com/office/drawing/2014/main" id="{8AE7D458-D67F-034A-8BF0-C43556DB3B42}"/>
                </a:ext>
              </a:extLst>
            </p:cNvPr>
            <p:cNvSpPr/>
            <p:nvPr/>
          </p:nvSpPr>
          <p:spPr>
            <a:xfrm>
              <a:off x="5486400" y="1257300"/>
              <a:ext cx="1342532" cy="2304002"/>
            </a:xfrm>
            <a:custGeom>
              <a:avLst/>
              <a:gdLst>
                <a:gd name="connsiteX0" fmla="*/ 1341392 w 1342532"/>
                <a:gd name="connsiteY0" fmla="*/ 806577 h 2304002"/>
                <a:gd name="connsiteX1" fmla="*/ 445736 w 1342532"/>
                <a:gd name="connsiteY1" fmla="*/ 0 h 2304002"/>
                <a:gd name="connsiteX2" fmla="*/ 374426 w 1342532"/>
                <a:gd name="connsiteY2" fmla="*/ 0 h 2304002"/>
                <a:gd name="connsiteX3" fmla="*/ 1275311 w 1342532"/>
                <a:gd name="connsiteY3" fmla="*/ 811244 h 2304002"/>
                <a:gd name="connsiteX4" fmla="*/ 0 w 1342532"/>
                <a:gd name="connsiteY4" fmla="*/ 2232565 h 2304002"/>
                <a:gd name="connsiteX5" fmla="*/ 0 w 1342532"/>
                <a:gd name="connsiteY5" fmla="*/ 2304002 h 2304002"/>
                <a:gd name="connsiteX6" fmla="*/ 1342533 w 1342532"/>
                <a:gd name="connsiteY6" fmla="*/ 807720 h 2304002"/>
                <a:gd name="connsiteX7" fmla="*/ 1341392 w 1342532"/>
                <a:gd name="connsiteY7" fmla="*/ 806577 h 230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2532" h="2304002">
                  <a:moveTo>
                    <a:pt x="1341392" y="806577"/>
                  </a:moveTo>
                  <a:lnTo>
                    <a:pt x="445736" y="0"/>
                  </a:lnTo>
                  <a:lnTo>
                    <a:pt x="374426" y="0"/>
                  </a:lnTo>
                  <a:lnTo>
                    <a:pt x="1275311" y="811244"/>
                  </a:lnTo>
                  <a:lnTo>
                    <a:pt x="0" y="2232565"/>
                  </a:lnTo>
                  <a:lnTo>
                    <a:pt x="0" y="2304002"/>
                  </a:lnTo>
                  <a:lnTo>
                    <a:pt x="1342533" y="807720"/>
                  </a:lnTo>
                  <a:lnTo>
                    <a:pt x="1341392" y="806577"/>
                  </a:lnTo>
                  <a:close/>
                </a:path>
              </a:pathLst>
            </a:custGeom>
            <a:grpFill/>
            <a:ln w="9500" cap="flat">
              <a:noFill/>
              <a:prstDash val="solid"/>
              <a:miter/>
            </a:ln>
          </p:spPr>
          <p:txBody>
            <a:bodyPr rtlCol="0" anchor="ctr"/>
            <a:lstStyle/>
            <a:p>
              <a:endParaRPr lang="nl-NL"/>
            </a:p>
          </p:txBody>
        </p:sp>
        <p:sp>
          <p:nvSpPr>
            <p:cNvPr id="21" name="Vrije vorm 20">
              <a:extLst>
                <a:ext uri="{FF2B5EF4-FFF2-40B4-BE49-F238E27FC236}">
                  <a16:creationId xmlns:a16="http://schemas.microsoft.com/office/drawing/2014/main" id="{023040BB-0021-D24A-B5CE-D321F053EA9B}"/>
                </a:ext>
              </a:extLst>
            </p:cNvPr>
            <p:cNvSpPr/>
            <p:nvPr/>
          </p:nvSpPr>
          <p:spPr>
            <a:xfrm>
              <a:off x="5486400" y="1257300"/>
              <a:ext cx="1109966" cy="2057209"/>
            </a:xfrm>
            <a:custGeom>
              <a:avLst/>
              <a:gdLst>
                <a:gd name="connsiteX0" fmla="*/ 1109016 w 1109966"/>
                <a:gd name="connsiteY0" fmla="*/ 819055 h 2057209"/>
                <a:gd name="connsiteX1" fmla="*/ 199383 w 1109966"/>
                <a:gd name="connsiteY1" fmla="*/ 0 h 2057209"/>
                <a:gd name="connsiteX2" fmla="*/ 121703 w 1109966"/>
                <a:gd name="connsiteY2" fmla="*/ 0 h 2057209"/>
                <a:gd name="connsiteX3" fmla="*/ 1036660 w 1109966"/>
                <a:gd name="connsiteY3" fmla="*/ 824008 h 2057209"/>
                <a:gd name="connsiteX4" fmla="*/ 0 w 1109966"/>
                <a:gd name="connsiteY4" fmla="*/ 1979486 h 2057209"/>
                <a:gd name="connsiteX5" fmla="*/ 0 w 1109966"/>
                <a:gd name="connsiteY5" fmla="*/ 2057210 h 2057209"/>
                <a:gd name="connsiteX6" fmla="*/ 1109966 w 1109966"/>
                <a:gd name="connsiteY6" fmla="*/ 820103 h 2057209"/>
                <a:gd name="connsiteX7" fmla="*/ 1109016 w 1109966"/>
                <a:gd name="connsiteY7" fmla="*/ 819055 h 2057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9966" h="2057209">
                  <a:moveTo>
                    <a:pt x="1109016" y="819055"/>
                  </a:moveTo>
                  <a:lnTo>
                    <a:pt x="199383" y="0"/>
                  </a:lnTo>
                  <a:lnTo>
                    <a:pt x="121703" y="0"/>
                  </a:lnTo>
                  <a:lnTo>
                    <a:pt x="1036660" y="824008"/>
                  </a:lnTo>
                  <a:lnTo>
                    <a:pt x="0" y="1979486"/>
                  </a:lnTo>
                  <a:lnTo>
                    <a:pt x="0" y="2057210"/>
                  </a:lnTo>
                  <a:lnTo>
                    <a:pt x="1109966" y="820103"/>
                  </a:lnTo>
                  <a:lnTo>
                    <a:pt x="1109016" y="819055"/>
                  </a:lnTo>
                  <a:close/>
                </a:path>
              </a:pathLst>
            </a:custGeom>
            <a:grpFill/>
            <a:ln w="9500" cap="flat">
              <a:noFill/>
              <a:prstDash val="solid"/>
              <a:miter/>
            </a:ln>
          </p:spPr>
          <p:txBody>
            <a:bodyPr rtlCol="0" anchor="ctr"/>
            <a:lstStyle/>
            <a:p>
              <a:endParaRPr lang="nl-NL"/>
            </a:p>
          </p:txBody>
        </p:sp>
        <p:sp>
          <p:nvSpPr>
            <p:cNvPr id="22" name="Vrije vorm 21">
              <a:extLst>
                <a:ext uri="{FF2B5EF4-FFF2-40B4-BE49-F238E27FC236}">
                  <a16:creationId xmlns:a16="http://schemas.microsoft.com/office/drawing/2014/main" id="{020DF4A2-A580-0240-950A-41048488AA7B}"/>
                </a:ext>
              </a:extLst>
            </p:cNvPr>
            <p:cNvSpPr/>
            <p:nvPr/>
          </p:nvSpPr>
          <p:spPr>
            <a:xfrm>
              <a:off x="5486400" y="1257300"/>
              <a:ext cx="1807474" cy="2797492"/>
            </a:xfrm>
            <a:custGeom>
              <a:avLst/>
              <a:gdLst>
                <a:gd name="connsiteX0" fmla="*/ 1806049 w 1807474"/>
                <a:gd name="connsiteY0" fmla="*/ 781622 h 2797492"/>
                <a:gd name="connsiteX1" fmla="*/ 938156 w 1807474"/>
                <a:gd name="connsiteY1" fmla="*/ 0 h 2797492"/>
                <a:gd name="connsiteX2" fmla="*/ 879872 w 1807474"/>
                <a:gd name="connsiteY2" fmla="*/ 0 h 2797492"/>
                <a:gd name="connsiteX3" fmla="*/ 1752519 w 1807474"/>
                <a:gd name="connsiteY3" fmla="*/ 785813 h 2797492"/>
                <a:gd name="connsiteX4" fmla="*/ 0 w 1807474"/>
                <a:gd name="connsiteY4" fmla="*/ 2739104 h 2797492"/>
                <a:gd name="connsiteX5" fmla="*/ 0 w 1807474"/>
                <a:gd name="connsiteY5" fmla="*/ 2797493 h 2797492"/>
                <a:gd name="connsiteX6" fmla="*/ 1807475 w 1807474"/>
                <a:gd name="connsiteY6" fmla="*/ 782955 h 2797492"/>
                <a:gd name="connsiteX7" fmla="*/ 1806049 w 1807474"/>
                <a:gd name="connsiteY7" fmla="*/ 781622 h 2797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07474" h="2797492">
                  <a:moveTo>
                    <a:pt x="1806049" y="781622"/>
                  </a:moveTo>
                  <a:lnTo>
                    <a:pt x="938156" y="0"/>
                  </a:lnTo>
                  <a:lnTo>
                    <a:pt x="879872" y="0"/>
                  </a:lnTo>
                  <a:lnTo>
                    <a:pt x="1752519" y="785813"/>
                  </a:lnTo>
                  <a:lnTo>
                    <a:pt x="0" y="2739104"/>
                  </a:lnTo>
                  <a:lnTo>
                    <a:pt x="0" y="2797493"/>
                  </a:lnTo>
                  <a:lnTo>
                    <a:pt x="1807475" y="782955"/>
                  </a:lnTo>
                  <a:lnTo>
                    <a:pt x="1806049" y="781622"/>
                  </a:lnTo>
                  <a:close/>
                </a:path>
              </a:pathLst>
            </a:custGeom>
            <a:grpFill/>
            <a:ln w="9500" cap="flat">
              <a:noFill/>
              <a:prstDash val="solid"/>
              <a:miter/>
            </a:ln>
          </p:spPr>
          <p:txBody>
            <a:bodyPr rtlCol="0" anchor="ctr"/>
            <a:lstStyle/>
            <a:p>
              <a:endParaRPr lang="nl-NL"/>
            </a:p>
          </p:txBody>
        </p:sp>
        <p:sp>
          <p:nvSpPr>
            <p:cNvPr id="23" name="Vrije vorm 22">
              <a:extLst>
                <a:ext uri="{FF2B5EF4-FFF2-40B4-BE49-F238E27FC236}">
                  <a16:creationId xmlns:a16="http://schemas.microsoft.com/office/drawing/2014/main" id="{37258716-BA3F-514B-9D26-7E5C9C5B187D}"/>
                </a:ext>
              </a:extLst>
            </p:cNvPr>
            <p:cNvSpPr/>
            <p:nvPr/>
          </p:nvSpPr>
          <p:spPr>
            <a:xfrm>
              <a:off x="5486400" y="1257300"/>
              <a:ext cx="2853832" cy="3908107"/>
            </a:xfrm>
            <a:custGeom>
              <a:avLst/>
              <a:gdLst>
                <a:gd name="connsiteX0" fmla="*/ 2851741 w 2853832"/>
                <a:gd name="connsiteY0" fmla="*/ 725234 h 3908107"/>
                <a:gd name="connsiteX1" fmla="*/ 2046411 w 2853832"/>
                <a:gd name="connsiteY1" fmla="*/ 0 h 3908107"/>
                <a:gd name="connsiteX2" fmla="*/ 2017032 w 2853832"/>
                <a:gd name="connsiteY2" fmla="*/ 0 h 3908107"/>
                <a:gd name="connsiteX3" fmla="*/ 2826164 w 2853832"/>
                <a:gd name="connsiteY3" fmla="*/ 728663 h 3908107"/>
                <a:gd name="connsiteX4" fmla="*/ 0 w 2853832"/>
                <a:gd name="connsiteY4" fmla="*/ 3878675 h 3908107"/>
                <a:gd name="connsiteX5" fmla="*/ 0 w 2853832"/>
                <a:gd name="connsiteY5" fmla="*/ 3908108 h 3908107"/>
                <a:gd name="connsiteX6" fmla="*/ 2853833 w 2853832"/>
                <a:gd name="connsiteY6" fmla="*/ 727234 h 3908107"/>
                <a:gd name="connsiteX7" fmla="*/ 2851741 w 2853832"/>
                <a:gd name="connsiteY7" fmla="*/ 725234 h 390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53832" h="3908107">
                  <a:moveTo>
                    <a:pt x="2851741" y="725234"/>
                  </a:moveTo>
                  <a:lnTo>
                    <a:pt x="2046411" y="0"/>
                  </a:lnTo>
                  <a:lnTo>
                    <a:pt x="2017032" y="0"/>
                  </a:lnTo>
                  <a:lnTo>
                    <a:pt x="2826164" y="728663"/>
                  </a:lnTo>
                  <a:lnTo>
                    <a:pt x="0" y="3878675"/>
                  </a:lnTo>
                  <a:lnTo>
                    <a:pt x="0" y="3908108"/>
                  </a:lnTo>
                  <a:lnTo>
                    <a:pt x="2853833" y="727234"/>
                  </a:lnTo>
                  <a:lnTo>
                    <a:pt x="2851741" y="725234"/>
                  </a:lnTo>
                  <a:close/>
                </a:path>
              </a:pathLst>
            </a:custGeom>
            <a:grpFill/>
            <a:ln w="9500" cap="flat">
              <a:noFill/>
              <a:prstDash val="solid"/>
              <a:miter/>
            </a:ln>
          </p:spPr>
          <p:txBody>
            <a:bodyPr rtlCol="0" anchor="ctr"/>
            <a:lstStyle/>
            <a:p>
              <a:endParaRPr lang="nl-NL"/>
            </a:p>
          </p:txBody>
        </p:sp>
        <p:sp>
          <p:nvSpPr>
            <p:cNvPr id="24" name="Vrije vorm 23">
              <a:extLst>
                <a:ext uri="{FF2B5EF4-FFF2-40B4-BE49-F238E27FC236}">
                  <a16:creationId xmlns:a16="http://schemas.microsoft.com/office/drawing/2014/main" id="{9D93D9CE-99DB-0742-A02C-9E2B89BF450B}"/>
                </a:ext>
              </a:extLst>
            </p:cNvPr>
            <p:cNvSpPr/>
            <p:nvPr/>
          </p:nvSpPr>
          <p:spPr>
            <a:xfrm>
              <a:off x="5486400" y="1257300"/>
              <a:ext cx="2970115" cy="4031360"/>
            </a:xfrm>
            <a:custGeom>
              <a:avLst/>
              <a:gdLst>
                <a:gd name="connsiteX0" fmla="*/ 2967929 w 2970115"/>
                <a:gd name="connsiteY0" fmla="*/ 718947 h 4031360"/>
                <a:gd name="connsiteX1" fmla="*/ 2169636 w 2970115"/>
                <a:gd name="connsiteY1" fmla="*/ 0 h 4031360"/>
                <a:gd name="connsiteX2" fmla="*/ 2143298 w 2970115"/>
                <a:gd name="connsiteY2" fmla="*/ 0 h 4031360"/>
                <a:gd name="connsiteX3" fmla="*/ 2945395 w 2970115"/>
                <a:gd name="connsiteY3" fmla="*/ 722281 h 4031360"/>
                <a:gd name="connsiteX4" fmla="*/ 0 w 2970115"/>
                <a:gd name="connsiteY4" fmla="*/ 4005263 h 4031360"/>
                <a:gd name="connsiteX5" fmla="*/ 0 w 2970115"/>
                <a:gd name="connsiteY5" fmla="*/ 4031361 h 4031360"/>
                <a:gd name="connsiteX6" fmla="*/ 2970116 w 2970115"/>
                <a:gd name="connsiteY6" fmla="*/ 721043 h 4031360"/>
                <a:gd name="connsiteX7" fmla="*/ 2967929 w 2970115"/>
                <a:gd name="connsiteY7" fmla="*/ 718947 h 4031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70115" h="4031360">
                  <a:moveTo>
                    <a:pt x="2967929" y="718947"/>
                  </a:moveTo>
                  <a:lnTo>
                    <a:pt x="2169636" y="0"/>
                  </a:lnTo>
                  <a:lnTo>
                    <a:pt x="2143298" y="0"/>
                  </a:lnTo>
                  <a:lnTo>
                    <a:pt x="2945395" y="722281"/>
                  </a:lnTo>
                  <a:lnTo>
                    <a:pt x="0" y="4005263"/>
                  </a:lnTo>
                  <a:lnTo>
                    <a:pt x="0" y="4031361"/>
                  </a:lnTo>
                  <a:lnTo>
                    <a:pt x="2970116" y="721043"/>
                  </a:lnTo>
                  <a:lnTo>
                    <a:pt x="2967929" y="718947"/>
                  </a:lnTo>
                  <a:close/>
                </a:path>
              </a:pathLst>
            </a:custGeom>
            <a:grpFill/>
            <a:ln w="9500" cap="flat">
              <a:noFill/>
              <a:prstDash val="solid"/>
              <a:miter/>
            </a:ln>
          </p:spPr>
          <p:txBody>
            <a:bodyPr rtlCol="0" anchor="ctr"/>
            <a:lstStyle/>
            <a:p>
              <a:endParaRPr lang="nl-NL"/>
            </a:p>
          </p:txBody>
        </p:sp>
        <p:sp>
          <p:nvSpPr>
            <p:cNvPr id="25" name="Vrije vorm 24">
              <a:extLst>
                <a:ext uri="{FF2B5EF4-FFF2-40B4-BE49-F238E27FC236}">
                  <a16:creationId xmlns:a16="http://schemas.microsoft.com/office/drawing/2014/main" id="{1D50A687-E31D-0C4C-BB6C-B3A5B6DB2F29}"/>
                </a:ext>
              </a:extLst>
            </p:cNvPr>
            <p:cNvSpPr/>
            <p:nvPr/>
          </p:nvSpPr>
          <p:spPr>
            <a:xfrm>
              <a:off x="5486400" y="1257300"/>
              <a:ext cx="2040041" cy="3044285"/>
            </a:xfrm>
            <a:custGeom>
              <a:avLst/>
              <a:gdLst>
                <a:gd name="connsiteX0" fmla="*/ 2038520 w 2040041"/>
                <a:gd name="connsiteY0" fmla="*/ 769049 h 3044285"/>
                <a:gd name="connsiteX1" fmla="*/ 1184509 w 2040041"/>
                <a:gd name="connsiteY1" fmla="*/ 0 h 3044285"/>
                <a:gd name="connsiteX2" fmla="*/ 1132500 w 2040041"/>
                <a:gd name="connsiteY2" fmla="*/ 0 h 3044285"/>
                <a:gd name="connsiteX3" fmla="*/ 1991075 w 2040041"/>
                <a:gd name="connsiteY3" fmla="*/ 773144 h 3044285"/>
                <a:gd name="connsiteX4" fmla="*/ 0 w 2040041"/>
                <a:gd name="connsiteY4" fmla="*/ 2992279 h 3044285"/>
                <a:gd name="connsiteX5" fmla="*/ 0 w 2040041"/>
                <a:gd name="connsiteY5" fmla="*/ 3044285 h 3044285"/>
                <a:gd name="connsiteX6" fmla="*/ 2040041 w 2040041"/>
                <a:gd name="connsiteY6" fmla="*/ 770573 h 3044285"/>
                <a:gd name="connsiteX7" fmla="*/ 2038520 w 2040041"/>
                <a:gd name="connsiteY7" fmla="*/ 769049 h 3044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40041" h="3044285">
                  <a:moveTo>
                    <a:pt x="2038520" y="769049"/>
                  </a:moveTo>
                  <a:lnTo>
                    <a:pt x="1184509" y="0"/>
                  </a:lnTo>
                  <a:lnTo>
                    <a:pt x="1132500" y="0"/>
                  </a:lnTo>
                  <a:lnTo>
                    <a:pt x="1991075" y="773144"/>
                  </a:lnTo>
                  <a:lnTo>
                    <a:pt x="0" y="2992279"/>
                  </a:lnTo>
                  <a:lnTo>
                    <a:pt x="0" y="3044285"/>
                  </a:lnTo>
                  <a:lnTo>
                    <a:pt x="2040041" y="770573"/>
                  </a:lnTo>
                  <a:lnTo>
                    <a:pt x="2038520" y="769049"/>
                  </a:lnTo>
                  <a:close/>
                </a:path>
              </a:pathLst>
            </a:custGeom>
            <a:grpFill/>
            <a:ln w="9500" cap="flat">
              <a:noFill/>
              <a:prstDash val="solid"/>
              <a:miter/>
            </a:ln>
          </p:spPr>
          <p:txBody>
            <a:bodyPr rtlCol="0" anchor="ctr"/>
            <a:lstStyle/>
            <a:p>
              <a:endParaRPr lang="nl-NL"/>
            </a:p>
          </p:txBody>
        </p:sp>
        <p:sp>
          <p:nvSpPr>
            <p:cNvPr id="26" name="Vrije vorm 25">
              <a:extLst>
                <a:ext uri="{FF2B5EF4-FFF2-40B4-BE49-F238E27FC236}">
                  <a16:creationId xmlns:a16="http://schemas.microsoft.com/office/drawing/2014/main" id="{E94131FD-B3BB-7F48-90D3-50D07BFCDEFB}"/>
                </a:ext>
              </a:extLst>
            </p:cNvPr>
            <p:cNvSpPr/>
            <p:nvPr/>
          </p:nvSpPr>
          <p:spPr>
            <a:xfrm>
              <a:off x="5486400" y="1257300"/>
              <a:ext cx="3318869" cy="4401597"/>
            </a:xfrm>
            <a:custGeom>
              <a:avLst/>
              <a:gdLst>
                <a:gd name="connsiteX0" fmla="*/ 3316493 w 3318869"/>
                <a:gd name="connsiteY0" fmla="*/ 700183 h 4401597"/>
                <a:gd name="connsiteX1" fmla="*/ 2539022 w 3318869"/>
                <a:gd name="connsiteY1" fmla="*/ 0 h 4401597"/>
                <a:gd name="connsiteX2" fmla="*/ 2522383 w 3318869"/>
                <a:gd name="connsiteY2" fmla="*/ 0 h 4401597"/>
                <a:gd name="connsiteX3" fmla="*/ 3303277 w 3318869"/>
                <a:gd name="connsiteY3" fmla="*/ 703231 h 4401597"/>
                <a:gd name="connsiteX4" fmla="*/ 0 w 3318869"/>
                <a:gd name="connsiteY4" fmla="*/ 4385120 h 4401597"/>
                <a:gd name="connsiteX5" fmla="*/ 0 w 3318869"/>
                <a:gd name="connsiteY5" fmla="*/ 4401598 h 4401597"/>
                <a:gd name="connsiteX6" fmla="*/ 3318870 w 3318869"/>
                <a:gd name="connsiteY6" fmla="*/ 702469 h 4401597"/>
                <a:gd name="connsiteX7" fmla="*/ 3316493 w 3318869"/>
                <a:gd name="connsiteY7" fmla="*/ 700183 h 4401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18869" h="4401597">
                  <a:moveTo>
                    <a:pt x="3316493" y="700183"/>
                  </a:moveTo>
                  <a:lnTo>
                    <a:pt x="2539022" y="0"/>
                  </a:lnTo>
                  <a:lnTo>
                    <a:pt x="2522383" y="0"/>
                  </a:lnTo>
                  <a:lnTo>
                    <a:pt x="3303277" y="703231"/>
                  </a:lnTo>
                  <a:lnTo>
                    <a:pt x="0" y="4385120"/>
                  </a:lnTo>
                  <a:lnTo>
                    <a:pt x="0" y="4401598"/>
                  </a:lnTo>
                  <a:lnTo>
                    <a:pt x="3318870" y="702469"/>
                  </a:lnTo>
                  <a:lnTo>
                    <a:pt x="3316493" y="700183"/>
                  </a:lnTo>
                  <a:close/>
                </a:path>
              </a:pathLst>
            </a:custGeom>
            <a:grpFill/>
            <a:ln w="9500" cap="flat">
              <a:noFill/>
              <a:prstDash val="solid"/>
              <a:miter/>
            </a:ln>
          </p:spPr>
          <p:txBody>
            <a:bodyPr rtlCol="0" anchor="ctr"/>
            <a:lstStyle/>
            <a:p>
              <a:endParaRPr lang="nl-NL"/>
            </a:p>
          </p:txBody>
        </p:sp>
        <p:sp>
          <p:nvSpPr>
            <p:cNvPr id="27" name="Vrije vorm 26">
              <a:extLst>
                <a:ext uri="{FF2B5EF4-FFF2-40B4-BE49-F238E27FC236}">
                  <a16:creationId xmlns:a16="http://schemas.microsoft.com/office/drawing/2014/main" id="{D7298F13-89E4-C348-AB2D-92A00336E18C}"/>
                </a:ext>
              </a:extLst>
            </p:cNvPr>
            <p:cNvSpPr/>
            <p:nvPr/>
          </p:nvSpPr>
          <p:spPr>
            <a:xfrm>
              <a:off x="5486400" y="1257300"/>
              <a:ext cx="3202586" cy="4278153"/>
            </a:xfrm>
            <a:custGeom>
              <a:avLst/>
              <a:gdLst>
                <a:gd name="connsiteX0" fmla="*/ 3200305 w 3202586"/>
                <a:gd name="connsiteY0" fmla="*/ 706469 h 4278153"/>
                <a:gd name="connsiteX1" fmla="*/ 2415893 w 3202586"/>
                <a:gd name="connsiteY1" fmla="*/ 0 h 4278153"/>
                <a:gd name="connsiteX2" fmla="*/ 2396022 w 3202586"/>
                <a:gd name="connsiteY2" fmla="*/ 0 h 4278153"/>
                <a:gd name="connsiteX3" fmla="*/ 3184046 w 3202586"/>
                <a:gd name="connsiteY3" fmla="*/ 709613 h 4278153"/>
                <a:gd name="connsiteX4" fmla="*/ 0 w 3202586"/>
                <a:gd name="connsiteY4" fmla="*/ 4258437 h 4278153"/>
                <a:gd name="connsiteX5" fmla="*/ 0 w 3202586"/>
                <a:gd name="connsiteY5" fmla="*/ 4278154 h 4278153"/>
                <a:gd name="connsiteX6" fmla="*/ 3202587 w 3202586"/>
                <a:gd name="connsiteY6" fmla="*/ 708660 h 4278153"/>
                <a:gd name="connsiteX7" fmla="*/ 3200305 w 3202586"/>
                <a:gd name="connsiteY7" fmla="*/ 706469 h 42781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02586" h="4278153">
                  <a:moveTo>
                    <a:pt x="3200305" y="706469"/>
                  </a:moveTo>
                  <a:lnTo>
                    <a:pt x="2415893" y="0"/>
                  </a:lnTo>
                  <a:lnTo>
                    <a:pt x="2396022" y="0"/>
                  </a:lnTo>
                  <a:lnTo>
                    <a:pt x="3184046" y="709613"/>
                  </a:lnTo>
                  <a:lnTo>
                    <a:pt x="0" y="4258437"/>
                  </a:lnTo>
                  <a:lnTo>
                    <a:pt x="0" y="4278154"/>
                  </a:lnTo>
                  <a:lnTo>
                    <a:pt x="3202587" y="708660"/>
                  </a:lnTo>
                  <a:lnTo>
                    <a:pt x="3200305" y="706469"/>
                  </a:lnTo>
                  <a:close/>
                </a:path>
              </a:pathLst>
            </a:custGeom>
            <a:grpFill/>
            <a:ln w="9500" cap="flat">
              <a:noFill/>
              <a:prstDash val="solid"/>
              <a:miter/>
            </a:ln>
          </p:spPr>
          <p:txBody>
            <a:bodyPr rtlCol="0" anchor="ctr"/>
            <a:lstStyle/>
            <a:p>
              <a:endParaRPr lang="nl-NL"/>
            </a:p>
          </p:txBody>
        </p:sp>
        <p:sp>
          <p:nvSpPr>
            <p:cNvPr id="29" name="Vrije vorm 28">
              <a:extLst>
                <a:ext uri="{FF2B5EF4-FFF2-40B4-BE49-F238E27FC236}">
                  <a16:creationId xmlns:a16="http://schemas.microsoft.com/office/drawing/2014/main" id="{9615F951-F1D8-8943-9C9F-22A1E13E7DD5}"/>
                </a:ext>
              </a:extLst>
            </p:cNvPr>
            <p:cNvSpPr/>
            <p:nvPr/>
          </p:nvSpPr>
          <p:spPr>
            <a:xfrm>
              <a:off x="5486400" y="1257300"/>
              <a:ext cx="3435057" cy="4524946"/>
            </a:xfrm>
            <a:custGeom>
              <a:avLst/>
              <a:gdLst>
                <a:gd name="connsiteX0" fmla="*/ 3432681 w 3435057"/>
                <a:gd name="connsiteY0" fmla="*/ 693896 h 4524946"/>
                <a:gd name="connsiteX1" fmla="*/ 2662151 w 3435057"/>
                <a:gd name="connsiteY1" fmla="*/ 0 h 4524946"/>
                <a:gd name="connsiteX2" fmla="*/ 2648840 w 3435057"/>
                <a:gd name="connsiteY2" fmla="*/ 0 h 4524946"/>
                <a:gd name="connsiteX3" fmla="*/ 3422698 w 3435057"/>
                <a:gd name="connsiteY3" fmla="*/ 696849 h 4524946"/>
                <a:gd name="connsiteX4" fmla="*/ 0 w 3435057"/>
                <a:gd name="connsiteY4" fmla="*/ 4511707 h 4524946"/>
                <a:gd name="connsiteX5" fmla="*/ 0 w 3435057"/>
                <a:gd name="connsiteY5" fmla="*/ 4524947 h 4524946"/>
                <a:gd name="connsiteX6" fmla="*/ 3435058 w 3435057"/>
                <a:gd name="connsiteY6" fmla="*/ 696182 h 4524946"/>
                <a:gd name="connsiteX7" fmla="*/ 3432681 w 3435057"/>
                <a:gd name="connsiteY7" fmla="*/ 693896 h 4524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5057" h="4524946">
                  <a:moveTo>
                    <a:pt x="3432681" y="693896"/>
                  </a:moveTo>
                  <a:lnTo>
                    <a:pt x="2662151" y="0"/>
                  </a:lnTo>
                  <a:lnTo>
                    <a:pt x="2648840" y="0"/>
                  </a:lnTo>
                  <a:lnTo>
                    <a:pt x="3422698" y="696849"/>
                  </a:lnTo>
                  <a:lnTo>
                    <a:pt x="0" y="4511707"/>
                  </a:lnTo>
                  <a:lnTo>
                    <a:pt x="0" y="4524947"/>
                  </a:lnTo>
                  <a:lnTo>
                    <a:pt x="3435058" y="696182"/>
                  </a:lnTo>
                  <a:lnTo>
                    <a:pt x="3432681" y="693896"/>
                  </a:lnTo>
                  <a:close/>
                </a:path>
              </a:pathLst>
            </a:custGeom>
            <a:grpFill/>
            <a:ln w="9500" cap="flat">
              <a:noFill/>
              <a:prstDash val="solid"/>
              <a:miter/>
            </a:ln>
          </p:spPr>
          <p:txBody>
            <a:bodyPr rtlCol="0" anchor="ctr"/>
            <a:lstStyle/>
            <a:p>
              <a:endParaRPr lang="nl-NL"/>
            </a:p>
          </p:txBody>
        </p:sp>
        <p:sp>
          <p:nvSpPr>
            <p:cNvPr id="30" name="Vrije vorm 29">
              <a:extLst>
                <a:ext uri="{FF2B5EF4-FFF2-40B4-BE49-F238E27FC236}">
                  <a16:creationId xmlns:a16="http://schemas.microsoft.com/office/drawing/2014/main" id="{03AF2A5B-D691-704C-BFCA-31E1B33712B0}"/>
                </a:ext>
              </a:extLst>
            </p:cNvPr>
            <p:cNvSpPr/>
            <p:nvPr/>
          </p:nvSpPr>
          <p:spPr>
            <a:xfrm>
              <a:off x="5486400" y="1257300"/>
              <a:ext cx="3551341" cy="4648200"/>
            </a:xfrm>
            <a:custGeom>
              <a:avLst/>
              <a:gdLst>
                <a:gd name="connsiteX0" fmla="*/ 3548964 w 3551341"/>
                <a:gd name="connsiteY0" fmla="*/ 687610 h 4648200"/>
                <a:gd name="connsiteX1" fmla="*/ 2785375 w 3551341"/>
                <a:gd name="connsiteY1" fmla="*/ 0 h 4648200"/>
                <a:gd name="connsiteX2" fmla="*/ 2775106 w 3551341"/>
                <a:gd name="connsiteY2" fmla="*/ 0 h 4648200"/>
                <a:gd name="connsiteX3" fmla="*/ 3541833 w 3551341"/>
                <a:gd name="connsiteY3" fmla="*/ 690563 h 4648200"/>
                <a:gd name="connsiteX4" fmla="*/ 0 w 3551341"/>
                <a:gd name="connsiteY4" fmla="*/ 4638294 h 4648200"/>
                <a:gd name="connsiteX5" fmla="*/ 0 w 3551341"/>
                <a:gd name="connsiteY5" fmla="*/ 4648200 h 4648200"/>
                <a:gd name="connsiteX6" fmla="*/ 3551341 w 3551341"/>
                <a:gd name="connsiteY6" fmla="*/ 689991 h 4648200"/>
                <a:gd name="connsiteX7" fmla="*/ 3548964 w 3551341"/>
                <a:gd name="connsiteY7" fmla="*/ 687610 h 4648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51341" h="4648200">
                  <a:moveTo>
                    <a:pt x="3548964" y="687610"/>
                  </a:moveTo>
                  <a:lnTo>
                    <a:pt x="2785375" y="0"/>
                  </a:lnTo>
                  <a:lnTo>
                    <a:pt x="2775106" y="0"/>
                  </a:lnTo>
                  <a:lnTo>
                    <a:pt x="3541833" y="690563"/>
                  </a:lnTo>
                  <a:lnTo>
                    <a:pt x="0" y="4638294"/>
                  </a:lnTo>
                  <a:lnTo>
                    <a:pt x="0" y="4648200"/>
                  </a:lnTo>
                  <a:lnTo>
                    <a:pt x="3551341" y="689991"/>
                  </a:lnTo>
                  <a:lnTo>
                    <a:pt x="3548964" y="687610"/>
                  </a:lnTo>
                  <a:close/>
                </a:path>
              </a:pathLst>
            </a:custGeom>
            <a:grpFill/>
            <a:ln w="9500" cap="flat">
              <a:noFill/>
              <a:prstDash val="solid"/>
              <a:miter/>
            </a:ln>
          </p:spPr>
          <p:txBody>
            <a:bodyPr rtlCol="0" anchor="ctr"/>
            <a:lstStyle/>
            <a:p>
              <a:endParaRPr lang="nl-NL"/>
            </a:p>
          </p:txBody>
        </p:sp>
        <p:sp>
          <p:nvSpPr>
            <p:cNvPr id="31" name="Vrije vorm 30">
              <a:extLst>
                <a:ext uri="{FF2B5EF4-FFF2-40B4-BE49-F238E27FC236}">
                  <a16:creationId xmlns:a16="http://schemas.microsoft.com/office/drawing/2014/main" id="{D9AAC727-593F-A743-AE70-08DE184B2FD9}"/>
                </a:ext>
              </a:extLst>
            </p:cNvPr>
            <p:cNvSpPr/>
            <p:nvPr/>
          </p:nvSpPr>
          <p:spPr>
            <a:xfrm>
              <a:off x="5486400" y="1257300"/>
              <a:ext cx="3086303" cy="4154709"/>
            </a:xfrm>
            <a:custGeom>
              <a:avLst/>
              <a:gdLst>
                <a:gd name="connsiteX0" fmla="*/ 3084212 w 3086303"/>
                <a:gd name="connsiteY0" fmla="*/ 712756 h 4154709"/>
                <a:gd name="connsiteX1" fmla="*/ 2292764 w 3086303"/>
                <a:gd name="connsiteY1" fmla="*/ 0 h 4154709"/>
                <a:gd name="connsiteX2" fmla="*/ 2269755 w 3086303"/>
                <a:gd name="connsiteY2" fmla="*/ 0 h 4154709"/>
                <a:gd name="connsiteX3" fmla="*/ 3064721 w 3086303"/>
                <a:gd name="connsiteY3" fmla="*/ 715994 h 4154709"/>
                <a:gd name="connsiteX4" fmla="*/ 0 w 3086303"/>
                <a:gd name="connsiteY4" fmla="*/ 4131850 h 4154709"/>
                <a:gd name="connsiteX5" fmla="*/ 0 w 3086303"/>
                <a:gd name="connsiteY5" fmla="*/ 4154710 h 4154709"/>
                <a:gd name="connsiteX6" fmla="*/ 3086304 w 3086303"/>
                <a:gd name="connsiteY6" fmla="*/ 714756 h 4154709"/>
                <a:gd name="connsiteX7" fmla="*/ 3084212 w 3086303"/>
                <a:gd name="connsiteY7" fmla="*/ 712756 h 4154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6303" h="4154709">
                  <a:moveTo>
                    <a:pt x="3084212" y="712756"/>
                  </a:moveTo>
                  <a:lnTo>
                    <a:pt x="2292764" y="0"/>
                  </a:lnTo>
                  <a:lnTo>
                    <a:pt x="2269755" y="0"/>
                  </a:lnTo>
                  <a:lnTo>
                    <a:pt x="3064721" y="715994"/>
                  </a:lnTo>
                  <a:lnTo>
                    <a:pt x="0" y="4131850"/>
                  </a:lnTo>
                  <a:lnTo>
                    <a:pt x="0" y="4154710"/>
                  </a:lnTo>
                  <a:lnTo>
                    <a:pt x="3086304" y="714756"/>
                  </a:lnTo>
                  <a:lnTo>
                    <a:pt x="3084212" y="712756"/>
                  </a:lnTo>
                  <a:close/>
                </a:path>
              </a:pathLst>
            </a:custGeom>
            <a:grpFill/>
            <a:ln w="9500" cap="flat">
              <a:noFill/>
              <a:prstDash val="solid"/>
              <a:miter/>
            </a:ln>
          </p:spPr>
          <p:txBody>
            <a:bodyPr rtlCol="0" anchor="ctr"/>
            <a:lstStyle/>
            <a:p>
              <a:endParaRPr lang="nl-NL"/>
            </a:p>
          </p:txBody>
        </p:sp>
        <p:sp>
          <p:nvSpPr>
            <p:cNvPr id="32" name="Vrije vorm 31">
              <a:extLst>
                <a:ext uri="{FF2B5EF4-FFF2-40B4-BE49-F238E27FC236}">
                  <a16:creationId xmlns:a16="http://schemas.microsoft.com/office/drawing/2014/main" id="{AF6971E8-B2CB-D342-8C38-91618650765D}"/>
                </a:ext>
              </a:extLst>
            </p:cNvPr>
            <p:cNvSpPr/>
            <p:nvPr/>
          </p:nvSpPr>
          <p:spPr>
            <a:xfrm>
              <a:off x="5486400" y="1257300"/>
              <a:ext cx="2272512" cy="3290887"/>
            </a:xfrm>
            <a:custGeom>
              <a:avLst/>
              <a:gdLst>
                <a:gd name="connsiteX0" fmla="*/ 2270801 w 2272512"/>
                <a:gd name="connsiteY0" fmla="*/ 756571 h 3290887"/>
                <a:gd name="connsiteX1" fmla="*/ 1430672 w 2272512"/>
                <a:gd name="connsiteY1" fmla="*/ 0 h 3290887"/>
                <a:gd name="connsiteX2" fmla="*/ 1385224 w 2272512"/>
                <a:gd name="connsiteY2" fmla="*/ 0 h 3290887"/>
                <a:gd name="connsiteX3" fmla="*/ 2229631 w 2272512"/>
                <a:gd name="connsiteY3" fmla="*/ 760381 h 3290887"/>
                <a:gd name="connsiteX4" fmla="*/ 0 w 2272512"/>
                <a:gd name="connsiteY4" fmla="*/ 3245549 h 3290887"/>
                <a:gd name="connsiteX5" fmla="*/ 0 w 2272512"/>
                <a:gd name="connsiteY5" fmla="*/ 3290888 h 3290887"/>
                <a:gd name="connsiteX6" fmla="*/ 2272512 w 2272512"/>
                <a:gd name="connsiteY6" fmla="*/ 758095 h 3290887"/>
                <a:gd name="connsiteX7" fmla="*/ 2270801 w 2272512"/>
                <a:gd name="connsiteY7" fmla="*/ 756571 h 3290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2512" h="3290887">
                  <a:moveTo>
                    <a:pt x="2270801" y="756571"/>
                  </a:moveTo>
                  <a:lnTo>
                    <a:pt x="1430672" y="0"/>
                  </a:lnTo>
                  <a:lnTo>
                    <a:pt x="1385224" y="0"/>
                  </a:lnTo>
                  <a:lnTo>
                    <a:pt x="2229631" y="760381"/>
                  </a:lnTo>
                  <a:lnTo>
                    <a:pt x="0" y="3245549"/>
                  </a:lnTo>
                  <a:lnTo>
                    <a:pt x="0" y="3290888"/>
                  </a:lnTo>
                  <a:lnTo>
                    <a:pt x="2272512" y="758095"/>
                  </a:lnTo>
                  <a:lnTo>
                    <a:pt x="2270801" y="756571"/>
                  </a:lnTo>
                  <a:close/>
                </a:path>
              </a:pathLst>
            </a:custGeom>
            <a:grpFill/>
            <a:ln w="9500" cap="flat">
              <a:noFill/>
              <a:prstDash val="solid"/>
              <a:miter/>
            </a:ln>
          </p:spPr>
          <p:txBody>
            <a:bodyPr rtlCol="0" anchor="ctr"/>
            <a:lstStyle/>
            <a:p>
              <a:endParaRPr lang="nl-NL"/>
            </a:p>
          </p:txBody>
        </p:sp>
        <p:sp>
          <p:nvSpPr>
            <p:cNvPr id="33" name="Vrije vorm 32">
              <a:extLst>
                <a:ext uri="{FF2B5EF4-FFF2-40B4-BE49-F238E27FC236}">
                  <a16:creationId xmlns:a16="http://schemas.microsoft.com/office/drawing/2014/main" id="{74B019D0-1854-F742-AE7F-AA53CAB13D52}"/>
                </a:ext>
              </a:extLst>
            </p:cNvPr>
            <p:cNvSpPr/>
            <p:nvPr/>
          </p:nvSpPr>
          <p:spPr>
            <a:xfrm>
              <a:off x="5486400" y="1257300"/>
              <a:ext cx="2156324" cy="3167633"/>
            </a:xfrm>
            <a:custGeom>
              <a:avLst/>
              <a:gdLst>
                <a:gd name="connsiteX0" fmla="*/ 2154613 w 2156324"/>
                <a:gd name="connsiteY0" fmla="*/ 762762 h 3167633"/>
                <a:gd name="connsiteX1" fmla="*/ 1307543 w 2156324"/>
                <a:gd name="connsiteY1" fmla="*/ 0 h 3167633"/>
                <a:gd name="connsiteX2" fmla="*/ 1258957 w 2156324"/>
                <a:gd name="connsiteY2" fmla="*/ 0 h 3167633"/>
                <a:gd name="connsiteX3" fmla="*/ 2110401 w 2156324"/>
                <a:gd name="connsiteY3" fmla="*/ 766763 h 3167633"/>
                <a:gd name="connsiteX4" fmla="*/ 0 w 2156324"/>
                <a:gd name="connsiteY4" fmla="*/ 3118866 h 3167633"/>
                <a:gd name="connsiteX5" fmla="*/ 0 w 2156324"/>
                <a:gd name="connsiteY5" fmla="*/ 3167634 h 3167633"/>
                <a:gd name="connsiteX6" fmla="*/ 2156324 w 2156324"/>
                <a:gd name="connsiteY6" fmla="*/ 764381 h 3167633"/>
                <a:gd name="connsiteX7" fmla="*/ 2154613 w 2156324"/>
                <a:gd name="connsiteY7" fmla="*/ 762762 h 316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6324" h="3167633">
                  <a:moveTo>
                    <a:pt x="2154613" y="762762"/>
                  </a:moveTo>
                  <a:lnTo>
                    <a:pt x="1307543" y="0"/>
                  </a:lnTo>
                  <a:lnTo>
                    <a:pt x="1258957" y="0"/>
                  </a:lnTo>
                  <a:lnTo>
                    <a:pt x="2110401" y="766763"/>
                  </a:lnTo>
                  <a:lnTo>
                    <a:pt x="0" y="3118866"/>
                  </a:lnTo>
                  <a:lnTo>
                    <a:pt x="0" y="3167634"/>
                  </a:lnTo>
                  <a:lnTo>
                    <a:pt x="2156324" y="764381"/>
                  </a:lnTo>
                  <a:lnTo>
                    <a:pt x="2154613" y="762762"/>
                  </a:lnTo>
                  <a:close/>
                </a:path>
              </a:pathLst>
            </a:custGeom>
            <a:grpFill/>
            <a:ln w="9500" cap="flat">
              <a:noFill/>
              <a:prstDash val="solid"/>
              <a:miter/>
            </a:ln>
          </p:spPr>
          <p:txBody>
            <a:bodyPr rtlCol="0" anchor="ctr"/>
            <a:lstStyle/>
            <a:p>
              <a:endParaRPr lang="nl-NL"/>
            </a:p>
          </p:txBody>
        </p:sp>
        <p:sp>
          <p:nvSpPr>
            <p:cNvPr id="34" name="Vrije vorm 33">
              <a:extLst>
                <a:ext uri="{FF2B5EF4-FFF2-40B4-BE49-F238E27FC236}">
                  <a16:creationId xmlns:a16="http://schemas.microsoft.com/office/drawing/2014/main" id="{180A65E3-9E1B-EC4A-9955-4A36AF29DE72}"/>
                </a:ext>
              </a:extLst>
            </p:cNvPr>
            <p:cNvSpPr/>
            <p:nvPr/>
          </p:nvSpPr>
          <p:spPr>
            <a:xfrm>
              <a:off x="5486400" y="1257300"/>
              <a:ext cx="2388795" cy="3414426"/>
            </a:xfrm>
            <a:custGeom>
              <a:avLst/>
              <a:gdLst>
                <a:gd name="connsiteX0" fmla="*/ 2387084 w 2388795"/>
                <a:gd name="connsiteY0" fmla="*/ 750284 h 3414426"/>
                <a:gd name="connsiteX1" fmla="*/ 1553896 w 2388795"/>
                <a:gd name="connsiteY1" fmla="*/ 0 h 3414426"/>
                <a:gd name="connsiteX2" fmla="*/ 1511585 w 2388795"/>
                <a:gd name="connsiteY2" fmla="*/ 0 h 3414426"/>
                <a:gd name="connsiteX3" fmla="*/ 2348862 w 2388795"/>
                <a:gd name="connsiteY3" fmla="*/ 754094 h 3414426"/>
                <a:gd name="connsiteX4" fmla="*/ 0 w 2388795"/>
                <a:gd name="connsiteY4" fmla="*/ 3372136 h 3414426"/>
                <a:gd name="connsiteX5" fmla="*/ 0 w 2388795"/>
                <a:gd name="connsiteY5" fmla="*/ 3414427 h 3414426"/>
                <a:gd name="connsiteX6" fmla="*/ 2388795 w 2388795"/>
                <a:gd name="connsiteY6" fmla="*/ 751999 h 3414426"/>
                <a:gd name="connsiteX7" fmla="*/ 2387084 w 2388795"/>
                <a:gd name="connsiteY7" fmla="*/ 750284 h 3414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88795" h="3414426">
                  <a:moveTo>
                    <a:pt x="2387084" y="750284"/>
                  </a:moveTo>
                  <a:lnTo>
                    <a:pt x="1553896" y="0"/>
                  </a:lnTo>
                  <a:lnTo>
                    <a:pt x="1511585" y="0"/>
                  </a:lnTo>
                  <a:lnTo>
                    <a:pt x="2348862" y="754094"/>
                  </a:lnTo>
                  <a:lnTo>
                    <a:pt x="0" y="3372136"/>
                  </a:lnTo>
                  <a:lnTo>
                    <a:pt x="0" y="3414427"/>
                  </a:lnTo>
                  <a:lnTo>
                    <a:pt x="2388795" y="751999"/>
                  </a:lnTo>
                  <a:lnTo>
                    <a:pt x="2387084" y="750284"/>
                  </a:lnTo>
                  <a:close/>
                </a:path>
              </a:pathLst>
            </a:custGeom>
            <a:grpFill/>
            <a:ln w="9500" cap="flat">
              <a:noFill/>
              <a:prstDash val="solid"/>
              <a:miter/>
            </a:ln>
          </p:spPr>
          <p:txBody>
            <a:bodyPr rtlCol="0" anchor="ctr"/>
            <a:lstStyle/>
            <a:p>
              <a:endParaRPr lang="nl-NL"/>
            </a:p>
          </p:txBody>
        </p:sp>
        <p:sp>
          <p:nvSpPr>
            <p:cNvPr id="35" name="Vrije vorm 34">
              <a:extLst>
                <a:ext uri="{FF2B5EF4-FFF2-40B4-BE49-F238E27FC236}">
                  <a16:creationId xmlns:a16="http://schemas.microsoft.com/office/drawing/2014/main" id="{B1ADFB6A-EC60-854F-9797-B15A78A4950B}"/>
                </a:ext>
              </a:extLst>
            </p:cNvPr>
            <p:cNvSpPr/>
            <p:nvPr/>
          </p:nvSpPr>
          <p:spPr>
            <a:xfrm>
              <a:off x="5486400" y="1257300"/>
              <a:ext cx="2737549" cy="3784568"/>
            </a:xfrm>
            <a:custGeom>
              <a:avLst/>
              <a:gdLst>
                <a:gd name="connsiteX0" fmla="*/ 2735553 w 2737549"/>
                <a:gd name="connsiteY0" fmla="*/ 731520 h 3784568"/>
                <a:gd name="connsiteX1" fmla="*/ 1923283 w 2737549"/>
                <a:gd name="connsiteY1" fmla="*/ 0 h 3784568"/>
                <a:gd name="connsiteX2" fmla="*/ 1890670 w 2737549"/>
                <a:gd name="connsiteY2" fmla="*/ 0 h 3784568"/>
                <a:gd name="connsiteX3" fmla="*/ 2706839 w 2737549"/>
                <a:gd name="connsiteY3" fmla="*/ 735044 h 3784568"/>
                <a:gd name="connsiteX4" fmla="*/ 0 w 2737549"/>
                <a:gd name="connsiteY4" fmla="*/ 3751993 h 3784568"/>
                <a:gd name="connsiteX5" fmla="*/ 0 w 2737549"/>
                <a:gd name="connsiteY5" fmla="*/ 3784568 h 3784568"/>
                <a:gd name="connsiteX6" fmla="*/ 2737550 w 2737549"/>
                <a:gd name="connsiteY6" fmla="*/ 733425 h 3784568"/>
                <a:gd name="connsiteX7" fmla="*/ 2735553 w 2737549"/>
                <a:gd name="connsiteY7" fmla="*/ 731520 h 3784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37549" h="3784568">
                  <a:moveTo>
                    <a:pt x="2735553" y="731520"/>
                  </a:moveTo>
                  <a:lnTo>
                    <a:pt x="1923283" y="0"/>
                  </a:lnTo>
                  <a:lnTo>
                    <a:pt x="1890670" y="0"/>
                  </a:lnTo>
                  <a:lnTo>
                    <a:pt x="2706839" y="735044"/>
                  </a:lnTo>
                  <a:lnTo>
                    <a:pt x="0" y="3751993"/>
                  </a:lnTo>
                  <a:lnTo>
                    <a:pt x="0" y="3784568"/>
                  </a:lnTo>
                  <a:lnTo>
                    <a:pt x="2737550" y="733425"/>
                  </a:lnTo>
                  <a:lnTo>
                    <a:pt x="2735553" y="731520"/>
                  </a:lnTo>
                  <a:close/>
                </a:path>
              </a:pathLst>
            </a:custGeom>
            <a:grpFill/>
            <a:ln w="9500" cap="flat">
              <a:noFill/>
              <a:prstDash val="solid"/>
              <a:miter/>
            </a:ln>
          </p:spPr>
          <p:txBody>
            <a:bodyPr rtlCol="0" anchor="ctr"/>
            <a:lstStyle/>
            <a:p>
              <a:endParaRPr lang="nl-NL"/>
            </a:p>
          </p:txBody>
        </p:sp>
        <p:sp>
          <p:nvSpPr>
            <p:cNvPr id="36" name="Vrije vorm 35">
              <a:extLst>
                <a:ext uri="{FF2B5EF4-FFF2-40B4-BE49-F238E27FC236}">
                  <a16:creationId xmlns:a16="http://schemas.microsoft.com/office/drawing/2014/main" id="{0E6A9871-F497-744D-AADC-1E4008598F28}"/>
                </a:ext>
              </a:extLst>
            </p:cNvPr>
            <p:cNvSpPr/>
            <p:nvPr/>
          </p:nvSpPr>
          <p:spPr>
            <a:xfrm>
              <a:off x="5486400" y="1257300"/>
              <a:ext cx="2621266" cy="3661219"/>
            </a:xfrm>
            <a:custGeom>
              <a:avLst/>
              <a:gdLst>
                <a:gd name="connsiteX0" fmla="*/ 2619365 w 2621266"/>
                <a:gd name="connsiteY0" fmla="*/ 737711 h 3661219"/>
                <a:gd name="connsiteX1" fmla="*/ 1800154 w 2621266"/>
                <a:gd name="connsiteY1" fmla="*/ 0 h 3661219"/>
                <a:gd name="connsiteX2" fmla="*/ 1764308 w 2621266"/>
                <a:gd name="connsiteY2" fmla="*/ 0 h 3661219"/>
                <a:gd name="connsiteX3" fmla="*/ 2587513 w 2621266"/>
                <a:gd name="connsiteY3" fmla="*/ 741426 h 3661219"/>
                <a:gd name="connsiteX4" fmla="*/ 0 w 2621266"/>
                <a:gd name="connsiteY4" fmla="*/ 3625406 h 3661219"/>
                <a:gd name="connsiteX5" fmla="*/ 0 w 2621266"/>
                <a:gd name="connsiteY5" fmla="*/ 3661220 h 3661219"/>
                <a:gd name="connsiteX6" fmla="*/ 2621267 w 2621266"/>
                <a:gd name="connsiteY6" fmla="*/ 739616 h 3661219"/>
                <a:gd name="connsiteX7" fmla="*/ 2619365 w 2621266"/>
                <a:gd name="connsiteY7" fmla="*/ 737711 h 3661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21266" h="3661219">
                  <a:moveTo>
                    <a:pt x="2619365" y="737711"/>
                  </a:moveTo>
                  <a:lnTo>
                    <a:pt x="1800154" y="0"/>
                  </a:lnTo>
                  <a:lnTo>
                    <a:pt x="1764308" y="0"/>
                  </a:lnTo>
                  <a:lnTo>
                    <a:pt x="2587513" y="741426"/>
                  </a:lnTo>
                  <a:lnTo>
                    <a:pt x="0" y="3625406"/>
                  </a:lnTo>
                  <a:lnTo>
                    <a:pt x="0" y="3661220"/>
                  </a:lnTo>
                  <a:lnTo>
                    <a:pt x="2621267" y="739616"/>
                  </a:lnTo>
                  <a:lnTo>
                    <a:pt x="2619365" y="737711"/>
                  </a:lnTo>
                  <a:close/>
                </a:path>
              </a:pathLst>
            </a:custGeom>
            <a:grpFill/>
            <a:ln w="9500" cap="flat">
              <a:noFill/>
              <a:prstDash val="solid"/>
              <a:miter/>
            </a:ln>
          </p:spPr>
          <p:txBody>
            <a:bodyPr rtlCol="0" anchor="ctr"/>
            <a:lstStyle/>
            <a:p>
              <a:endParaRPr lang="nl-NL"/>
            </a:p>
          </p:txBody>
        </p:sp>
        <p:sp>
          <p:nvSpPr>
            <p:cNvPr id="37" name="Vrije vorm 36">
              <a:extLst>
                <a:ext uri="{FF2B5EF4-FFF2-40B4-BE49-F238E27FC236}">
                  <a16:creationId xmlns:a16="http://schemas.microsoft.com/office/drawing/2014/main" id="{15A480C8-C67B-D04E-BD61-2F2566121E75}"/>
                </a:ext>
              </a:extLst>
            </p:cNvPr>
            <p:cNvSpPr/>
            <p:nvPr/>
          </p:nvSpPr>
          <p:spPr>
            <a:xfrm>
              <a:off x="5486400" y="1257300"/>
              <a:ext cx="2505078" cy="3537775"/>
            </a:xfrm>
            <a:custGeom>
              <a:avLst/>
              <a:gdLst>
                <a:gd name="connsiteX0" fmla="*/ 2503272 w 2505078"/>
                <a:gd name="connsiteY0" fmla="*/ 743998 h 3537775"/>
                <a:gd name="connsiteX1" fmla="*/ 1677120 w 2505078"/>
                <a:gd name="connsiteY1" fmla="*/ 0 h 3537775"/>
                <a:gd name="connsiteX2" fmla="*/ 1637947 w 2505078"/>
                <a:gd name="connsiteY2" fmla="*/ 0 h 3537775"/>
                <a:gd name="connsiteX3" fmla="*/ 2468283 w 2505078"/>
                <a:gd name="connsiteY3" fmla="*/ 747713 h 3537775"/>
                <a:gd name="connsiteX4" fmla="*/ 0 w 2505078"/>
                <a:gd name="connsiteY4" fmla="*/ 3498723 h 3537775"/>
                <a:gd name="connsiteX5" fmla="*/ 0 w 2505078"/>
                <a:gd name="connsiteY5" fmla="*/ 3537776 h 3537775"/>
                <a:gd name="connsiteX6" fmla="*/ 2505079 w 2505078"/>
                <a:gd name="connsiteY6" fmla="*/ 745808 h 3537775"/>
                <a:gd name="connsiteX7" fmla="*/ 2503272 w 2505078"/>
                <a:gd name="connsiteY7" fmla="*/ 743998 h 353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05078" h="3537775">
                  <a:moveTo>
                    <a:pt x="2503272" y="743998"/>
                  </a:moveTo>
                  <a:lnTo>
                    <a:pt x="1677120" y="0"/>
                  </a:lnTo>
                  <a:lnTo>
                    <a:pt x="1637947" y="0"/>
                  </a:lnTo>
                  <a:lnTo>
                    <a:pt x="2468283" y="747713"/>
                  </a:lnTo>
                  <a:lnTo>
                    <a:pt x="0" y="3498723"/>
                  </a:lnTo>
                  <a:lnTo>
                    <a:pt x="0" y="3537776"/>
                  </a:lnTo>
                  <a:lnTo>
                    <a:pt x="2505079" y="745808"/>
                  </a:lnTo>
                  <a:lnTo>
                    <a:pt x="2503272" y="743998"/>
                  </a:lnTo>
                  <a:close/>
                </a:path>
              </a:pathLst>
            </a:custGeom>
            <a:grpFill/>
            <a:ln w="9500" cap="flat">
              <a:noFill/>
              <a:prstDash val="solid"/>
              <a:miter/>
            </a:ln>
          </p:spPr>
          <p:txBody>
            <a:bodyPr rtlCol="0" anchor="ctr"/>
            <a:lstStyle/>
            <a:p>
              <a:endParaRPr lang="nl-NL"/>
            </a:p>
          </p:txBody>
        </p:sp>
        <p:sp>
          <p:nvSpPr>
            <p:cNvPr id="38" name="Vrije vorm 37">
              <a:extLst>
                <a:ext uri="{FF2B5EF4-FFF2-40B4-BE49-F238E27FC236}">
                  <a16:creationId xmlns:a16="http://schemas.microsoft.com/office/drawing/2014/main" id="{1AEEADC1-9490-8040-80D6-97272DE91242}"/>
                </a:ext>
              </a:extLst>
            </p:cNvPr>
            <p:cNvSpPr/>
            <p:nvPr/>
          </p:nvSpPr>
          <p:spPr>
            <a:xfrm>
              <a:off x="5486400" y="1632204"/>
              <a:ext cx="528741" cy="1065466"/>
            </a:xfrm>
            <a:custGeom>
              <a:avLst/>
              <a:gdLst>
                <a:gd name="connsiteX0" fmla="*/ 528076 w 528741"/>
                <a:gd name="connsiteY0" fmla="*/ 475583 h 1065466"/>
                <a:gd name="connsiteX1" fmla="*/ 0 w 528741"/>
                <a:gd name="connsiteY1" fmla="*/ 0 h 1065466"/>
                <a:gd name="connsiteX2" fmla="*/ 0 w 528741"/>
                <a:gd name="connsiteY2" fmla="*/ 84392 h 1065466"/>
                <a:gd name="connsiteX3" fmla="*/ 440221 w 528741"/>
                <a:gd name="connsiteY3" fmla="*/ 480822 h 1065466"/>
                <a:gd name="connsiteX4" fmla="*/ 0 w 528741"/>
                <a:gd name="connsiteY4" fmla="*/ 971550 h 1065466"/>
                <a:gd name="connsiteX5" fmla="*/ 0 w 528741"/>
                <a:gd name="connsiteY5" fmla="*/ 1065467 h 1065466"/>
                <a:gd name="connsiteX6" fmla="*/ 528741 w 528741"/>
                <a:gd name="connsiteY6" fmla="*/ 476155 h 1065466"/>
                <a:gd name="connsiteX7" fmla="*/ 528076 w 528741"/>
                <a:gd name="connsiteY7" fmla="*/ 475583 h 1065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8741" h="1065466">
                  <a:moveTo>
                    <a:pt x="528076" y="475583"/>
                  </a:moveTo>
                  <a:lnTo>
                    <a:pt x="0" y="0"/>
                  </a:lnTo>
                  <a:lnTo>
                    <a:pt x="0" y="84392"/>
                  </a:lnTo>
                  <a:lnTo>
                    <a:pt x="440221" y="480822"/>
                  </a:lnTo>
                  <a:lnTo>
                    <a:pt x="0" y="971550"/>
                  </a:lnTo>
                  <a:lnTo>
                    <a:pt x="0" y="1065467"/>
                  </a:lnTo>
                  <a:lnTo>
                    <a:pt x="528741" y="476155"/>
                  </a:lnTo>
                  <a:lnTo>
                    <a:pt x="528076" y="475583"/>
                  </a:lnTo>
                  <a:close/>
                </a:path>
              </a:pathLst>
            </a:custGeom>
            <a:grpFill/>
            <a:ln w="9500" cap="flat">
              <a:noFill/>
              <a:prstDash val="solid"/>
              <a:miter/>
            </a:ln>
          </p:spPr>
          <p:txBody>
            <a:bodyPr rtlCol="0" anchor="ctr"/>
            <a:lstStyle/>
            <a:p>
              <a:endParaRPr lang="nl-NL"/>
            </a:p>
          </p:txBody>
        </p:sp>
        <p:sp>
          <p:nvSpPr>
            <p:cNvPr id="39" name="Vrije vorm 38">
              <a:extLst>
                <a:ext uri="{FF2B5EF4-FFF2-40B4-BE49-F238E27FC236}">
                  <a16:creationId xmlns:a16="http://schemas.microsoft.com/office/drawing/2014/main" id="{DC344F9C-3FF4-F64F-B567-F82B7E509A7C}"/>
                </a:ext>
              </a:extLst>
            </p:cNvPr>
            <p:cNvSpPr/>
            <p:nvPr/>
          </p:nvSpPr>
          <p:spPr>
            <a:xfrm>
              <a:off x="5486400" y="1410366"/>
              <a:ext cx="761212" cy="1534001"/>
            </a:xfrm>
            <a:custGeom>
              <a:avLst/>
              <a:gdLst>
                <a:gd name="connsiteX0" fmla="*/ 760452 w 761212"/>
                <a:gd name="connsiteY0" fmla="*/ 684848 h 1534001"/>
                <a:gd name="connsiteX1" fmla="*/ 0 w 761212"/>
                <a:gd name="connsiteY1" fmla="*/ 0 h 1534001"/>
                <a:gd name="connsiteX2" fmla="*/ 0 w 761212"/>
                <a:gd name="connsiteY2" fmla="*/ 78677 h 1534001"/>
                <a:gd name="connsiteX3" fmla="*/ 678778 w 761212"/>
                <a:gd name="connsiteY3" fmla="*/ 689991 h 1534001"/>
                <a:gd name="connsiteX4" fmla="*/ 0 w 761212"/>
                <a:gd name="connsiteY4" fmla="*/ 1446562 h 1534001"/>
                <a:gd name="connsiteX5" fmla="*/ 0 w 761212"/>
                <a:gd name="connsiteY5" fmla="*/ 1534001 h 1534001"/>
                <a:gd name="connsiteX6" fmla="*/ 761212 w 761212"/>
                <a:gd name="connsiteY6" fmla="*/ 685610 h 1534001"/>
                <a:gd name="connsiteX7" fmla="*/ 760452 w 761212"/>
                <a:gd name="connsiteY7" fmla="*/ 684848 h 1534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1212" h="1534001">
                  <a:moveTo>
                    <a:pt x="760452" y="684848"/>
                  </a:moveTo>
                  <a:lnTo>
                    <a:pt x="0" y="0"/>
                  </a:lnTo>
                  <a:lnTo>
                    <a:pt x="0" y="78677"/>
                  </a:lnTo>
                  <a:lnTo>
                    <a:pt x="678778" y="689991"/>
                  </a:lnTo>
                  <a:lnTo>
                    <a:pt x="0" y="1446562"/>
                  </a:lnTo>
                  <a:lnTo>
                    <a:pt x="0" y="1534001"/>
                  </a:lnTo>
                  <a:lnTo>
                    <a:pt x="761212" y="685610"/>
                  </a:lnTo>
                  <a:lnTo>
                    <a:pt x="760452" y="684848"/>
                  </a:lnTo>
                  <a:close/>
                </a:path>
              </a:pathLst>
            </a:custGeom>
            <a:grpFill/>
            <a:ln w="9500" cap="flat">
              <a:noFill/>
              <a:prstDash val="solid"/>
              <a:miter/>
            </a:ln>
          </p:spPr>
          <p:txBody>
            <a:bodyPr rtlCol="0" anchor="ctr"/>
            <a:lstStyle/>
            <a:p>
              <a:endParaRPr lang="nl-NL"/>
            </a:p>
          </p:txBody>
        </p:sp>
        <p:sp>
          <p:nvSpPr>
            <p:cNvPr id="40" name="Vrije vorm 39">
              <a:extLst>
                <a:ext uri="{FF2B5EF4-FFF2-40B4-BE49-F238E27FC236}">
                  <a16:creationId xmlns:a16="http://schemas.microsoft.com/office/drawing/2014/main" id="{C2434771-998F-AE44-B9D4-B271D80C9F6D}"/>
                </a:ext>
              </a:extLst>
            </p:cNvPr>
            <p:cNvSpPr/>
            <p:nvPr/>
          </p:nvSpPr>
          <p:spPr>
            <a:xfrm>
              <a:off x="5486400" y="1521332"/>
              <a:ext cx="644929" cy="1299686"/>
            </a:xfrm>
            <a:custGeom>
              <a:avLst/>
              <a:gdLst>
                <a:gd name="connsiteX0" fmla="*/ 644264 w 644929"/>
                <a:gd name="connsiteY0" fmla="*/ 580168 h 1299686"/>
                <a:gd name="connsiteX1" fmla="*/ 0 w 644929"/>
                <a:gd name="connsiteY1" fmla="*/ 0 h 1299686"/>
                <a:gd name="connsiteX2" fmla="*/ 0 w 644929"/>
                <a:gd name="connsiteY2" fmla="*/ 81534 h 1299686"/>
                <a:gd name="connsiteX3" fmla="*/ 559547 w 644929"/>
                <a:gd name="connsiteY3" fmla="*/ 585407 h 1299686"/>
                <a:gd name="connsiteX4" fmla="*/ 0 w 644929"/>
                <a:gd name="connsiteY4" fmla="*/ 1209008 h 1299686"/>
                <a:gd name="connsiteX5" fmla="*/ 0 w 644929"/>
                <a:gd name="connsiteY5" fmla="*/ 1299686 h 1299686"/>
                <a:gd name="connsiteX6" fmla="*/ 644929 w 644929"/>
                <a:gd name="connsiteY6" fmla="*/ 580835 h 1299686"/>
                <a:gd name="connsiteX7" fmla="*/ 644264 w 644929"/>
                <a:gd name="connsiteY7" fmla="*/ 580168 h 1299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4929" h="1299686">
                  <a:moveTo>
                    <a:pt x="644264" y="580168"/>
                  </a:moveTo>
                  <a:lnTo>
                    <a:pt x="0" y="0"/>
                  </a:lnTo>
                  <a:lnTo>
                    <a:pt x="0" y="81534"/>
                  </a:lnTo>
                  <a:lnTo>
                    <a:pt x="559547" y="585407"/>
                  </a:lnTo>
                  <a:lnTo>
                    <a:pt x="0" y="1209008"/>
                  </a:lnTo>
                  <a:lnTo>
                    <a:pt x="0" y="1299686"/>
                  </a:lnTo>
                  <a:lnTo>
                    <a:pt x="644929" y="580835"/>
                  </a:lnTo>
                  <a:lnTo>
                    <a:pt x="644264" y="580168"/>
                  </a:lnTo>
                  <a:close/>
                </a:path>
              </a:pathLst>
            </a:custGeom>
            <a:grpFill/>
            <a:ln w="9500" cap="flat">
              <a:noFill/>
              <a:prstDash val="solid"/>
              <a:miter/>
            </a:ln>
          </p:spPr>
          <p:txBody>
            <a:bodyPr rtlCol="0" anchor="ctr"/>
            <a:lstStyle/>
            <a:p>
              <a:endParaRPr lang="nl-NL"/>
            </a:p>
          </p:txBody>
        </p:sp>
      </p:grpSp>
      <p:sp>
        <p:nvSpPr>
          <p:cNvPr id="28" name="Tijdelijke aanduiding voor titel 1">
            <a:extLst>
              <a:ext uri="{FF2B5EF4-FFF2-40B4-BE49-F238E27FC236}">
                <a16:creationId xmlns:a16="http://schemas.microsoft.com/office/drawing/2014/main" id="{6F71CCCC-124B-CE49-B301-F56BEE497DF4}"/>
              </a:ext>
            </a:extLst>
          </p:cNvPr>
          <p:cNvSpPr>
            <a:spLocks noGrp="1"/>
          </p:cNvSpPr>
          <p:nvPr>
            <p:ph type="title"/>
          </p:nvPr>
        </p:nvSpPr>
        <p:spPr>
          <a:xfrm>
            <a:off x="1509284" y="292768"/>
            <a:ext cx="10131710" cy="854075"/>
          </a:xfrm>
          <a:prstGeom prst="rect">
            <a:avLst/>
          </a:prstGeom>
        </p:spPr>
        <p:txBody>
          <a:bodyPr vert="horz" lIns="91440" tIns="45720" rIns="91440" bIns="45720" rtlCol="0" anchor="ctr">
            <a:normAutofit/>
          </a:bodyPr>
          <a:lstStyle>
            <a:lvl1pPr>
              <a:defRPr sz="2600">
                <a:solidFill>
                  <a:srgbClr val="005578"/>
                </a:solidFill>
              </a:defRPr>
            </a:lvl1pPr>
          </a:lstStyle>
          <a:p>
            <a:endParaRPr lang="nl-NL"/>
          </a:p>
        </p:txBody>
      </p:sp>
      <p:sp>
        <p:nvSpPr>
          <p:cNvPr id="15" name="Tijdelijke aanduiding voor tekst 3">
            <a:extLst>
              <a:ext uri="{FF2B5EF4-FFF2-40B4-BE49-F238E27FC236}">
                <a16:creationId xmlns:a16="http://schemas.microsoft.com/office/drawing/2014/main" id="{817464BA-9DD2-AC41-B11C-CF6D84AAC081}"/>
              </a:ext>
            </a:extLst>
          </p:cNvPr>
          <p:cNvSpPr>
            <a:spLocks noGrp="1"/>
          </p:cNvSpPr>
          <p:nvPr>
            <p:ph type="body" sz="quarter" idx="10"/>
          </p:nvPr>
        </p:nvSpPr>
        <p:spPr>
          <a:xfrm>
            <a:off x="1514475" y="1280160"/>
            <a:ext cx="10131425" cy="5057140"/>
          </a:xfrm>
          <a:prstGeom prst="rect">
            <a:avLst/>
          </a:prstGeom>
        </p:spPr>
        <p:txBody>
          <a:bodyPr/>
          <a:lstStyle>
            <a:lvl1pPr>
              <a:defRPr/>
            </a:lvl1pPr>
          </a:lstStyle>
          <a:p>
            <a:pPr lvl="0"/>
            <a:endParaRPr lang="nl-NL"/>
          </a:p>
        </p:txBody>
      </p:sp>
    </p:spTree>
    <p:extLst>
      <p:ext uri="{BB962C8B-B14F-4D97-AF65-F5344CB8AC3E}">
        <p14:creationId xmlns:p14="http://schemas.microsoft.com/office/powerpoint/2010/main" val="3681760092"/>
      </p:ext>
    </p:extLst>
  </p:cSld>
  <p:clrMapOvr>
    <a:masterClrMapping/>
  </p:clrMapOvr>
  <mc:AlternateContent xmlns:mc="http://schemas.openxmlformats.org/markup-compatibility/2006" xmlns:p14="http://schemas.microsoft.com/office/powerpoint/2010/main">
    <mc:Choice Requires="p14">
      <p:transition spd="slow" p14:dur="800">
        <p:push/>
      </p:transition>
    </mc:Choice>
    <mc:Fallback xmlns="">
      <p:transition spd="slow">
        <p:push/>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 beeld">
    <p:spTree>
      <p:nvGrpSpPr>
        <p:cNvPr id="1" name=""/>
        <p:cNvGrpSpPr/>
        <p:nvPr/>
      </p:nvGrpSpPr>
      <p:grpSpPr>
        <a:xfrm>
          <a:off x="0" y="0"/>
          <a:ext cx="0" cy="0"/>
          <a:chOff x="0" y="0"/>
          <a:chExt cx="0" cy="0"/>
        </a:xfrm>
      </p:grpSpPr>
      <p:sp>
        <p:nvSpPr>
          <p:cNvPr id="13" name="Rechthoek 12">
            <a:extLst>
              <a:ext uri="{FF2B5EF4-FFF2-40B4-BE49-F238E27FC236}">
                <a16:creationId xmlns:a16="http://schemas.microsoft.com/office/drawing/2014/main" id="{075445C1-D4B9-3447-9B3A-9F3F20AD398B}"/>
              </a:ext>
            </a:extLst>
          </p:cNvPr>
          <p:cNvSpPr/>
          <p:nvPr userDrawn="1"/>
        </p:nvSpPr>
        <p:spPr>
          <a:xfrm>
            <a:off x="1209801" y="0"/>
            <a:ext cx="10982199" cy="6858000"/>
          </a:xfrm>
          <a:prstGeom prst="rect">
            <a:avLst/>
          </a:prstGeom>
          <a:solidFill>
            <a:srgbClr val="FAFA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7" name="Graphic 18">
            <a:extLst>
              <a:ext uri="{FF2B5EF4-FFF2-40B4-BE49-F238E27FC236}">
                <a16:creationId xmlns:a16="http://schemas.microsoft.com/office/drawing/2014/main" id="{DDE80913-E570-0542-9CC6-6AF62E8359E7}"/>
              </a:ext>
            </a:extLst>
          </p:cNvPr>
          <p:cNvGrpSpPr/>
          <p:nvPr userDrawn="1"/>
        </p:nvGrpSpPr>
        <p:grpSpPr>
          <a:xfrm>
            <a:off x="1209801" y="0"/>
            <a:ext cx="4886198" cy="6386959"/>
            <a:chOff x="5486400" y="1257300"/>
            <a:chExt cx="3556000" cy="4648200"/>
          </a:xfrm>
          <a:solidFill>
            <a:schemeClr val="bg1">
              <a:lumMod val="95000"/>
            </a:schemeClr>
          </a:solidFill>
        </p:grpSpPr>
        <p:sp>
          <p:nvSpPr>
            <p:cNvPr id="8" name="Vrije vorm 7">
              <a:extLst>
                <a:ext uri="{FF2B5EF4-FFF2-40B4-BE49-F238E27FC236}">
                  <a16:creationId xmlns:a16="http://schemas.microsoft.com/office/drawing/2014/main" id="{28385E5A-1A72-5E4B-9E8C-7B06251ED86E}"/>
                </a:ext>
              </a:extLst>
            </p:cNvPr>
            <p:cNvSpPr/>
            <p:nvPr/>
          </p:nvSpPr>
          <p:spPr>
            <a:xfrm>
              <a:off x="5486400" y="2075687"/>
              <a:ext cx="63608" cy="128397"/>
            </a:xfrm>
            <a:custGeom>
              <a:avLst/>
              <a:gdLst>
                <a:gd name="connsiteX0" fmla="*/ 63419 w 63608"/>
                <a:gd name="connsiteY0" fmla="*/ 57150 h 128397"/>
                <a:gd name="connsiteX1" fmla="*/ 0 w 63608"/>
                <a:gd name="connsiteY1" fmla="*/ 0 h 128397"/>
                <a:gd name="connsiteX2" fmla="*/ 0 w 63608"/>
                <a:gd name="connsiteY2" fmla="*/ 128397 h 128397"/>
                <a:gd name="connsiteX3" fmla="*/ 63609 w 63608"/>
                <a:gd name="connsiteY3" fmla="*/ 57531 h 128397"/>
                <a:gd name="connsiteX4" fmla="*/ 63419 w 63608"/>
                <a:gd name="connsiteY4" fmla="*/ 57150 h 1283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08" h="128397">
                  <a:moveTo>
                    <a:pt x="63419" y="57150"/>
                  </a:moveTo>
                  <a:lnTo>
                    <a:pt x="0" y="0"/>
                  </a:lnTo>
                  <a:lnTo>
                    <a:pt x="0" y="128397"/>
                  </a:lnTo>
                  <a:lnTo>
                    <a:pt x="63609" y="57531"/>
                  </a:lnTo>
                  <a:lnTo>
                    <a:pt x="63419" y="57150"/>
                  </a:lnTo>
                  <a:close/>
                </a:path>
              </a:pathLst>
            </a:custGeom>
            <a:grpFill/>
            <a:ln w="9500" cap="flat">
              <a:noFill/>
              <a:prstDash val="solid"/>
              <a:miter/>
            </a:ln>
          </p:spPr>
          <p:txBody>
            <a:bodyPr rtlCol="0" anchor="ctr"/>
            <a:lstStyle/>
            <a:p>
              <a:endParaRPr lang="nl-NL"/>
            </a:p>
          </p:txBody>
        </p:sp>
        <p:sp>
          <p:nvSpPr>
            <p:cNvPr id="9" name="Vrije vorm 8">
              <a:extLst>
                <a:ext uri="{FF2B5EF4-FFF2-40B4-BE49-F238E27FC236}">
                  <a16:creationId xmlns:a16="http://schemas.microsoft.com/office/drawing/2014/main" id="{06D8BE65-CEE3-2043-8D59-DBA53DD7DCC1}"/>
                </a:ext>
              </a:extLst>
            </p:cNvPr>
            <p:cNvSpPr/>
            <p:nvPr/>
          </p:nvSpPr>
          <p:spPr>
            <a:xfrm>
              <a:off x="5486400" y="1743075"/>
              <a:ext cx="412457" cy="831246"/>
            </a:xfrm>
            <a:custGeom>
              <a:avLst/>
              <a:gdLst>
                <a:gd name="connsiteX0" fmla="*/ 411983 w 412457"/>
                <a:gd name="connsiteY0" fmla="*/ 370904 h 831246"/>
                <a:gd name="connsiteX1" fmla="*/ 0 w 412457"/>
                <a:gd name="connsiteY1" fmla="*/ 0 h 831246"/>
                <a:gd name="connsiteX2" fmla="*/ 0 w 412457"/>
                <a:gd name="connsiteY2" fmla="*/ 87344 h 831246"/>
                <a:gd name="connsiteX3" fmla="*/ 320896 w 412457"/>
                <a:gd name="connsiteY3" fmla="*/ 376333 h 831246"/>
                <a:gd name="connsiteX4" fmla="*/ 0 w 412457"/>
                <a:gd name="connsiteY4" fmla="*/ 734092 h 831246"/>
                <a:gd name="connsiteX5" fmla="*/ 0 w 412457"/>
                <a:gd name="connsiteY5" fmla="*/ 831247 h 831246"/>
                <a:gd name="connsiteX6" fmla="*/ 412458 w 412457"/>
                <a:gd name="connsiteY6" fmla="*/ 371475 h 831246"/>
                <a:gd name="connsiteX7" fmla="*/ 411983 w 412457"/>
                <a:gd name="connsiteY7" fmla="*/ 370904 h 831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2457" h="831246">
                  <a:moveTo>
                    <a:pt x="411983" y="370904"/>
                  </a:moveTo>
                  <a:lnTo>
                    <a:pt x="0" y="0"/>
                  </a:lnTo>
                  <a:lnTo>
                    <a:pt x="0" y="87344"/>
                  </a:lnTo>
                  <a:lnTo>
                    <a:pt x="320896" y="376333"/>
                  </a:lnTo>
                  <a:lnTo>
                    <a:pt x="0" y="734092"/>
                  </a:lnTo>
                  <a:lnTo>
                    <a:pt x="0" y="831247"/>
                  </a:lnTo>
                  <a:lnTo>
                    <a:pt x="412458" y="371475"/>
                  </a:lnTo>
                  <a:lnTo>
                    <a:pt x="411983" y="370904"/>
                  </a:lnTo>
                  <a:close/>
                </a:path>
              </a:pathLst>
            </a:custGeom>
            <a:grpFill/>
            <a:ln w="9500" cap="flat">
              <a:noFill/>
              <a:prstDash val="solid"/>
              <a:miter/>
            </a:ln>
          </p:spPr>
          <p:txBody>
            <a:bodyPr rtlCol="0" anchor="ctr"/>
            <a:lstStyle/>
            <a:p>
              <a:endParaRPr lang="nl-NL"/>
            </a:p>
          </p:txBody>
        </p:sp>
        <p:sp>
          <p:nvSpPr>
            <p:cNvPr id="10" name="Vrije vorm 9">
              <a:extLst>
                <a:ext uri="{FF2B5EF4-FFF2-40B4-BE49-F238E27FC236}">
                  <a16:creationId xmlns:a16="http://schemas.microsoft.com/office/drawing/2014/main" id="{77B1A2EF-3FC4-3A4A-B465-4776D6CC73B4}"/>
                </a:ext>
              </a:extLst>
            </p:cNvPr>
            <p:cNvSpPr/>
            <p:nvPr/>
          </p:nvSpPr>
          <p:spPr>
            <a:xfrm>
              <a:off x="5486400" y="1853945"/>
              <a:ext cx="296174" cy="596931"/>
            </a:xfrm>
            <a:custGeom>
              <a:avLst/>
              <a:gdLst>
                <a:gd name="connsiteX0" fmla="*/ 295795 w 296174"/>
                <a:gd name="connsiteY0" fmla="*/ 266319 h 596931"/>
                <a:gd name="connsiteX1" fmla="*/ 0 w 296174"/>
                <a:gd name="connsiteY1" fmla="*/ 0 h 596931"/>
                <a:gd name="connsiteX2" fmla="*/ 0 w 296174"/>
                <a:gd name="connsiteY2" fmla="*/ 90202 h 596931"/>
                <a:gd name="connsiteX3" fmla="*/ 201665 w 296174"/>
                <a:gd name="connsiteY3" fmla="*/ 271844 h 596931"/>
                <a:gd name="connsiteX4" fmla="*/ 0 w 296174"/>
                <a:gd name="connsiteY4" fmla="*/ 496634 h 596931"/>
                <a:gd name="connsiteX5" fmla="*/ 0 w 296174"/>
                <a:gd name="connsiteY5" fmla="*/ 596932 h 596931"/>
                <a:gd name="connsiteX6" fmla="*/ 296175 w 296174"/>
                <a:gd name="connsiteY6" fmla="*/ 266795 h 596931"/>
                <a:gd name="connsiteX7" fmla="*/ 295795 w 296174"/>
                <a:gd name="connsiteY7" fmla="*/ 266319 h 596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6174" h="596931">
                  <a:moveTo>
                    <a:pt x="295795" y="266319"/>
                  </a:moveTo>
                  <a:lnTo>
                    <a:pt x="0" y="0"/>
                  </a:lnTo>
                  <a:lnTo>
                    <a:pt x="0" y="90202"/>
                  </a:lnTo>
                  <a:lnTo>
                    <a:pt x="201665" y="271844"/>
                  </a:lnTo>
                  <a:lnTo>
                    <a:pt x="0" y="496634"/>
                  </a:lnTo>
                  <a:lnTo>
                    <a:pt x="0" y="596932"/>
                  </a:lnTo>
                  <a:lnTo>
                    <a:pt x="296175" y="266795"/>
                  </a:lnTo>
                  <a:lnTo>
                    <a:pt x="295795" y="266319"/>
                  </a:lnTo>
                  <a:close/>
                </a:path>
              </a:pathLst>
            </a:custGeom>
            <a:grpFill/>
            <a:ln w="9500" cap="flat">
              <a:noFill/>
              <a:prstDash val="solid"/>
              <a:miter/>
            </a:ln>
          </p:spPr>
          <p:txBody>
            <a:bodyPr rtlCol="0" anchor="ctr"/>
            <a:lstStyle/>
            <a:p>
              <a:endParaRPr lang="nl-NL"/>
            </a:p>
          </p:txBody>
        </p:sp>
        <p:sp>
          <p:nvSpPr>
            <p:cNvPr id="11" name="Vrije vorm 10">
              <a:extLst>
                <a:ext uri="{FF2B5EF4-FFF2-40B4-BE49-F238E27FC236}">
                  <a16:creationId xmlns:a16="http://schemas.microsoft.com/office/drawing/2014/main" id="{9763FA24-85B5-E34B-A743-2B5D2D204D7D}"/>
                </a:ext>
              </a:extLst>
            </p:cNvPr>
            <p:cNvSpPr/>
            <p:nvPr/>
          </p:nvSpPr>
          <p:spPr>
            <a:xfrm>
              <a:off x="5486400" y="1964912"/>
              <a:ext cx="179891" cy="362616"/>
            </a:xfrm>
            <a:custGeom>
              <a:avLst/>
              <a:gdLst>
                <a:gd name="connsiteX0" fmla="*/ 179607 w 179891"/>
                <a:gd name="connsiteY0" fmla="*/ 161639 h 362616"/>
                <a:gd name="connsiteX1" fmla="*/ 0 w 179891"/>
                <a:gd name="connsiteY1" fmla="*/ 0 h 362616"/>
                <a:gd name="connsiteX2" fmla="*/ 0 w 179891"/>
                <a:gd name="connsiteY2" fmla="*/ 93154 h 362616"/>
                <a:gd name="connsiteX3" fmla="*/ 82339 w 179891"/>
                <a:gd name="connsiteY3" fmla="*/ 167259 h 362616"/>
                <a:gd name="connsiteX4" fmla="*/ 0 w 179891"/>
                <a:gd name="connsiteY4" fmla="*/ 258985 h 362616"/>
                <a:gd name="connsiteX5" fmla="*/ 0 w 179891"/>
                <a:gd name="connsiteY5" fmla="*/ 362617 h 362616"/>
                <a:gd name="connsiteX6" fmla="*/ 179892 w 179891"/>
                <a:gd name="connsiteY6" fmla="*/ 162020 h 362616"/>
                <a:gd name="connsiteX7" fmla="*/ 179607 w 179891"/>
                <a:gd name="connsiteY7" fmla="*/ 161639 h 362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9891" h="362616">
                  <a:moveTo>
                    <a:pt x="179607" y="161639"/>
                  </a:moveTo>
                  <a:lnTo>
                    <a:pt x="0" y="0"/>
                  </a:lnTo>
                  <a:lnTo>
                    <a:pt x="0" y="93154"/>
                  </a:lnTo>
                  <a:lnTo>
                    <a:pt x="82339" y="167259"/>
                  </a:lnTo>
                  <a:lnTo>
                    <a:pt x="0" y="258985"/>
                  </a:lnTo>
                  <a:lnTo>
                    <a:pt x="0" y="362617"/>
                  </a:lnTo>
                  <a:lnTo>
                    <a:pt x="179892" y="162020"/>
                  </a:lnTo>
                  <a:lnTo>
                    <a:pt x="179607" y="161639"/>
                  </a:lnTo>
                  <a:close/>
                </a:path>
              </a:pathLst>
            </a:custGeom>
            <a:grpFill/>
            <a:ln w="9500" cap="flat">
              <a:noFill/>
              <a:prstDash val="solid"/>
              <a:miter/>
            </a:ln>
          </p:spPr>
          <p:txBody>
            <a:bodyPr rtlCol="0" anchor="ctr"/>
            <a:lstStyle/>
            <a:p>
              <a:endParaRPr lang="nl-NL"/>
            </a:p>
          </p:txBody>
        </p:sp>
        <p:sp>
          <p:nvSpPr>
            <p:cNvPr id="12" name="Vrije vorm 11">
              <a:extLst>
                <a:ext uri="{FF2B5EF4-FFF2-40B4-BE49-F238E27FC236}">
                  <a16:creationId xmlns:a16="http://schemas.microsoft.com/office/drawing/2014/main" id="{1FF1E4D3-3209-1943-8E65-87290112E455}"/>
                </a:ext>
              </a:extLst>
            </p:cNvPr>
            <p:cNvSpPr/>
            <p:nvPr/>
          </p:nvSpPr>
          <p:spPr>
            <a:xfrm>
              <a:off x="5486400" y="1299495"/>
              <a:ext cx="877400" cy="1768221"/>
            </a:xfrm>
            <a:custGeom>
              <a:avLst/>
              <a:gdLst>
                <a:gd name="connsiteX0" fmla="*/ 876640 w 877400"/>
                <a:gd name="connsiteY0" fmla="*/ 789432 h 1768221"/>
                <a:gd name="connsiteX1" fmla="*/ 0 w 877400"/>
                <a:gd name="connsiteY1" fmla="*/ 0 h 1768221"/>
                <a:gd name="connsiteX2" fmla="*/ 0 w 877400"/>
                <a:gd name="connsiteY2" fmla="*/ 75724 h 1768221"/>
                <a:gd name="connsiteX3" fmla="*/ 798103 w 877400"/>
                <a:gd name="connsiteY3" fmla="*/ 794480 h 1768221"/>
                <a:gd name="connsiteX4" fmla="*/ 0 w 877400"/>
                <a:gd name="connsiteY4" fmla="*/ 1684115 h 1768221"/>
                <a:gd name="connsiteX5" fmla="*/ 0 w 877400"/>
                <a:gd name="connsiteY5" fmla="*/ 1768221 h 1768221"/>
                <a:gd name="connsiteX6" fmla="*/ 877400 w 877400"/>
                <a:gd name="connsiteY6" fmla="*/ 790194 h 1768221"/>
                <a:gd name="connsiteX7" fmla="*/ 876640 w 877400"/>
                <a:gd name="connsiteY7" fmla="*/ 789432 h 1768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7400" h="1768221">
                  <a:moveTo>
                    <a:pt x="876640" y="789432"/>
                  </a:moveTo>
                  <a:lnTo>
                    <a:pt x="0" y="0"/>
                  </a:lnTo>
                  <a:lnTo>
                    <a:pt x="0" y="75724"/>
                  </a:lnTo>
                  <a:lnTo>
                    <a:pt x="798103" y="794480"/>
                  </a:lnTo>
                  <a:lnTo>
                    <a:pt x="0" y="1684115"/>
                  </a:lnTo>
                  <a:lnTo>
                    <a:pt x="0" y="1768221"/>
                  </a:lnTo>
                  <a:lnTo>
                    <a:pt x="877400" y="790194"/>
                  </a:lnTo>
                  <a:lnTo>
                    <a:pt x="876640" y="789432"/>
                  </a:lnTo>
                  <a:close/>
                </a:path>
              </a:pathLst>
            </a:custGeom>
            <a:grpFill/>
            <a:ln w="9500" cap="flat">
              <a:noFill/>
              <a:prstDash val="solid"/>
              <a:miter/>
            </a:ln>
          </p:spPr>
          <p:txBody>
            <a:bodyPr rtlCol="0" anchor="ctr"/>
            <a:lstStyle/>
            <a:p>
              <a:endParaRPr lang="nl-NL"/>
            </a:p>
          </p:txBody>
        </p:sp>
        <p:sp>
          <p:nvSpPr>
            <p:cNvPr id="14" name="Vrije vorm 13">
              <a:extLst>
                <a:ext uri="{FF2B5EF4-FFF2-40B4-BE49-F238E27FC236}">
                  <a16:creationId xmlns:a16="http://schemas.microsoft.com/office/drawing/2014/main" id="{BFE1DA13-A5DC-624A-8168-452F2A972E25}"/>
                </a:ext>
              </a:extLst>
            </p:cNvPr>
            <p:cNvSpPr/>
            <p:nvPr/>
          </p:nvSpPr>
          <p:spPr>
            <a:xfrm>
              <a:off x="5486400" y="1257300"/>
              <a:ext cx="1575003" cy="2550794"/>
            </a:xfrm>
            <a:custGeom>
              <a:avLst/>
              <a:gdLst>
                <a:gd name="connsiteX0" fmla="*/ 1573768 w 1575003"/>
                <a:gd name="connsiteY0" fmla="*/ 794099 h 2550794"/>
                <a:gd name="connsiteX1" fmla="*/ 691994 w 1575003"/>
                <a:gd name="connsiteY1" fmla="*/ 0 h 2550794"/>
                <a:gd name="connsiteX2" fmla="*/ 627054 w 1575003"/>
                <a:gd name="connsiteY2" fmla="*/ 0 h 2550794"/>
                <a:gd name="connsiteX3" fmla="*/ 1513867 w 1575003"/>
                <a:gd name="connsiteY3" fmla="*/ 798576 h 2550794"/>
                <a:gd name="connsiteX4" fmla="*/ 0 w 1575003"/>
                <a:gd name="connsiteY4" fmla="*/ 2485930 h 2550794"/>
                <a:gd name="connsiteX5" fmla="*/ 0 w 1575003"/>
                <a:gd name="connsiteY5" fmla="*/ 2550795 h 2550794"/>
                <a:gd name="connsiteX6" fmla="*/ 1575004 w 1575003"/>
                <a:gd name="connsiteY6" fmla="*/ 795338 h 2550794"/>
                <a:gd name="connsiteX7" fmla="*/ 1573768 w 1575003"/>
                <a:gd name="connsiteY7" fmla="*/ 794099 h 2550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5003" h="2550794">
                  <a:moveTo>
                    <a:pt x="1573768" y="794099"/>
                  </a:moveTo>
                  <a:lnTo>
                    <a:pt x="691994" y="0"/>
                  </a:lnTo>
                  <a:lnTo>
                    <a:pt x="627054" y="0"/>
                  </a:lnTo>
                  <a:lnTo>
                    <a:pt x="1513867" y="798576"/>
                  </a:lnTo>
                  <a:lnTo>
                    <a:pt x="0" y="2485930"/>
                  </a:lnTo>
                  <a:lnTo>
                    <a:pt x="0" y="2550795"/>
                  </a:lnTo>
                  <a:lnTo>
                    <a:pt x="1575004" y="795338"/>
                  </a:lnTo>
                  <a:lnTo>
                    <a:pt x="1573768" y="794099"/>
                  </a:lnTo>
                  <a:close/>
                </a:path>
              </a:pathLst>
            </a:custGeom>
            <a:grpFill/>
            <a:ln w="9500" cap="flat">
              <a:noFill/>
              <a:prstDash val="solid"/>
              <a:miter/>
            </a:ln>
          </p:spPr>
          <p:txBody>
            <a:bodyPr rtlCol="0" anchor="ctr"/>
            <a:lstStyle/>
            <a:p>
              <a:endParaRPr lang="nl-NL"/>
            </a:p>
          </p:txBody>
        </p:sp>
        <p:sp>
          <p:nvSpPr>
            <p:cNvPr id="15" name="Vrije vorm 14">
              <a:extLst>
                <a:ext uri="{FF2B5EF4-FFF2-40B4-BE49-F238E27FC236}">
                  <a16:creationId xmlns:a16="http://schemas.microsoft.com/office/drawing/2014/main" id="{2D626AED-6FCB-1C4E-9C71-88527D785177}"/>
                </a:ext>
              </a:extLst>
            </p:cNvPr>
            <p:cNvSpPr/>
            <p:nvPr/>
          </p:nvSpPr>
          <p:spPr>
            <a:xfrm>
              <a:off x="5486400" y="1257300"/>
              <a:ext cx="1691286" cy="2674143"/>
            </a:xfrm>
            <a:custGeom>
              <a:avLst/>
              <a:gdLst>
                <a:gd name="connsiteX0" fmla="*/ 1689956 w 1691286"/>
                <a:gd name="connsiteY0" fmla="*/ 787813 h 2674143"/>
                <a:gd name="connsiteX1" fmla="*/ 815123 w 1691286"/>
                <a:gd name="connsiteY1" fmla="*/ 0 h 2674143"/>
                <a:gd name="connsiteX2" fmla="*/ 753511 w 1691286"/>
                <a:gd name="connsiteY2" fmla="*/ 0 h 2674143"/>
                <a:gd name="connsiteX3" fmla="*/ 1633193 w 1691286"/>
                <a:gd name="connsiteY3" fmla="*/ 792194 h 2674143"/>
                <a:gd name="connsiteX4" fmla="*/ 0 w 1691286"/>
                <a:gd name="connsiteY4" fmla="*/ 2612422 h 2674143"/>
                <a:gd name="connsiteX5" fmla="*/ 0 w 1691286"/>
                <a:gd name="connsiteY5" fmla="*/ 2674144 h 2674143"/>
                <a:gd name="connsiteX6" fmla="*/ 1691287 w 1691286"/>
                <a:gd name="connsiteY6" fmla="*/ 789146 h 2674143"/>
                <a:gd name="connsiteX7" fmla="*/ 1689956 w 1691286"/>
                <a:gd name="connsiteY7" fmla="*/ 787813 h 2674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1286" h="2674143">
                  <a:moveTo>
                    <a:pt x="1689956" y="787813"/>
                  </a:moveTo>
                  <a:lnTo>
                    <a:pt x="815123" y="0"/>
                  </a:lnTo>
                  <a:lnTo>
                    <a:pt x="753511" y="0"/>
                  </a:lnTo>
                  <a:lnTo>
                    <a:pt x="1633193" y="792194"/>
                  </a:lnTo>
                  <a:lnTo>
                    <a:pt x="0" y="2612422"/>
                  </a:lnTo>
                  <a:lnTo>
                    <a:pt x="0" y="2674144"/>
                  </a:lnTo>
                  <a:lnTo>
                    <a:pt x="1691287" y="789146"/>
                  </a:lnTo>
                  <a:lnTo>
                    <a:pt x="1689956" y="787813"/>
                  </a:lnTo>
                  <a:close/>
                </a:path>
              </a:pathLst>
            </a:custGeom>
            <a:grpFill/>
            <a:ln w="9500" cap="flat">
              <a:noFill/>
              <a:prstDash val="solid"/>
              <a:miter/>
            </a:ln>
          </p:spPr>
          <p:txBody>
            <a:bodyPr rtlCol="0" anchor="ctr"/>
            <a:lstStyle/>
            <a:p>
              <a:endParaRPr lang="nl-NL"/>
            </a:p>
          </p:txBody>
        </p:sp>
        <p:sp>
          <p:nvSpPr>
            <p:cNvPr id="16" name="Vrije vorm 15">
              <a:extLst>
                <a:ext uri="{FF2B5EF4-FFF2-40B4-BE49-F238E27FC236}">
                  <a16:creationId xmlns:a16="http://schemas.microsoft.com/office/drawing/2014/main" id="{2710AC0F-F6F0-464E-9645-BD0154BB3AC8}"/>
                </a:ext>
              </a:extLst>
            </p:cNvPr>
            <p:cNvSpPr/>
            <p:nvPr/>
          </p:nvSpPr>
          <p:spPr>
            <a:xfrm>
              <a:off x="5486400" y="1257300"/>
              <a:ext cx="1458720" cy="2427350"/>
            </a:xfrm>
            <a:custGeom>
              <a:avLst/>
              <a:gdLst>
                <a:gd name="connsiteX0" fmla="*/ 1457485 w 1458720"/>
                <a:gd name="connsiteY0" fmla="*/ 800290 h 2427350"/>
                <a:gd name="connsiteX1" fmla="*/ 568770 w 1458720"/>
                <a:gd name="connsiteY1" fmla="*/ 0 h 2427350"/>
                <a:gd name="connsiteX2" fmla="*/ 500787 w 1458720"/>
                <a:gd name="connsiteY2" fmla="*/ 0 h 2427350"/>
                <a:gd name="connsiteX3" fmla="*/ 1394542 w 1458720"/>
                <a:gd name="connsiteY3" fmla="*/ 804958 h 2427350"/>
                <a:gd name="connsiteX4" fmla="*/ 0 w 1458720"/>
                <a:gd name="connsiteY4" fmla="*/ 2359247 h 2427350"/>
                <a:gd name="connsiteX5" fmla="*/ 0 w 1458720"/>
                <a:gd name="connsiteY5" fmla="*/ 2427351 h 2427350"/>
                <a:gd name="connsiteX6" fmla="*/ 1458721 w 1458720"/>
                <a:gd name="connsiteY6" fmla="*/ 801529 h 2427350"/>
                <a:gd name="connsiteX7" fmla="*/ 1457485 w 1458720"/>
                <a:gd name="connsiteY7" fmla="*/ 800290 h 2427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58720" h="2427350">
                  <a:moveTo>
                    <a:pt x="1457485" y="800290"/>
                  </a:moveTo>
                  <a:lnTo>
                    <a:pt x="568770" y="0"/>
                  </a:lnTo>
                  <a:lnTo>
                    <a:pt x="500787" y="0"/>
                  </a:lnTo>
                  <a:lnTo>
                    <a:pt x="1394542" y="804958"/>
                  </a:lnTo>
                  <a:lnTo>
                    <a:pt x="0" y="2359247"/>
                  </a:lnTo>
                  <a:lnTo>
                    <a:pt x="0" y="2427351"/>
                  </a:lnTo>
                  <a:lnTo>
                    <a:pt x="1458721" y="801529"/>
                  </a:lnTo>
                  <a:lnTo>
                    <a:pt x="1457485" y="800290"/>
                  </a:lnTo>
                  <a:close/>
                </a:path>
              </a:pathLst>
            </a:custGeom>
            <a:grpFill/>
            <a:ln w="9500" cap="flat">
              <a:noFill/>
              <a:prstDash val="solid"/>
              <a:miter/>
            </a:ln>
          </p:spPr>
          <p:txBody>
            <a:bodyPr rtlCol="0" anchor="ctr"/>
            <a:lstStyle/>
            <a:p>
              <a:endParaRPr lang="nl-NL"/>
            </a:p>
          </p:txBody>
        </p:sp>
        <p:sp>
          <p:nvSpPr>
            <p:cNvPr id="17" name="Vrije vorm 16">
              <a:extLst>
                <a:ext uri="{FF2B5EF4-FFF2-40B4-BE49-F238E27FC236}">
                  <a16:creationId xmlns:a16="http://schemas.microsoft.com/office/drawing/2014/main" id="{BE65412F-4745-5B40-8CCA-3CA7B45C0F78}"/>
                </a:ext>
              </a:extLst>
            </p:cNvPr>
            <p:cNvSpPr/>
            <p:nvPr/>
          </p:nvSpPr>
          <p:spPr>
            <a:xfrm>
              <a:off x="5486400" y="1257300"/>
              <a:ext cx="1923757" cy="2920841"/>
            </a:xfrm>
            <a:custGeom>
              <a:avLst/>
              <a:gdLst>
                <a:gd name="connsiteX0" fmla="*/ 1922237 w 1923757"/>
                <a:gd name="connsiteY0" fmla="*/ 775335 h 2920841"/>
                <a:gd name="connsiteX1" fmla="*/ 1061285 w 1923757"/>
                <a:gd name="connsiteY1" fmla="*/ 0 h 2920841"/>
                <a:gd name="connsiteX2" fmla="*/ 1006139 w 1923757"/>
                <a:gd name="connsiteY2" fmla="*/ 0 h 2920841"/>
                <a:gd name="connsiteX3" fmla="*/ 1871654 w 1923757"/>
                <a:gd name="connsiteY3" fmla="*/ 779526 h 2920841"/>
                <a:gd name="connsiteX4" fmla="*/ 0 w 1923757"/>
                <a:gd name="connsiteY4" fmla="*/ 2865691 h 2920841"/>
                <a:gd name="connsiteX5" fmla="*/ 0 w 1923757"/>
                <a:gd name="connsiteY5" fmla="*/ 2920841 h 2920841"/>
                <a:gd name="connsiteX6" fmla="*/ 1923758 w 1923757"/>
                <a:gd name="connsiteY6" fmla="*/ 776764 h 2920841"/>
                <a:gd name="connsiteX7" fmla="*/ 1922237 w 1923757"/>
                <a:gd name="connsiteY7" fmla="*/ 775335 h 2920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23757" h="2920841">
                  <a:moveTo>
                    <a:pt x="1922237" y="775335"/>
                  </a:moveTo>
                  <a:lnTo>
                    <a:pt x="1061285" y="0"/>
                  </a:lnTo>
                  <a:lnTo>
                    <a:pt x="1006139" y="0"/>
                  </a:lnTo>
                  <a:lnTo>
                    <a:pt x="1871654" y="779526"/>
                  </a:lnTo>
                  <a:lnTo>
                    <a:pt x="0" y="2865691"/>
                  </a:lnTo>
                  <a:lnTo>
                    <a:pt x="0" y="2920841"/>
                  </a:lnTo>
                  <a:lnTo>
                    <a:pt x="1923758" y="776764"/>
                  </a:lnTo>
                  <a:lnTo>
                    <a:pt x="1922237" y="775335"/>
                  </a:lnTo>
                  <a:close/>
                </a:path>
              </a:pathLst>
            </a:custGeom>
            <a:grpFill/>
            <a:ln w="9500" cap="flat">
              <a:noFill/>
              <a:prstDash val="solid"/>
              <a:miter/>
            </a:ln>
          </p:spPr>
          <p:txBody>
            <a:bodyPr rtlCol="0" anchor="ctr"/>
            <a:lstStyle/>
            <a:p>
              <a:endParaRPr lang="nl-NL"/>
            </a:p>
          </p:txBody>
        </p:sp>
        <p:sp>
          <p:nvSpPr>
            <p:cNvPr id="18" name="Vrije vorm 17">
              <a:extLst>
                <a:ext uri="{FF2B5EF4-FFF2-40B4-BE49-F238E27FC236}">
                  <a16:creationId xmlns:a16="http://schemas.microsoft.com/office/drawing/2014/main" id="{2AA47DD9-5A8B-9F4F-9A7D-3E3498F64E99}"/>
                </a:ext>
              </a:extLst>
            </p:cNvPr>
            <p:cNvSpPr/>
            <p:nvPr/>
          </p:nvSpPr>
          <p:spPr>
            <a:xfrm>
              <a:off x="5486400" y="1257300"/>
              <a:ext cx="1226249" cy="2180653"/>
            </a:xfrm>
            <a:custGeom>
              <a:avLst/>
              <a:gdLst>
                <a:gd name="connsiteX0" fmla="*/ 1225109 w 1226249"/>
                <a:gd name="connsiteY0" fmla="*/ 812863 h 2180653"/>
                <a:gd name="connsiteX1" fmla="*/ 322512 w 1226249"/>
                <a:gd name="connsiteY1" fmla="*/ 0 h 2180653"/>
                <a:gd name="connsiteX2" fmla="*/ 248064 w 1226249"/>
                <a:gd name="connsiteY2" fmla="*/ 0 h 2180653"/>
                <a:gd name="connsiteX3" fmla="*/ 1155985 w 1226249"/>
                <a:gd name="connsiteY3" fmla="*/ 817721 h 2180653"/>
                <a:gd name="connsiteX4" fmla="*/ 0 w 1226249"/>
                <a:gd name="connsiteY4" fmla="*/ 2105978 h 2180653"/>
                <a:gd name="connsiteX5" fmla="*/ 0 w 1226249"/>
                <a:gd name="connsiteY5" fmla="*/ 2180654 h 2180653"/>
                <a:gd name="connsiteX6" fmla="*/ 1226250 w 1226249"/>
                <a:gd name="connsiteY6" fmla="*/ 813911 h 2180653"/>
                <a:gd name="connsiteX7" fmla="*/ 1225109 w 1226249"/>
                <a:gd name="connsiteY7" fmla="*/ 812863 h 2180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26249" h="2180653">
                  <a:moveTo>
                    <a:pt x="1225109" y="812863"/>
                  </a:moveTo>
                  <a:lnTo>
                    <a:pt x="322512" y="0"/>
                  </a:lnTo>
                  <a:lnTo>
                    <a:pt x="248064" y="0"/>
                  </a:lnTo>
                  <a:lnTo>
                    <a:pt x="1155985" y="817721"/>
                  </a:lnTo>
                  <a:lnTo>
                    <a:pt x="0" y="2105978"/>
                  </a:lnTo>
                  <a:lnTo>
                    <a:pt x="0" y="2180654"/>
                  </a:lnTo>
                  <a:lnTo>
                    <a:pt x="1226250" y="813911"/>
                  </a:lnTo>
                  <a:lnTo>
                    <a:pt x="1225109" y="812863"/>
                  </a:lnTo>
                  <a:close/>
                </a:path>
              </a:pathLst>
            </a:custGeom>
            <a:grpFill/>
            <a:ln w="9500" cap="flat">
              <a:noFill/>
              <a:prstDash val="solid"/>
              <a:miter/>
            </a:ln>
          </p:spPr>
          <p:txBody>
            <a:bodyPr rtlCol="0" anchor="ctr"/>
            <a:lstStyle/>
            <a:p>
              <a:endParaRPr lang="nl-NL"/>
            </a:p>
          </p:txBody>
        </p:sp>
        <p:sp>
          <p:nvSpPr>
            <p:cNvPr id="19" name="Vrije vorm 18">
              <a:extLst>
                <a:ext uri="{FF2B5EF4-FFF2-40B4-BE49-F238E27FC236}">
                  <a16:creationId xmlns:a16="http://schemas.microsoft.com/office/drawing/2014/main" id="{0DBB9EB7-1492-D246-893A-07DDD1D38928}"/>
                </a:ext>
              </a:extLst>
            </p:cNvPr>
            <p:cNvSpPr/>
            <p:nvPr/>
          </p:nvSpPr>
          <p:spPr>
            <a:xfrm>
              <a:off x="5486400" y="1257300"/>
              <a:ext cx="993683" cy="1933860"/>
            </a:xfrm>
            <a:custGeom>
              <a:avLst/>
              <a:gdLst>
                <a:gd name="connsiteX0" fmla="*/ 992828 w 993683"/>
                <a:gd name="connsiteY0" fmla="*/ 825341 h 1933860"/>
                <a:gd name="connsiteX1" fmla="*/ 76254 w 993683"/>
                <a:gd name="connsiteY1" fmla="*/ 0 h 1933860"/>
                <a:gd name="connsiteX2" fmla="*/ 0 w 993683"/>
                <a:gd name="connsiteY2" fmla="*/ 0 h 1933860"/>
                <a:gd name="connsiteX3" fmla="*/ 0 w 993683"/>
                <a:gd name="connsiteY3" fmla="*/ 4191 h 1933860"/>
                <a:gd name="connsiteX4" fmla="*/ 917429 w 993683"/>
                <a:gd name="connsiteY4" fmla="*/ 830390 h 1933860"/>
                <a:gd name="connsiteX5" fmla="*/ 0 w 993683"/>
                <a:gd name="connsiteY5" fmla="*/ 1852898 h 1933860"/>
                <a:gd name="connsiteX6" fmla="*/ 0 w 993683"/>
                <a:gd name="connsiteY6" fmla="*/ 1933861 h 1933860"/>
                <a:gd name="connsiteX7" fmla="*/ 993683 w 993683"/>
                <a:gd name="connsiteY7" fmla="*/ 826294 h 1933860"/>
                <a:gd name="connsiteX8" fmla="*/ 992828 w 993683"/>
                <a:gd name="connsiteY8" fmla="*/ 825341 h 1933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3683" h="1933860">
                  <a:moveTo>
                    <a:pt x="992828" y="825341"/>
                  </a:moveTo>
                  <a:lnTo>
                    <a:pt x="76254" y="0"/>
                  </a:lnTo>
                  <a:lnTo>
                    <a:pt x="0" y="0"/>
                  </a:lnTo>
                  <a:lnTo>
                    <a:pt x="0" y="4191"/>
                  </a:lnTo>
                  <a:lnTo>
                    <a:pt x="917429" y="830390"/>
                  </a:lnTo>
                  <a:lnTo>
                    <a:pt x="0" y="1852898"/>
                  </a:lnTo>
                  <a:lnTo>
                    <a:pt x="0" y="1933861"/>
                  </a:lnTo>
                  <a:lnTo>
                    <a:pt x="993683" y="826294"/>
                  </a:lnTo>
                  <a:lnTo>
                    <a:pt x="992828" y="825341"/>
                  </a:lnTo>
                  <a:close/>
                </a:path>
              </a:pathLst>
            </a:custGeom>
            <a:grpFill/>
            <a:ln w="9500" cap="flat">
              <a:noFill/>
              <a:prstDash val="solid"/>
              <a:miter/>
            </a:ln>
          </p:spPr>
          <p:txBody>
            <a:bodyPr rtlCol="0" anchor="ctr"/>
            <a:lstStyle/>
            <a:p>
              <a:endParaRPr lang="nl-NL"/>
            </a:p>
          </p:txBody>
        </p:sp>
        <p:sp>
          <p:nvSpPr>
            <p:cNvPr id="20" name="Vrije vorm 19">
              <a:extLst>
                <a:ext uri="{FF2B5EF4-FFF2-40B4-BE49-F238E27FC236}">
                  <a16:creationId xmlns:a16="http://schemas.microsoft.com/office/drawing/2014/main" id="{46269997-B17F-D046-B90C-FE11EA805B00}"/>
                </a:ext>
              </a:extLst>
            </p:cNvPr>
            <p:cNvSpPr/>
            <p:nvPr/>
          </p:nvSpPr>
          <p:spPr>
            <a:xfrm>
              <a:off x="5486400" y="1257300"/>
              <a:ext cx="1342532" cy="2304002"/>
            </a:xfrm>
            <a:custGeom>
              <a:avLst/>
              <a:gdLst>
                <a:gd name="connsiteX0" fmla="*/ 1341392 w 1342532"/>
                <a:gd name="connsiteY0" fmla="*/ 806577 h 2304002"/>
                <a:gd name="connsiteX1" fmla="*/ 445736 w 1342532"/>
                <a:gd name="connsiteY1" fmla="*/ 0 h 2304002"/>
                <a:gd name="connsiteX2" fmla="*/ 374426 w 1342532"/>
                <a:gd name="connsiteY2" fmla="*/ 0 h 2304002"/>
                <a:gd name="connsiteX3" fmla="*/ 1275311 w 1342532"/>
                <a:gd name="connsiteY3" fmla="*/ 811244 h 2304002"/>
                <a:gd name="connsiteX4" fmla="*/ 0 w 1342532"/>
                <a:gd name="connsiteY4" fmla="*/ 2232565 h 2304002"/>
                <a:gd name="connsiteX5" fmla="*/ 0 w 1342532"/>
                <a:gd name="connsiteY5" fmla="*/ 2304002 h 2304002"/>
                <a:gd name="connsiteX6" fmla="*/ 1342533 w 1342532"/>
                <a:gd name="connsiteY6" fmla="*/ 807720 h 2304002"/>
                <a:gd name="connsiteX7" fmla="*/ 1341392 w 1342532"/>
                <a:gd name="connsiteY7" fmla="*/ 806577 h 230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2532" h="2304002">
                  <a:moveTo>
                    <a:pt x="1341392" y="806577"/>
                  </a:moveTo>
                  <a:lnTo>
                    <a:pt x="445736" y="0"/>
                  </a:lnTo>
                  <a:lnTo>
                    <a:pt x="374426" y="0"/>
                  </a:lnTo>
                  <a:lnTo>
                    <a:pt x="1275311" y="811244"/>
                  </a:lnTo>
                  <a:lnTo>
                    <a:pt x="0" y="2232565"/>
                  </a:lnTo>
                  <a:lnTo>
                    <a:pt x="0" y="2304002"/>
                  </a:lnTo>
                  <a:lnTo>
                    <a:pt x="1342533" y="807720"/>
                  </a:lnTo>
                  <a:lnTo>
                    <a:pt x="1341392" y="806577"/>
                  </a:lnTo>
                  <a:close/>
                </a:path>
              </a:pathLst>
            </a:custGeom>
            <a:grpFill/>
            <a:ln w="9500" cap="flat">
              <a:noFill/>
              <a:prstDash val="solid"/>
              <a:miter/>
            </a:ln>
          </p:spPr>
          <p:txBody>
            <a:bodyPr rtlCol="0" anchor="ctr"/>
            <a:lstStyle/>
            <a:p>
              <a:endParaRPr lang="nl-NL"/>
            </a:p>
          </p:txBody>
        </p:sp>
        <p:sp>
          <p:nvSpPr>
            <p:cNvPr id="21" name="Vrije vorm 20">
              <a:extLst>
                <a:ext uri="{FF2B5EF4-FFF2-40B4-BE49-F238E27FC236}">
                  <a16:creationId xmlns:a16="http://schemas.microsoft.com/office/drawing/2014/main" id="{4A235419-91D6-4D4B-AA45-178A9E889B1F}"/>
                </a:ext>
              </a:extLst>
            </p:cNvPr>
            <p:cNvSpPr/>
            <p:nvPr/>
          </p:nvSpPr>
          <p:spPr>
            <a:xfrm>
              <a:off x="5486400" y="1257300"/>
              <a:ext cx="1109966" cy="2057209"/>
            </a:xfrm>
            <a:custGeom>
              <a:avLst/>
              <a:gdLst>
                <a:gd name="connsiteX0" fmla="*/ 1109016 w 1109966"/>
                <a:gd name="connsiteY0" fmla="*/ 819055 h 2057209"/>
                <a:gd name="connsiteX1" fmla="*/ 199383 w 1109966"/>
                <a:gd name="connsiteY1" fmla="*/ 0 h 2057209"/>
                <a:gd name="connsiteX2" fmla="*/ 121703 w 1109966"/>
                <a:gd name="connsiteY2" fmla="*/ 0 h 2057209"/>
                <a:gd name="connsiteX3" fmla="*/ 1036660 w 1109966"/>
                <a:gd name="connsiteY3" fmla="*/ 824008 h 2057209"/>
                <a:gd name="connsiteX4" fmla="*/ 0 w 1109966"/>
                <a:gd name="connsiteY4" fmla="*/ 1979486 h 2057209"/>
                <a:gd name="connsiteX5" fmla="*/ 0 w 1109966"/>
                <a:gd name="connsiteY5" fmla="*/ 2057210 h 2057209"/>
                <a:gd name="connsiteX6" fmla="*/ 1109966 w 1109966"/>
                <a:gd name="connsiteY6" fmla="*/ 820103 h 2057209"/>
                <a:gd name="connsiteX7" fmla="*/ 1109016 w 1109966"/>
                <a:gd name="connsiteY7" fmla="*/ 819055 h 2057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9966" h="2057209">
                  <a:moveTo>
                    <a:pt x="1109016" y="819055"/>
                  </a:moveTo>
                  <a:lnTo>
                    <a:pt x="199383" y="0"/>
                  </a:lnTo>
                  <a:lnTo>
                    <a:pt x="121703" y="0"/>
                  </a:lnTo>
                  <a:lnTo>
                    <a:pt x="1036660" y="824008"/>
                  </a:lnTo>
                  <a:lnTo>
                    <a:pt x="0" y="1979486"/>
                  </a:lnTo>
                  <a:lnTo>
                    <a:pt x="0" y="2057210"/>
                  </a:lnTo>
                  <a:lnTo>
                    <a:pt x="1109966" y="820103"/>
                  </a:lnTo>
                  <a:lnTo>
                    <a:pt x="1109016" y="819055"/>
                  </a:lnTo>
                  <a:close/>
                </a:path>
              </a:pathLst>
            </a:custGeom>
            <a:grpFill/>
            <a:ln w="9500" cap="flat">
              <a:noFill/>
              <a:prstDash val="solid"/>
              <a:miter/>
            </a:ln>
          </p:spPr>
          <p:txBody>
            <a:bodyPr rtlCol="0" anchor="ctr"/>
            <a:lstStyle/>
            <a:p>
              <a:endParaRPr lang="nl-NL"/>
            </a:p>
          </p:txBody>
        </p:sp>
        <p:sp>
          <p:nvSpPr>
            <p:cNvPr id="22" name="Vrije vorm 21">
              <a:extLst>
                <a:ext uri="{FF2B5EF4-FFF2-40B4-BE49-F238E27FC236}">
                  <a16:creationId xmlns:a16="http://schemas.microsoft.com/office/drawing/2014/main" id="{1F56D71B-5BBF-9E48-9BC9-673EB4FDFB55}"/>
                </a:ext>
              </a:extLst>
            </p:cNvPr>
            <p:cNvSpPr/>
            <p:nvPr/>
          </p:nvSpPr>
          <p:spPr>
            <a:xfrm>
              <a:off x="5486400" y="1257300"/>
              <a:ext cx="1807474" cy="2797492"/>
            </a:xfrm>
            <a:custGeom>
              <a:avLst/>
              <a:gdLst>
                <a:gd name="connsiteX0" fmla="*/ 1806049 w 1807474"/>
                <a:gd name="connsiteY0" fmla="*/ 781622 h 2797492"/>
                <a:gd name="connsiteX1" fmla="*/ 938156 w 1807474"/>
                <a:gd name="connsiteY1" fmla="*/ 0 h 2797492"/>
                <a:gd name="connsiteX2" fmla="*/ 879872 w 1807474"/>
                <a:gd name="connsiteY2" fmla="*/ 0 h 2797492"/>
                <a:gd name="connsiteX3" fmla="*/ 1752519 w 1807474"/>
                <a:gd name="connsiteY3" fmla="*/ 785813 h 2797492"/>
                <a:gd name="connsiteX4" fmla="*/ 0 w 1807474"/>
                <a:gd name="connsiteY4" fmla="*/ 2739104 h 2797492"/>
                <a:gd name="connsiteX5" fmla="*/ 0 w 1807474"/>
                <a:gd name="connsiteY5" fmla="*/ 2797493 h 2797492"/>
                <a:gd name="connsiteX6" fmla="*/ 1807475 w 1807474"/>
                <a:gd name="connsiteY6" fmla="*/ 782955 h 2797492"/>
                <a:gd name="connsiteX7" fmla="*/ 1806049 w 1807474"/>
                <a:gd name="connsiteY7" fmla="*/ 781622 h 2797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07474" h="2797492">
                  <a:moveTo>
                    <a:pt x="1806049" y="781622"/>
                  </a:moveTo>
                  <a:lnTo>
                    <a:pt x="938156" y="0"/>
                  </a:lnTo>
                  <a:lnTo>
                    <a:pt x="879872" y="0"/>
                  </a:lnTo>
                  <a:lnTo>
                    <a:pt x="1752519" y="785813"/>
                  </a:lnTo>
                  <a:lnTo>
                    <a:pt x="0" y="2739104"/>
                  </a:lnTo>
                  <a:lnTo>
                    <a:pt x="0" y="2797493"/>
                  </a:lnTo>
                  <a:lnTo>
                    <a:pt x="1807475" y="782955"/>
                  </a:lnTo>
                  <a:lnTo>
                    <a:pt x="1806049" y="781622"/>
                  </a:lnTo>
                  <a:close/>
                </a:path>
              </a:pathLst>
            </a:custGeom>
            <a:grpFill/>
            <a:ln w="9500" cap="flat">
              <a:noFill/>
              <a:prstDash val="solid"/>
              <a:miter/>
            </a:ln>
          </p:spPr>
          <p:txBody>
            <a:bodyPr rtlCol="0" anchor="ctr"/>
            <a:lstStyle/>
            <a:p>
              <a:endParaRPr lang="nl-NL"/>
            </a:p>
          </p:txBody>
        </p:sp>
        <p:sp>
          <p:nvSpPr>
            <p:cNvPr id="23" name="Vrije vorm 22">
              <a:extLst>
                <a:ext uri="{FF2B5EF4-FFF2-40B4-BE49-F238E27FC236}">
                  <a16:creationId xmlns:a16="http://schemas.microsoft.com/office/drawing/2014/main" id="{8FCCD896-8EEA-2444-90CD-95A380CB910E}"/>
                </a:ext>
              </a:extLst>
            </p:cNvPr>
            <p:cNvSpPr/>
            <p:nvPr/>
          </p:nvSpPr>
          <p:spPr>
            <a:xfrm>
              <a:off x="5486400" y="1257300"/>
              <a:ext cx="2853832" cy="3908107"/>
            </a:xfrm>
            <a:custGeom>
              <a:avLst/>
              <a:gdLst>
                <a:gd name="connsiteX0" fmla="*/ 2851741 w 2853832"/>
                <a:gd name="connsiteY0" fmla="*/ 725234 h 3908107"/>
                <a:gd name="connsiteX1" fmla="*/ 2046411 w 2853832"/>
                <a:gd name="connsiteY1" fmla="*/ 0 h 3908107"/>
                <a:gd name="connsiteX2" fmla="*/ 2017032 w 2853832"/>
                <a:gd name="connsiteY2" fmla="*/ 0 h 3908107"/>
                <a:gd name="connsiteX3" fmla="*/ 2826164 w 2853832"/>
                <a:gd name="connsiteY3" fmla="*/ 728663 h 3908107"/>
                <a:gd name="connsiteX4" fmla="*/ 0 w 2853832"/>
                <a:gd name="connsiteY4" fmla="*/ 3878675 h 3908107"/>
                <a:gd name="connsiteX5" fmla="*/ 0 w 2853832"/>
                <a:gd name="connsiteY5" fmla="*/ 3908108 h 3908107"/>
                <a:gd name="connsiteX6" fmla="*/ 2853833 w 2853832"/>
                <a:gd name="connsiteY6" fmla="*/ 727234 h 3908107"/>
                <a:gd name="connsiteX7" fmla="*/ 2851741 w 2853832"/>
                <a:gd name="connsiteY7" fmla="*/ 725234 h 390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53832" h="3908107">
                  <a:moveTo>
                    <a:pt x="2851741" y="725234"/>
                  </a:moveTo>
                  <a:lnTo>
                    <a:pt x="2046411" y="0"/>
                  </a:lnTo>
                  <a:lnTo>
                    <a:pt x="2017032" y="0"/>
                  </a:lnTo>
                  <a:lnTo>
                    <a:pt x="2826164" y="728663"/>
                  </a:lnTo>
                  <a:lnTo>
                    <a:pt x="0" y="3878675"/>
                  </a:lnTo>
                  <a:lnTo>
                    <a:pt x="0" y="3908108"/>
                  </a:lnTo>
                  <a:lnTo>
                    <a:pt x="2853833" y="727234"/>
                  </a:lnTo>
                  <a:lnTo>
                    <a:pt x="2851741" y="725234"/>
                  </a:lnTo>
                  <a:close/>
                </a:path>
              </a:pathLst>
            </a:custGeom>
            <a:grpFill/>
            <a:ln w="9500" cap="flat">
              <a:noFill/>
              <a:prstDash val="solid"/>
              <a:miter/>
            </a:ln>
          </p:spPr>
          <p:txBody>
            <a:bodyPr rtlCol="0" anchor="ctr"/>
            <a:lstStyle/>
            <a:p>
              <a:endParaRPr lang="nl-NL"/>
            </a:p>
          </p:txBody>
        </p:sp>
        <p:sp>
          <p:nvSpPr>
            <p:cNvPr id="24" name="Vrije vorm 23">
              <a:extLst>
                <a:ext uri="{FF2B5EF4-FFF2-40B4-BE49-F238E27FC236}">
                  <a16:creationId xmlns:a16="http://schemas.microsoft.com/office/drawing/2014/main" id="{F07F599B-8BFB-054E-8478-8E823DC3947A}"/>
                </a:ext>
              </a:extLst>
            </p:cNvPr>
            <p:cNvSpPr/>
            <p:nvPr/>
          </p:nvSpPr>
          <p:spPr>
            <a:xfrm>
              <a:off x="5486400" y="1257300"/>
              <a:ext cx="2970115" cy="4031360"/>
            </a:xfrm>
            <a:custGeom>
              <a:avLst/>
              <a:gdLst>
                <a:gd name="connsiteX0" fmla="*/ 2967929 w 2970115"/>
                <a:gd name="connsiteY0" fmla="*/ 718947 h 4031360"/>
                <a:gd name="connsiteX1" fmla="*/ 2169636 w 2970115"/>
                <a:gd name="connsiteY1" fmla="*/ 0 h 4031360"/>
                <a:gd name="connsiteX2" fmla="*/ 2143298 w 2970115"/>
                <a:gd name="connsiteY2" fmla="*/ 0 h 4031360"/>
                <a:gd name="connsiteX3" fmla="*/ 2945395 w 2970115"/>
                <a:gd name="connsiteY3" fmla="*/ 722281 h 4031360"/>
                <a:gd name="connsiteX4" fmla="*/ 0 w 2970115"/>
                <a:gd name="connsiteY4" fmla="*/ 4005263 h 4031360"/>
                <a:gd name="connsiteX5" fmla="*/ 0 w 2970115"/>
                <a:gd name="connsiteY5" fmla="*/ 4031361 h 4031360"/>
                <a:gd name="connsiteX6" fmla="*/ 2970116 w 2970115"/>
                <a:gd name="connsiteY6" fmla="*/ 721043 h 4031360"/>
                <a:gd name="connsiteX7" fmla="*/ 2967929 w 2970115"/>
                <a:gd name="connsiteY7" fmla="*/ 718947 h 4031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70115" h="4031360">
                  <a:moveTo>
                    <a:pt x="2967929" y="718947"/>
                  </a:moveTo>
                  <a:lnTo>
                    <a:pt x="2169636" y="0"/>
                  </a:lnTo>
                  <a:lnTo>
                    <a:pt x="2143298" y="0"/>
                  </a:lnTo>
                  <a:lnTo>
                    <a:pt x="2945395" y="722281"/>
                  </a:lnTo>
                  <a:lnTo>
                    <a:pt x="0" y="4005263"/>
                  </a:lnTo>
                  <a:lnTo>
                    <a:pt x="0" y="4031361"/>
                  </a:lnTo>
                  <a:lnTo>
                    <a:pt x="2970116" y="721043"/>
                  </a:lnTo>
                  <a:lnTo>
                    <a:pt x="2967929" y="718947"/>
                  </a:lnTo>
                  <a:close/>
                </a:path>
              </a:pathLst>
            </a:custGeom>
            <a:grpFill/>
            <a:ln w="9500" cap="flat">
              <a:noFill/>
              <a:prstDash val="solid"/>
              <a:miter/>
            </a:ln>
          </p:spPr>
          <p:txBody>
            <a:bodyPr rtlCol="0" anchor="ctr"/>
            <a:lstStyle/>
            <a:p>
              <a:endParaRPr lang="nl-NL"/>
            </a:p>
          </p:txBody>
        </p:sp>
        <p:sp>
          <p:nvSpPr>
            <p:cNvPr id="25" name="Vrije vorm 24">
              <a:extLst>
                <a:ext uri="{FF2B5EF4-FFF2-40B4-BE49-F238E27FC236}">
                  <a16:creationId xmlns:a16="http://schemas.microsoft.com/office/drawing/2014/main" id="{0801EC90-226A-C747-AEEB-6ECF493999A6}"/>
                </a:ext>
              </a:extLst>
            </p:cNvPr>
            <p:cNvSpPr/>
            <p:nvPr/>
          </p:nvSpPr>
          <p:spPr>
            <a:xfrm>
              <a:off x="5486400" y="1257300"/>
              <a:ext cx="2040041" cy="3044285"/>
            </a:xfrm>
            <a:custGeom>
              <a:avLst/>
              <a:gdLst>
                <a:gd name="connsiteX0" fmla="*/ 2038520 w 2040041"/>
                <a:gd name="connsiteY0" fmla="*/ 769049 h 3044285"/>
                <a:gd name="connsiteX1" fmla="*/ 1184509 w 2040041"/>
                <a:gd name="connsiteY1" fmla="*/ 0 h 3044285"/>
                <a:gd name="connsiteX2" fmla="*/ 1132500 w 2040041"/>
                <a:gd name="connsiteY2" fmla="*/ 0 h 3044285"/>
                <a:gd name="connsiteX3" fmla="*/ 1991075 w 2040041"/>
                <a:gd name="connsiteY3" fmla="*/ 773144 h 3044285"/>
                <a:gd name="connsiteX4" fmla="*/ 0 w 2040041"/>
                <a:gd name="connsiteY4" fmla="*/ 2992279 h 3044285"/>
                <a:gd name="connsiteX5" fmla="*/ 0 w 2040041"/>
                <a:gd name="connsiteY5" fmla="*/ 3044285 h 3044285"/>
                <a:gd name="connsiteX6" fmla="*/ 2040041 w 2040041"/>
                <a:gd name="connsiteY6" fmla="*/ 770573 h 3044285"/>
                <a:gd name="connsiteX7" fmla="*/ 2038520 w 2040041"/>
                <a:gd name="connsiteY7" fmla="*/ 769049 h 3044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40041" h="3044285">
                  <a:moveTo>
                    <a:pt x="2038520" y="769049"/>
                  </a:moveTo>
                  <a:lnTo>
                    <a:pt x="1184509" y="0"/>
                  </a:lnTo>
                  <a:lnTo>
                    <a:pt x="1132500" y="0"/>
                  </a:lnTo>
                  <a:lnTo>
                    <a:pt x="1991075" y="773144"/>
                  </a:lnTo>
                  <a:lnTo>
                    <a:pt x="0" y="2992279"/>
                  </a:lnTo>
                  <a:lnTo>
                    <a:pt x="0" y="3044285"/>
                  </a:lnTo>
                  <a:lnTo>
                    <a:pt x="2040041" y="770573"/>
                  </a:lnTo>
                  <a:lnTo>
                    <a:pt x="2038520" y="769049"/>
                  </a:lnTo>
                  <a:close/>
                </a:path>
              </a:pathLst>
            </a:custGeom>
            <a:grpFill/>
            <a:ln w="9500" cap="flat">
              <a:noFill/>
              <a:prstDash val="solid"/>
              <a:miter/>
            </a:ln>
          </p:spPr>
          <p:txBody>
            <a:bodyPr rtlCol="0" anchor="ctr"/>
            <a:lstStyle/>
            <a:p>
              <a:endParaRPr lang="nl-NL"/>
            </a:p>
          </p:txBody>
        </p:sp>
        <p:sp>
          <p:nvSpPr>
            <p:cNvPr id="26" name="Vrije vorm 25">
              <a:extLst>
                <a:ext uri="{FF2B5EF4-FFF2-40B4-BE49-F238E27FC236}">
                  <a16:creationId xmlns:a16="http://schemas.microsoft.com/office/drawing/2014/main" id="{1B785825-79A7-9243-8D8C-389D46116CB5}"/>
                </a:ext>
              </a:extLst>
            </p:cNvPr>
            <p:cNvSpPr/>
            <p:nvPr/>
          </p:nvSpPr>
          <p:spPr>
            <a:xfrm>
              <a:off x="5486400" y="1257300"/>
              <a:ext cx="3318869" cy="4401597"/>
            </a:xfrm>
            <a:custGeom>
              <a:avLst/>
              <a:gdLst>
                <a:gd name="connsiteX0" fmla="*/ 3316493 w 3318869"/>
                <a:gd name="connsiteY0" fmla="*/ 700183 h 4401597"/>
                <a:gd name="connsiteX1" fmla="*/ 2539022 w 3318869"/>
                <a:gd name="connsiteY1" fmla="*/ 0 h 4401597"/>
                <a:gd name="connsiteX2" fmla="*/ 2522383 w 3318869"/>
                <a:gd name="connsiteY2" fmla="*/ 0 h 4401597"/>
                <a:gd name="connsiteX3" fmla="*/ 3303277 w 3318869"/>
                <a:gd name="connsiteY3" fmla="*/ 703231 h 4401597"/>
                <a:gd name="connsiteX4" fmla="*/ 0 w 3318869"/>
                <a:gd name="connsiteY4" fmla="*/ 4385120 h 4401597"/>
                <a:gd name="connsiteX5" fmla="*/ 0 w 3318869"/>
                <a:gd name="connsiteY5" fmla="*/ 4401598 h 4401597"/>
                <a:gd name="connsiteX6" fmla="*/ 3318870 w 3318869"/>
                <a:gd name="connsiteY6" fmla="*/ 702469 h 4401597"/>
                <a:gd name="connsiteX7" fmla="*/ 3316493 w 3318869"/>
                <a:gd name="connsiteY7" fmla="*/ 700183 h 4401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18869" h="4401597">
                  <a:moveTo>
                    <a:pt x="3316493" y="700183"/>
                  </a:moveTo>
                  <a:lnTo>
                    <a:pt x="2539022" y="0"/>
                  </a:lnTo>
                  <a:lnTo>
                    <a:pt x="2522383" y="0"/>
                  </a:lnTo>
                  <a:lnTo>
                    <a:pt x="3303277" y="703231"/>
                  </a:lnTo>
                  <a:lnTo>
                    <a:pt x="0" y="4385120"/>
                  </a:lnTo>
                  <a:lnTo>
                    <a:pt x="0" y="4401598"/>
                  </a:lnTo>
                  <a:lnTo>
                    <a:pt x="3318870" y="702469"/>
                  </a:lnTo>
                  <a:lnTo>
                    <a:pt x="3316493" y="700183"/>
                  </a:lnTo>
                  <a:close/>
                </a:path>
              </a:pathLst>
            </a:custGeom>
            <a:grpFill/>
            <a:ln w="9500" cap="flat">
              <a:noFill/>
              <a:prstDash val="solid"/>
              <a:miter/>
            </a:ln>
          </p:spPr>
          <p:txBody>
            <a:bodyPr rtlCol="0" anchor="ctr"/>
            <a:lstStyle/>
            <a:p>
              <a:endParaRPr lang="nl-NL"/>
            </a:p>
          </p:txBody>
        </p:sp>
        <p:sp>
          <p:nvSpPr>
            <p:cNvPr id="27" name="Vrije vorm 26">
              <a:extLst>
                <a:ext uri="{FF2B5EF4-FFF2-40B4-BE49-F238E27FC236}">
                  <a16:creationId xmlns:a16="http://schemas.microsoft.com/office/drawing/2014/main" id="{1FB1B0A9-9F30-7D4C-A68C-CAEBCCABAB5A}"/>
                </a:ext>
              </a:extLst>
            </p:cNvPr>
            <p:cNvSpPr/>
            <p:nvPr/>
          </p:nvSpPr>
          <p:spPr>
            <a:xfrm>
              <a:off x="5486400" y="1257300"/>
              <a:ext cx="3202586" cy="4278153"/>
            </a:xfrm>
            <a:custGeom>
              <a:avLst/>
              <a:gdLst>
                <a:gd name="connsiteX0" fmla="*/ 3200305 w 3202586"/>
                <a:gd name="connsiteY0" fmla="*/ 706469 h 4278153"/>
                <a:gd name="connsiteX1" fmla="*/ 2415893 w 3202586"/>
                <a:gd name="connsiteY1" fmla="*/ 0 h 4278153"/>
                <a:gd name="connsiteX2" fmla="*/ 2396022 w 3202586"/>
                <a:gd name="connsiteY2" fmla="*/ 0 h 4278153"/>
                <a:gd name="connsiteX3" fmla="*/ 3184046 w 3202586"/>
                <a:gd name="connsiteY3" fmla="*/ 709613 h 4278153"/>
                <a:gd name="connsiteX4" fmla="*/ 0 w 3202586"/>
                <a:gd name="connsiteY4" fmla="*/ 4258437 h 4278153"/>
                <a:gd name="connsiteX5" fmla="*/ 0 w 3202586"/>
                <a:gd name="connsiteY5" fmla="*/ 4278154 h 4278153"/>
                <a:gd name="connsiteX6" fmla="*/ 3202587 w 3202586"/>
                <a:gd name="connsiteY6" fmla="*/ 708660 h 4278153"/>
                <a:gd name="connsiteX7" fmla="*/ 3200305 w 3202586"/>
                <a:gd name="connsiteY7" fmla="*/ 706469 h 42781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02586" h="4278153">
                  <a:moveTo>
                    <a:pt x="3200305" y="706469"/>
                  </a:moveTo>
                  <a:lnTo>
                    <a:pt x="2415893" y="0"/>
                  </a:lnTo>
                  <a:lnTo>
                    <a:pt x="2396022" y="0"/>
                  </a:lnTo>
                  <a:lnTo>
                    <a:pt x="3184046" y="709613"/>
                  </a:lnTo>
                  <a:lnTo>
                    <a:pt x="0" y="4258437"/>
                  </a:lnTo>
                  <a:lnTo>
                    <a:pt x="0" y="4278154"/>
                  </a:lnTo>
                  <a:lnTo>
                    <a:pt x="3202587" y="708660"/>
                  </a:lnTo>
                  <a:lnTo>
                    <a:pt x="3200305" y="706469"/>
                  </a:lnTo>
                  <a:close/>
                </a:path>
              </a:pathLst>
            </a:custGeom>
            <a:grpFill/>
            <a:ln w="9500" cap="flat">
              <a:noFill/>
              <a:prstDash val="solid"/>
              <a:miter/>
            </a:ln>
          </p:spPr>
          <p:txBody>
            <a:bodyPr rtlCol="0" anchor="ctr"/>
            <a:lstStyle/>
            <a:p>
              <a:endParaRPr lang="nl-NL"/>
            </a:p>
          </p:txBody>
        </p:sp>
        <p:sp>
          <p:nvSpPr>
            <p:cNvPr id="29" name="Vrije vorm 28">
              <a:extLst>
                <a:ext uri="{FF2B5EF4-FFF2-40B4-BE49-F238E27FC236}">
                  <a16:creationId xmlns:a16="http://schemas.microsoft.com/office/drawing/2014/main" id="{3AA630BA-6DF8-C14A-9B2D-42B62D48F4F9}"/>
                </a:ext>
              </a:extLst>
            </p:cNvPr>
            <p:cNvSpPr/>
            <p:nvPr/>
          </p:nvSpPr>
          <p:spPr>
            <a:xfrm>
              <a:off x="5486400" y="1257300"/>
              <a:ext cx="3435057" cy="4524946"/>
            </a:xfrm>
            <a:custGeom>
              <a:avLst/>
              <a:gdLst>
                <a:gd name="connsiteX0" fmla="*/ 3432681 w 3435057"/>
                <a:gd name="connsiteY0" fmla="*/ 693896 h 4524946"/>
                <a:gd name="connsiteX1" fmla="*/ 2662151 w 3435057"/>
                <a:gd name="connsiteY1" fmla="*/ 0 h 4524946"/>
                <a:gd name="connsiteX2" fmla="*/ 2648840 w 3435057"/>
                <a:gd name="connsiteY2" fmla="*/ 0 h 4524946"/>
                <a:gd name="connsiteX3" fmla="*/ 3422698 w 3435057"/>
                <a:gd name="connsiteY3" fmla="*/ 696849 h 4524946"/>
                <a:gd name="connsiteX4" fmla="*/ 0 w 3435057"/>
                <a:gd name="connsiteY4" fmla="*/ 4511707 h 4524946"/>
                <a:gd name="connsiteX5" fmla="*/ 0 w 3435057"/>
                <a:gd name="connsiteY5" fmla="*/ 4524947 h 4524946"/>
                <a:gd name="connsiteX6" fmla="*/ 3435058 w 3435057"/>
                <a:gd name="connsiteY6" fmla="*/ 696182 h 4524946"/>
                <a:gd name="connsiteX7" fmla="*/ 3432681 w 3435057"/>
                <a:gd name="connsiteY7" fmla="*/ 693896 h 4524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5057" h="4524946">
                  <a:moveTo>
                    <a:pt x="3432681" y="693896"/>
                  </a:moveTo>
                  <a:lnTo>
                    <a:pt x="2662151" y="0"/>
                  </a:lnTo>
                  <a:lnTo>
                    <a:pt x="2648840" y="0"/>
                  </a:lnTo>
                  <a:lnTo>
                    <a:pt x="3422698" y="696849"/>
                  </a:lnTo>
                  <a:lnTo>
                    <a:pt x="0" y="4511707"/>
                  </a:lnTo>
                  <a:lnTo>
                    <a:pt x="0" y="4524947"/>
                  </a:lnTo>
                  <a:lnTo>
                    <a:pt x="3435058" y="696182"/>
                  </a:lnTo>
                  <a:lnTo>
                    <a:pt x="3432681" y="693896"/>
                  </a:lnTo>
                  <a:close/>
                </a:path>
              </a:pathLst>
            </a:custGeom>
            <a:grpFill/>
            <a:ln w="9500" cap="flat">
              <a:noFill/>
              <a:prstDash val="solid"/>
              <a:miter/>
            </a:ln>
          </p:spPr>
          <p:txBody>
            <a:bodyPr rtlCol="0" anchor="ctr"/>
            <a:lstStyle/>
            <a:p>
              <a:endParaRPr lang="nl-NL"/>
            </a:p>
          </p:txBody>
        </p:sp>
        <p:sp>
          <p:nvSpPr>
            <p:cNvPr id="30" name="Vrije vorm 29">
              <a:extLst>
                <a:ext uri="{FF2B5EF4-FFF2-40B4-BE49-F238E27FC236}">
                  <a16:creationId xmlns:a16="http://schemas.microsoft.com/office/drawing/2014/main" id="{D3EB08D4-DF98-4043-A85C-2A39634DF64E}"/>
                </a:ext>
              </a:extLst>
            </p:cNvPr>
            <p:cNvSpPr/>
            <p:nvPr/>
          </p:nvSpPr>
          <p:spPr>
            <a:xfrm>
              <a:off x="5486400" y="1257300"/>
              <a:ext cx="3551341" cy="4648200"/>
            </a:xfrm>
            <a:custGeom>
              <a:avLst/>
              <a:gdLst>
                <a:gd name="connsiteX0" fmla="*/ 3548964 w 3551341"/>
                <a:gd name="connsiteY0" fmla="*/ 687610 h 4648200"/>
                <a:gd name="connsiteX1" fmla="*/ 2785375 w 3551341"/>
                <a:gd name="connsiteY1" fmla="*/ 0 h 4648200"/>
                <a:gd name="connsiteX2" fmla="*/ 2775106 w 3551341"/>
                <a:gd name="connsiteY2" fmla="*/ 0 h 4648200"/>
                <a:gd name="connsiteX3" fmla="*/ 3541833 w 3551341"/>
                <a:gd name="connsiteY3" fmla="*/ 690563 h 4648200"/>
                <a:gd name="connsiteX4" fmla="*/ 0 w 3551341"/>
                <a:gd name="connsiteY4" fmla="*/ 4638294 h 4648200"/>
                <a:gd name="connsiteX5" fmla="*/ 0 w 3551341"/>
                <a:gd name="connsiteY5" fmla="*/ 4648200 h 4648200"/>
                <a:gd name="connsiteX6" fmla="*/ 3551341 w 3551341"/>
                <a:gd name="connsiteY6" fmla="*/ 689991 h 4648200"/>
                <a:gd name="connsiteX7" fmla="*/ 3548964 w 3551341"/>
                <a:gd name="connsiteY7" fmla="*/ 687610 h 4648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51341" h="4648200">
                  <a:moveTo>
                    <a:pt x="3548964" y="687610"/>
                  </a:moveTo>
                  <a:lnTo>
                    <a:pt x="2785375" y="0"/>
                  </a:lnTo>
                  <a:lnTo>
                    <a:pt x="2775106" y="0"/>
                  </a:lnTo>
                  <a:lnTo>
                    <a:pt x="3541833" y="690563"/>
                  </a:lnTo>
                  <a:lnTo>
                    <a:pt x="0" y="4638294"/>
                  </a:lnTo>
                  <a:lnTo>
                    <a:pt x="0" y="4648200"/>
                  </a:lnTo>
                  <a:lnTo>
                    <a:pt x="3551341" y="689991"/>
                  </a:lnTo>
                  <a:lnTo>
                    <a:pt x="3548964" y="687610"/>
                  </a:lnTo>
                  <a:close/>
                </a:path>
              </a:pathLst>
            </a:custGeom>
            <a:grpFill/>
            <a:ln w="9500" cap="flat">
              <a:noFill/>
              <a:prstDash val="solid"/>
              <a:miter/>
            </a:ln>
          </p:spPr>
          <p:txBody>
            <a:bodyPr rtlCol="0" anchor="ctr"/>
            <a:lstStyle/>
            <a:p>
              <a:endParaRPr lang="nl-NL"/>
            </a:p>
          </p:txBody>
        </p:sp>
        <p:sp>
          <p:nvSpPr>
            <p:cNvPr id="31" name="Vrije vorm 30">
              <a:extLst>
                <a:ext uri="{FF2B5EF4-FFF2-40B4-BE49-F238E27FC236}">
                  <a16:creationId xmlns:a16="http://schemas.microsoft.com/office/drawing/2014/main" id="{67168420-A863-C040-9D28-FE3D5EB6B41E}"/>
                </a:ext>
              </a:extLst>
            </p:cNvPr>
            <p:cNvSpPr/>
            <p:nvPr/>
          </p:nvSpPr>
          <p:spPr>
            <a:xfrm>
              <a:off x="5486400" y="1257300"/>
              <a:ext cx="3086303" cy="4154709"/>
            </a:xfrm>
            <a:custGeom>
              <a:avLst/>
              <a:gdLst>
                <a:gd name="connsiteX0" fmla="*/ 3084212 w 3086303"/>
                <a:gd name="connsiteY0" fmla="*/ 712756 h 4154709"/>
                <a:gd name="connsiteX1" fmla="*/ 2292764 w 3086303"/>
                <a:gd name="connsiteY1" fmla="*/ 0 h 4154709"/>
                <a:gd name="connsiteX2" fmla="*/ 2269755 w 3086303"/>
                <a:gd name="connsiteY2" fmla="*/ 0 h 4154709"/>
                <a:gd name="connsiteX3" fmla="*/ 3064721 w 3086303"/>
                <a:gd name="connsiteY3" fmla="*/ 715994 h 4154709"/>
                <a:gd name="connsiteX4" fmla="*/ 0 w 3086303"/>
                <a:gd name="connsiteY4" fmla="*/ 4131850 h 4154709"/>
                <a:gd name="connsiteX5" fmla="*/ 0 w 3086303"/>
                <a:gd name="connsiteY5" fmla="*/ 4154710 h 4154709"/>
                <a:gd name="connsiteX6" fmla="*/ 3086304 w 3086303"/>
                <a:gd name="connsiteY6" fmla="*/ 714756 h 4154709"/>
                <a:gd name="connsiteX7" fmla="*/ 3084212 w 3086303"/>
                <a:gd name="connsiteY7" fmla="*/ 712756 h 4154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6303" h="4154709">
                  <a:moveTo>
                    <a:pt x="3084212" y="712756"/>
                  </a:moveTo>
                  <a:lnTo>
                    <a:pt x="2292764" y="0"/>
                  </a:lnTo>
                  <a:lnTo>
                    <a:pt x="2269755" y="0"/>
                  </a:lnTo>
                  <a:lnTo>
                    <a:pt x="3064721" y="715994"/>
                  </a:lnTo>
                  <a:lnTo>
                    <a:pt x="0" y="4131850"/>
                  </a:lnTo>
                  <a:lnTo>
                    <a:pt x="0" y="4154710"/>
                  </a:lnTo>
                  <a:lnTo>
                    <a:pt x="3086304" y="714756"/>
                  </a:lnTo>
                  <a:lnTo>
                    <a:pt x="3084212" y="712756"/>
                  </a:lnTo>
                  <a:close/>
                </a:path>
              </a:pathLst>
            </a:custGeom>
            <a:grpFill/>
            <a:ln w="9500" cap="flat">
              <a:noFill/>
              <a:prstDash val="solid"/>
              <a:miter/>
            </a:ln>
          </p:spPr>
          <p:txBody>
            <a:bodyPr rtlCol="0" anchor="ctr"/>
            <a:lstStyle/>
            <a:p>
              <a:endParaRPr lang="nl-NL"/>
            </a:p>
          </p:txBody>
        </p:sp>
        <p:sp>
          <p:nvSpPr>
            <p:cNvPr id="32" name="Vrije vorm 31">
              <a:extLst>
                <a:ext uri="{FF2B5EF4-FFF2-40B4-BE49-F238E27FC236}">
                  <a16:creationId xmlns:a16="http://schemas.microsoft.com/office/drawing/2014/main" id="{8C5DA83B-9F96-D042-A7B1-70E75B11818D}"/>
                </a:ext>
              </a:extLst>
            </p:cNvPr>
            <p:cNvSpPr/>
            <p:nvPr/>
          </p:nvSpPr>
          <p:spPr>
            <a:xfrm>
              <a:off x="5486400" y="1257300"/>
              <a:ext cx="2272512" cy="3290887"/>
            </a:xfrm>
            <a:custGeom>
              <a:avLst/>
              <a:gdLst>
                <a:gd name="connsiteX0" fmla="*/ 2270801 w 2272512"/>
                <a:gd name="connsiteY0" fmla="*/ 756571 h 3290887"/>
                <a:gd name="connsiteX1" fmla="*/ 1430672 w 2272512"/>
                <a:gd name="connsiteY1" fmla="*/ 0 h 3290887"/>
                <a:gd name="connsiteX2" fmla="*/ 1385224 w 2272512"/>
                <a:gd name="connsiteY2" fmla="*/ 0 h 3290887"/>
                <a:gd name="connsiteX3" fmla="*/ 2229631 w 2272512"/>
                <a:gd name="connsiteY3" fmla="*/ 760381 h 3290887"/>
                <a:gd name="connsiteX4" fmla="*/ 0 w 2272512"/>
                <a:gd name="connsiteY4" fmla="*/ 3245549 h 3290887"/>
                <a:gd name="connsiteX5" fmla="*/ 0 w 2272512"/>
                <a:gd name="connsiteY5" fmla="*/ 3290888 h 3290887"/>
                <a:gd name="connsiteX6" fmla="*/ 2272512 w 2272512"/>
                <a:gd name="connsiteY6" fmla="*/ 758095 h 3290887"/>
                <a:gd name="connsiteX7" fmla="*/ 2270801 w 2272512"/>
                <a:gd name="connsiteY7" fmla="*/ 756571 h 3290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2512" h="3290887">
                  <a:moveTo>
                    <a:pt x="2270801" y="756571"/>
                  </a:moveTo>
                  <a:lnTo>
                    <a:pt x="1430672" y="0"/>
                  </a:lnTo>
                  <a:lnTo>
                    <a:pt x="1385224" y="0"/>
                  </a:lnTo>
                  <a:lnTo>
                    <a:pt x="2229631" y="760381"/>
                  </a:lnTo>
                  <a:lnTo>
                    <a:pt x="0" y="3245549"/>
                  </a:lnTo>
                  <a:lnTo>
                    <a:pt x="0" y="3290888"/>
                  </a:lnTo>
                  <a:lnTo>
                    <a:pt x="2272512" y="758095"/>
                  </a:lnTo>
                  <a:lnTo>
                    <a:pt x="2270801" y="756571"/>
                  </a:lnTo>
                  <a:close/>
                </a:path>
              </a:pathLst>
            </a:custGeom>
            <a:grpFill/>
            <a:ln w="9500" cap="flat">
              <a:noFill/>
              <a:prstDash val="solid"/>
              <a:miter/>
            </a:ln>
          </p:spPr>
          <p:txBody>
            <a:bodyPr rtlCol="0" anchor="ctr"/>
            <a:lstStyle/>
            <a:p>
              <a:endParaRPr lang="nl-NL"/>
            </a:p>
          </p:txBody>
        </p:sp>
        <p:sp>
          <p:nvSpPr>
            <p:cNvPr id="33" name="Vrije vorm 32">
              <a:extLst>
                <a:ext uri="{FF2B5EF4-FFF2-40B4-BE49-F238E27FC236}">
                  <a16:creationId xmlns:a16="http://schemas.microsoft.com/office/drawing/2014/main" id="{F0FC5044-AB43-FA41-88CC-CC74702AB16E}"/>
                </a:ext>
              </a:extLst>
            </p:cNvPr>
            <p:cNvSpPr/>
            <p:nvPr/>
          </p:nvSpPr>
          <p:spPr>
            <a:xfrm>
              <a:off x="5486400" y="1257300"/>
              <a:ext cx="2156324" cy="3167633"/>
            </a:xfrm>
            <a:custGeom>
              <a:avLst/>
              <a:gdLst>
                <a:gd name="connsiteX0" fmla="*/ 2154613 w 2156324"/>
                <a:gd name="connsiteY0" fmla="*/ 762762 h 3167633"/>
                <a:gd name="connsiteX1" fmla="*/ 1307543 w 2156324"/>
                <a:gd name="connsiteY1" fmla="*/ 0 h 3167633"/>
                <a:gd name="connsiteX2" fmla="*/ 1258957 w 2156324"/>
                <a:gd name="connsiteY2" fmla="*/ 0 h 3167633"/>
                <a:gd name="connsiteX3" fmla="*/ 2110401 w 2156324"/>
                <a:gd name="connsiteY3" fmla="*/ 766763 h 3167633"/>
                <a:gd name="connsiteX4" fmla="*/ 0 w 2156324"/>
                <a:gd name="connsiteY4" fmla="*/ 3118866 h 3167633"/>
                <a:gd name="connsiteX5" fmla="*/ 0 w 2156324"/>
                <a:gd name="connsiteY5" fmla="*/ 3167634 h 3167633"/>
                <a:gd name="connsiteX6" fmla="*/ 2156324 w 2156324"/>
                <a:gd name="connsiteY6" fmla="*/ 764381 h 3167633"/>
                <a:gd name="connsiteX7" fmla="*/ 2154613 w 2156324"/>
                <a:gd name="connsiteY7" fmla="*/ 762762 h 316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6324" h="3167633">
                  <a:moveTo>
                    <a:pt x="2154613" y="762762"/>
                  </a:moveTo>
                  <a:lnTo>
                    <a:pt x="1307543" y="0"/>
                  </a:lnTo>
                  <a:lnTo>
                    <a:pt x="1258957" y="0"/>
                  </a:lnTo>
                  <a:lnTo>
                    <a:pt x="2110401" y="766763"/>
                  </a:lnTo>
                  <a:lnTo>
                    <a:pt x="0" y="3118866"/>
                  </a:lnTo>
                  <a:lnTo>
                    <a:pt x="0" y="3167634"/>
                  </a:lnTo>
                  <a:lnTo>
                    <a:pt x="2156324" y="764381"/>
                  </a:lnTo>
                  <a:lnTo>
                    <a:pt x="2154613" y="762762"/>
                  </a:lnTo>
                  <a:close/>
                </a:path>
              </a:pathLst>
            </a:custGeom>
            <a:grpFill/>
            <a:ln w="9500" cap="flat">
              <a:noFill/>
              <a:prstDash val="solid"/>
              <a:miter/>
            </a:ln>
          </p:spPr>
          <p:txBody>
            <a:bodyPr rtlCol="0" anchor="ctr"/>
            <a:lstStyle/>
            <a:p>
              <a:endParaRPr lang="nl-NL"/>
            </a:p>
          </p:txBody>
        </p:sp>
        <p:sp>
          <p:nvSpPr>
            <p:cNvPr id="34" name="Vrije vorm 33">
              <a:extLst>
                <a:ext uri="{FF2B5EF4-FFF2-40B4-BE49-F238E27FC236}">
                  <a16:creationId xmlns:a16="http://schemas.microsoft.com/office/drawing/2014/main" id="{228EC3CA-0447-604B-9CA5-E3644C8AC686}"/>
                </a:ext>
              </a:extLst>
            </p:cNvPr>
            <p:cNvSpPr/>
            <p:nvPr/>
          </p:nvSpPr>
          <p:spPr>
            <a:xfrm>
              <a:off x="5486400" y="1257300"/>
              <a:ext cx="2388795" cy="3414426"/>
            </a:xfrm>
            <a:custGeom>
              <a:avLst/>
              <a:gdLst>
                <a:gd name="connsiteX0" fmla="*/ 2387084 w 2388795"/>
                <a:gd name="connsiteY0" fmla="*/ 750284 h 3414426"/>
                <a:gd name="connsiteX1" fmla="*/ 1553896 w 2388795"/>
                <a:gd name="connsiteY1" fmla="*/ 0 h 3414426"/>
                <a:gd name="connsiteX2" fmla="*/ 1511585 w 2388795"/>
                <a:gd name="connsiteY2" fmla="*/ 0 h 3414426"/>
                <a:gd name="connsiteX3" fmla="*/ 2348862 w 2388795"/>
                <a:gd name="connsiteY3" fmla="*/ 754094 h 3414426"/>
                <a:gd name="connsiteX4" fmla="*/ 0 w 2388795"/>
                <a:gd name="connsiteY4" fmla="*/ 3372136 h 3414426"/>
                <a:gd name="connsiteX5" fmla="*/ 0 w 2388795"/>
                <a:gd name="connsiteY5" fmla="*/ 3414427 h 3414426"/>
                <a:gd name="connsiteX6" fmla="*/ 2388795 w 2388795"/>
                <a:gd name="connsiteY6" fmla="*/ 751999 h 3414426"/>
                <a:gd name="connsiteX7" fmla="*/ 2387084 w 2388795"/>
                <a:gd name="connsiteY7" fmla="*/ 750284 h 3414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88795" h="3414426">
                  <a:moveTo>
                    <a:pt x="2387084" y="750284"/>
                  </a:moveTo>
                  <a:lnTo>
                    <a:pt x="1553896" y="0"/>
                  </a:lnTo>
                  <a:lnTo>
                    <a:pt x="1511585" y="0"/>
                  </a:lnTo>
                  <a:lnTo>
                    <a:pt x="2348862" y="754094"/>
                  </a:lnTo>
                  <a:lnTo>
                    <a:pt x="0" y="3372136"/>
                  </a:lnTo>
                  <a:lnTo>
                    <a:pt x="0" y="3414427"/>
                  </a:lnTo>
                  <a:lnTo>
                    <a:pt x="2388795" y="751999"/>
                  </a:lnTo>
                  <a:lnTo>
                    <a:pt x="2387084" y="750284"/>
                  </a:lnTo>
                  <a:close/>
                </a:path>
              </a:pathLst>
            </a:custGeom>
            <a:grpFill/>
            <a:ln w="9500" cap="flat">
              <a:noFill/>
              <a:prstDash val="solid"/>
              <a:miter/>
            </a:ln>
          </p:spPr>
          <p:txBody>
            <a:bodyPr rtlCol="0" anchor="ctr"/>
            <a:lstStyle/>
            <a:p>
              <a:endParaRPr lang="nl-NL"/>
            </a:p>
          </p:txBody>
        </p:sp>
        <p:sp>
          <p:nvSpPr>
            <p:cNvPr id="35" name="Vrije vorm 34">
              <a:extLst>
                <a:ext uri="{FF2B5EF4-FFF2-40B4-BE49-F238E27FC236}">
                  <a16:creationId xmlns:a16="http://schemas.microsoft.com/office/drawing/2014/main" id="{983B4916-2268-A148-B6D5-E76D4E9A3A37}"/>
                </a:ext>
              </a:extLst>
            </p:cNvPr>
            <p:cNvSpPr/>
            <p:nvPr/>
          </p:nvSpPr>
          <p:spPr>
            <a:xfrm>
              <a:off x="5486400" y="1257300"/>
              <a:ext cx="2737549" cy="3784568"/>
            </a:xfrm>
            <a:custGeom>
              <a:avLst/>
              <a:gdLst>
                <a:gd name="connsiteX0" fmla="*/ 2735553 w 2737549"/>
                <a:gd name="connsiteY0" fmla="*/ 731520 h 3784568"/>
                <a:gd name="connsiteX1" fmla="*/ 1923283 w 2737549"/>
                <a:gd name="connsiteY1" fmla="*/ 0 h 3784568"/>
                <a:gd name="connsiteX2" fmla="*/ 1890670 w 2737549"/>
                <a:gd name="connsiteY2" fmla="*/ 0 h 3784568"/>
                <a:gd name="connsiteX3" fmla="*/ 2706839 w 2737549"/>
                <a:gd name="connsiteY3" fmla="*/ 735044 h 3784568"/>
                <a:gd name="connsiteX4" fmla="*/ 0 w 2737549"/>
                <a:gd name="connsiteY4" fmla="*/ 3751993 h 3784568"/>
                <a:gd name="connsiteX5" fmla="*/ 0 w 2737549"/>
                <a:gd name="connsiteY5" fmla="*/ 3784568 h 3784568"/>
                <a:gd name="connsiteX6" fmla="*/ 2737550 w 2737549"/>
                <a:gd name="connsiteY6" fmla="*/ 733425 h 3784568"/>
                <a:gd name="connsiteX7" fmla="*/ 2735553 w 2737549"/>
                <a:gd name="connsiteY7" fmla="*/ 731520 h 3784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37549" h="3784568">
                  <a:moveTo>
                    <a:pt x="2735553" y="731520"/>
                  </a:moveTo>
                  <a:lnTo>
                    <a:pt x="1923283" y="0"/>
                  </a:lnTo>
                  <a:lnTo>
                    <a:pt x="1890670" y="0"/>
                  </a:lnTo>
                  <a:lnTo>
                    <a:pt x="2706839" y="735044"/>
                  </a:lnTo>
                  <a:lnTo>
                    <a:pt x="0" y="3751993"/>
                  </a:lnTo>
                  <a:lnTo>
                    <a:pt x="0" y="3784568"/>
                  </a:lnTo>
                  <a:lnTo>
                    <a:pt x="2737550" y="733425"/>
                  </a:lnTo>
                  <a:lnTo>
                    <a:pt x="2735553" y="731520"/>
                  </a:lnTo>
                  <a:close/>
                </a:path>
              </a:pathLst>
            </a:custGeom>
            <a:grpFill/>
            <a:ln w="9500" cap="flat">
              <a:noFill/>
              <a:prstDash val="solid"/>
              <a:miter/>
            </a:ln>
          </p:spPr>
          <p:txBody>
            <a:bodyPr rtlCol="0" anchor="ctr"/>
            <a:lstStyle/>
            <a:p>
              <a:endParaRPr lang="nl-NL"/>
            </a:p>
          </p:txBody>
        </p:sp>
        <p:sp>
          <p:nvSpPr>
            <p:cNvPr id="36" name="Vrije vorm 35">
              <a:extLst>
                <a:ext uri="{FF2B5EF4-FFF2-40B4-BE49-F238E27FC236}">
                  <a16:creationId xmlns:a16="http://schemas.microsoft.com/office/drawing/2014/main" id="{B9902B69-5F6E-EA4C-A9FE-E02B5E0CBF21}"/>
                </a:ext>
              </a:extLst>
            </p:cNvPr>
            <p:cNvSpPr/>
            <p:nvPr/>
          </p:nvSpPr>
          <p:spPr>
            <a:xfrm>
              <a:off x="5486400" y="1257300"/>
              <a:ext cx="2621266" cy="3661219"/>
            </a:xfrm>
            <a:custGeom>
              <a:avLst/>
              <a:gdLst>
                <a:gd name="connsiteX0" fmla="*/ 2619365 w 2621266"/>
                <a:gd name="connsiteY0" fmla="*/ 737711 h 3661219"/>
                <a:gd name="connsiteX1" fmla="*/ 1800154 w 2621266"/>
                <a:gd name="connsiteY1" fmla="*/ 0 h 3661219"/>
                <a:gd name="connsiteX2" fmla="*/ 1764308 w 2621266"/>
                <a:gd name="connsiteY2" fmla="*/ 0 h 3661219"/>
                <a:gd name="connsiteX3" fmla="*/ 2587513 w 2621266"/>
                <a:gd name="connsiteY3" fmla="*/ 741426 h 3661219"/>
                <a:gd name="connsiteX4" fmla="*/ 0 w 2621266"/>
                <a:gd name="connsiteY4" fmla="*/ 3625406 h 3661219"/>
                <a:gd name="connsiteX5" fmla="*/ 0 w 2621266"/>
                <a:gd name="connsiteY5" fmla="*/ 3661220 h 3661219"/>
                <a:gd name="connsiteX6" fmla="*/ 2621267 w 2621266"/>
                <a:gd name="connsiteY6" fmla="*/ 739616 h 3661219"/>
                <a:gd name="connsiteX7" fmla="*/ 2619365 w 2621266"/>
                <a:gd name="connsiteY7" fmla="*/ 737711 h 3661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21266" h="3661219">
                  <a:moveTo>
                    <a:pt x="2619365" y="737711"/>
                  </a:moveTo>
                  <a:lnTo>
                    <a:pt x="1800154" y="0"/>
                  </a:lnTo>
                  <a:lnTo>
                    <a:pt x="1764308" y="0"/>
                  </a:lnTo>
                  <a:lnTo>
                    <a:pt x="2587513" y="741426"/>
                  </a:lnTo>
                  <a:lnTo>
                    <a:pt x="0" y="3625406"/>
                  </a:lnTo>
                  <a:lnTo>
                    <a:pt x="0" y="3661220"/>
                  </a:lnTo>
                  <a:lnTo>
                    <a:pt x="2621267" y="739616"/>
                  </a:lnTo>
                  <a:lnTo>
                    <a:pt x="2619365" y="737711"/>
                  </a:lnTo>
                  <a:close/>
                </a:path>
              </a:pathLst>
            </a:custGeom>
            <a:grpFill/>
            <a:ln w="9500" cap="flat">
              <a:noFill/>
              <a:prstDash val="solid"/>
              <a:miter/>
            </a:ln>
          </p:spPr>
          <p:txBody>
            <a:bodyPr rtlCol="0" anchor="ctr"/>
            <a:lstStyle/>
            <a:p>
              <a:endParaRPr lang="nl-NL"/>
            </a:p>
          </p:txBody>
        </p:sp>
        <p:sp>
          <p:nvSpPr>
            <p:cNvPr id="37" name="Vrije vorm 36">
              <a:extLst>
                <a:ext uri="{FF2B5EF4-FFF2-40B4-BE49-F238E27FC236}">
                  <a16:creationId xmlns:a16="http://schemas.microsoft.com/office/drawing/2014/main" id="{B9DD5F9F-D817-4D4A-9379-AE34C7A15C71}"/>
                </a:ext>
              </a:extLst>
            </p:cNvPr>
            <p:cNvSpPr/>
            <p:nvPr/>
          </p:nvSpPr>
          <p:spPr>
            <a:xfrm>
              <a:off x="5486400" y="1257300"/>
              <a:ext cx="2505078" cy="3537775"/>
            </a:xfrm>
            <a:custGeom>
              <a:avLst/>
              <a:gdLst>
                <a:gd name="connsiteX0" fmla="*/ 2503272 w 2505078"/>
                <a:gd name="connsiteY0" fmla="*/ 743998 h 3537775"/>
                <a:gd name="connsiteX1" fmla="*/ 1677120 w 2505078"/>
                <a:gd name="connsiteY1" fmla="*/ 0 h 3537775"/>
                <a:gd name="connsiteX2" fmla="*/ 1637947 w 2505078"/>
                <a:gd name="connsiteY2" fmla="*/ 0 h 3537775"/>
                <a:gd name="connsiteX3" fmla="*/ 2468283 w 2505078"/>
                <a:gd name="connsiteY3" fmla="*/ 747713 h 3537775"/>
                <a:gd name="connsiteX4" fmla="*/ 0 w 2505078"/>
                <a:gd name="connsiteY4" fmla="*/ 3498723 h 3537775"/>
                <a:gd name="connsiteX5" fmla="*/ 0 w 2505078"/>
                <a:gd name="connsiteY5" fmla="*/ 3537776 h 3537775"/>
                <a:gd name="connsiteX6" fmla="*/ 2505079 w 2505078"/>
                <a:gd name="connsiteY6" fmla="*/ 745808 h 3537775"/>
                <a:gd name="connsiteX7" fmla="*/ 2503272 w 2505078"/>
                <a:gd name="connsiteY7" fmla="*/ 743998 h 353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05078" h="3537775">
                  <a:moveTo>
                    <a:pt x="2503272" y="743998"/>
                  </a:moveTo>
                  <a:lnTo>
                    <a:pt x="1677120" y="0"/>
                  </a:lnTo>
                  <a:lnTo>
                    <a:pt x="1637947" y="0"/>
                  </a:lnTo>
                  <a:lnTo>
                    <a:pt x="2468283" y="747713"/>
                  </a:lnTo>
                  <a:lnTo>
                    <a:pt x="0" y="3498723"/>
                  </a:lnTo>
                  <a:lnTo>
                    <a:pt x="0" y="3537776"/>
                  </a:lnTo>
                  <a:lnTo>
                    <a:pt x="2505079" y="745808"/>
                  </a:lnTo>
                  <a:lnTo>
                    <a:pt x="2503272" y="743998"/>
                  </a:lnTo>
                  <a:close/>
                </a:path>
              </a:pathLst>
            </a:custGeom>
            <a:grpFill/>
            <a:ln w="9500" cap="flat">
              <a:noFill/>
              <a:prstDash val="solid"/>
              <a:miter/>
            </a:ln>
          </p:spPr>
          <p:txBody>
            <a:bodyPr rtlCol="0" anchor="ctr"/>
            <a:lstStyle/>
            <a:p>
              <a:endParaRPr lang="nl-NL"/>
            </a:p>
          </p:txBody>
        </p:sp>
        <p:sp>
          <p:nvSpPr>
            <p:cNvPr id="38" name="Vrije vorm 37">
              <a:extLst>
                <a:ext uri="{FF2B5EF4-FFF2-40B4-BE49-F238E27FC236}">
                  <a16:creationId xmlns:a16="http://schemas.microsoft.com/office/drawing/2014/main" id="{E78E41BB-D88F-7947-A218-587DFDBDD450}"/>
                </a:ext>
              </a:extLst>
            </p:cNvPr>
            <p:cNvSpPr/>
            <p:nvPr/>
          </p:nvSpPr>
          <p:spPr>
            <a:xfrm>
              <a:off x="5486400" y="1632204"/>
              <a:ext cx="528741" cy="1065466"/>
            </a:xfrm>
            <a:custGeom>
              <a:avLst/>
              <a:gdLst>
                <a:gd name="connsiteX0" fmla="*/ 528076 w 528741"/>
                <a:gd name="connsiteY0" fmla="*/ 475583 h 1065466"/>
                <a:gd name="connsiteX1" fmla="*/ 0 w 528741"/>
                <a:gd name="connsiteY1" fmla="*/ 0 h 1065466"/>
                <a:gd name="connsiteX2" fmla="*/ 0 w 528741"/>
                <a:gd name="connsiteY2" fmla="*/ 84392 h 1065466"/>
                <a:gd name="connsiteX3" fmla="*/ 440221 w 528741"/>
                <a:gd name="connsiteY3" fmla="*/ 480822 h 1065466"/>
                <a:gd name="connsiteX4" fmla="*/ 0 w 528741"/>
                <a:gd name="connsiteY4" fmla="*/ 971550 h 1065466"/>
                <a:gd name="connsiteX5" fmla="*/ 0 w 528741"/>
                <a:gd name="connsiteY5" fmla="*/ 1065467 h 1065466"/>
                <a:gd name="connsiteX6" fmla="*/ 528741 w 528741"/>
                <a:gd name="connsiteY6" fmla="*/ 476155 h 1065466"/>
                <a:gd name="connsiteX7" fmla="*/ 528076 w 528741"/>
                <a:gd name="connsiteY7" fmla="*/ 475583 h 1065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8741" h="1065466">
                  <a:moveTo>
                    <a:pt x="528076" y="475583"/>
                  </a:moveTo>
                  <a:lnTo>
                    <a:pt x="0" y="0"/>
                  </a:lnTo>
                  <a:lnTo>
                    <a:pt x="0" y="84392"/>
                  </a:lnTo>
                  <a:lnTo>
                    <a:pt x="440221" y="480822"/>
                  </a:lnTo>
                  <a:lnTo>
                    <a:pt x="0" y="971550"/>
                  </a:lnTo>
                  <a:lnTo>
                    <a:pt x="0" y="1065467"/>
                  </a:lnTo>
                  <a:lnTo>
                    <a:pt x="528741" y="476155"/>
                  </a:lnTo>
                  <a:lnTo>
                    <a:pt x="528076" y="475583"/>
                  </a:lnTo>
                  <a:close/>
                </a:path>
              </a:pathLst>
            </a:custGeom>
            <a:grpFill/>
            <a:ln w="9500" cap="flat">
              <a:noFill/>
              <a:prstDash val="solid"/>
              <a:miter/>
            </a:ln>
          </p:spPr>
          <p:txBody>
            <a:bodyPr rtlCol="0" anchor="ctr"/>
            <a:lstStyle/>
            <a:p>
              <a:endParaRPr lang="nl-NL"/>
            </a:p>
          </p:txBody>
        </p:sp>
        <p:sp>
          <p:nvSpPr>
            <p:cNvPr id="39" name="Vrije vorm 38">
              <a:extLst>
                <a:ext uri="{FF2B5EF4-FFF2-40B4-BE49-F238E27FC236}">
                  <a16:creationId xmlns:a16="http://schemas.microsoft.com/office/drawing/2014/main" id="{1BAF2F07-B6C0-514A-AE07-9680910E9182}"/>
                </a:ext>
              </a:extLst>
            </p:cNvPr>
            <p:cNvSpPr/>
            <p:nvPr/>
          </p:nvSpPr>
          <p:spPr>
            <a:xfrm>
              <a:off x="5486400" y="1410366"/>
              <a:ext cx="761212" cy="1534001"/>
            </a:xfrm>
            <a:custGeom>
              <a:avLst/>
              <a:gdLst>
                <a:gd name="connsiteX0" fmla="*/ 760452 w 761212"/>
                <a:gd name="connsiteY0" fmla="*/ 684848 h 1534001"/>
                <a:gd name="connsiteX1" fmla="*/ 0 w 761212"/>
                <a:gd name="connsiteY1" fmla="*/ 0 h 1534001"/>
                <a:gd name="connsiteX2" fmla="*/ 0 w 761212"/>
                <a:gd name="connsiteY2" fmla="*/ 78677 h 1534001"/>
                <a:gd name="connsiteX3" fmla="*/ 678778 w 761212"/>
                <a:gd name="connsiteY3" fmla="*/ 689991 h 1534001"/>
                <a:gd name="connsiteX4" fmla="*/ 0 w 761212"/>
                <a:gd name="connsiteY4" fmla="*/ 1446562 h 1534001"/>
                <a:gd name="connsiteX5" fmla="*/ 0 w 761212"/>
                <a:gd name="connsiteY5" fmla="*/ 1534001 h 1534001"/>
                <a:gd name="connsiteX6" fmla="*/ 761212 w 761212"/>
                <a:gd name="connsiteY6" fmla="*/ 685610 h 1534001"/>
                <a:gd name="connsiteX7" fmla="*/ 760452 w 761212"/>
                <a:gd name="connsiteY7" fmla="*/ 684848 h 1534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1212" h="1534001">
                  <a:moveTo>
                    <a:pt x="760452" y="684848"/>
                  </a:moveTo>
                  <a:lnTo>
                    <a:pt x="0" y="0"/>
                  </a:lnTo>
                  <a:lnTo>
                    <a:pt x="0" y="78677"/>
                  </a:lnTo>
                  <a:lnTo>
                    <a:pt x="678778" y="689991"/>
                  </a:lnTo>
                  <a:lnTo>
                    <a:pt x="0" y="1446562"/>
                  </a:lnTo>
                  <a:lnTo>
                    <a:pt x="0" y="1534001"/>
                  </a:lnTo>
                  <a:lnTo>
                    <a:pt x="761212" y="685610"/>
                  </a:lnTo>
                  <a:lnTo>
                    <a:pt x="760452" y="684848"/>
                  </a:lnTo>
                  <a:close/>
                </a:path>
              </a:pathLst>
            </a:custGeom>
            <a:grpFill/>
            <a:ln w="9500" cap="flat">
              <a:noFill/>
              <a:prstDash val="solid"/>
              <a:miter/>
            </a:ln>
          </p:spPr>
          <p:txBody>
            <a:bodyPr rtlCol="0" anchor="ctr"/>
            <a:lstStyle/>
            <a:p>
              <a:endParaRPr lang="nl-NL"/>
            </a:p>
          </p:txBody>
        </p:sp>
        <p:sp>
          <p:nvSpPr>
            <p:cNvPr id="40" name="Vrije vorm 39">
              <a:extLst>
                <a:ext uri="{FF2B5EF4-FFF2-40B4-BE49-F238E27FC236}">
                  <a16:creationId xmlns:a16="http://schemas.microsoft.com/office/drawing/2014/main" id="{2F6404B7-B6C0-0845-9908-AC0BF68178B2}"/>
                </a:ext>
              </a:extLst>
            </p:cNvPr>
            <p:cNvSpPr/>
            <p:nvPr/>
          </p:nvSpPr>
          <p:spPr>
            <a:xfrm>
              <a:off x="5486400" y="1521332"/>
              <a:ext cx="644929" cy="1299686"/>
            </a:xfrm>
            <a:custGeom>
              <a:avLst/>
              <a:gdLst>
                <a:gd name="connsiteX0" fmla="*/ 644264 w 644929"/>
                <a:gd name="connsiteY0" fmla="*/ 580168 h 1299686"/>
                <a:gd name="connsiteX1" fmla="*/ 0 w 644929"/>
                <a:gd name="connsiteY1" fmla="*/ 0 h 1299686"/>
                <a:gd name="connsiteX2" fmla="*/ 0 w 644929"/>
                <a:gd name="connsiteY2" fmla="*/ 81534 h 1299686"/>
                <a:gd name="connsiteX3" fmla="*/ 559547 w 644929"/>
                <a:gd name="connsiteY3" fmla="*/ 585407 h 1299686"/>
                <a:gd name="connsiteX4" fmla="*/ 0 w 644929"/>
                <a:gd name="connsiteY4" fmla="*/ 1209008 h 1299686"/>
                <a:gd name="connsiteX5" fmla="*/ 0 w 644929"/>
                <a:gd name="connsiteY5" fmla="*/ 1299686 h 1299686"/>
                <a:gd name="connsiteX6" fmla="*/ 644929 w 644929"/>
                <a:gd name="connsiteY6" fmla="*/ 580835 h 1299686"/>
                <a:gd name="connsiteX7" fmla="*/ 644264 w 644929"/>
                <a:gd name="connsiteY7" fmla="*/ 580168 h 1299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4929" h="1299686">
                  <a:moveTo>
                    <a:pt x="644264" y="580168"/>
                  </a:moveTo>
                  <a:lnTo>
                    <a:pt x="0" y="0"/>
                  </a:lnTo>
                  <a:lnTo>
                    <a:pt x="0" y="81534"/>
                  </a:lnTo>
                  <a:lnTo>
                    <a:pt x="559547" y="585407"/>
                  </a:lnTo>
                  <a:lnTo>
                    <a:pt x="0" y="1209008"/>
                  </a:lnTo>
                  <a:lnTo>
                    <a:pt x="0" y="1299686"/>
                  </a:lnTo>
                  <a:lnTo>
                    <a:pt x="644929" y="580835"/>
                  </a:lnTo>
                  <a:lnTo>
                    <a:pt x="644264" y="580168"/>
                  </a:lnTo>
                  <a:close/>
                </a:path>
              </a:pathLst>
            </a:custGeom>
            <a:grpFill/>
            <a:ln w="9500" cap="flat">
              <a:noFill/>
              <a:prstDash val="solid"/>
              <a:miter/>
            </a:ln>
          </p:spPr>
          <p:txBody>
            <a:bodyPr rtlCol="0" anchor="ctr"/>
            <a:lstStyle/>
            <a:p>
              <a:endParaRPr lang="nl-NL"/>
            </a:p>
          </p:txBody>
        </p:sp>
      </p:grpSp>
      <p:sp>
        <p:nvSpPr>
          <p:cNvPr id="28" name="Tijdelijke aanduiding voor titel 1">
            <a:extLst>
              <a:ext uri="{FF2B5EF4-FFF2-40B4-BE49-F238E27FC236}">
                <a16:creationId xmlns:a16="http://schemas.microsoft.com/office/drawing/2014/main" id="{6F71CCCC-124B-CE49-B301-F56BEE497DF4}"/>
              </a:ext>
            </a:extLst>
          </p:cNvPr>
          <p:cNvSpPr>
            <a:spLocks noGrp="1"/>
          </p:cNvSpPr>
          <p:nvPr>
            <p:ph type="title"/>
          </p:nvPr>
        </p:nvSpPr>
        <p:spPr>
          <a:xfrm>
            <a:off x="1509283" y="292768"/>
            <a:ext cx="5344119" cy="1045144"/>
          </a:xfrm>
          <a:prstGeom prst="rect">
            <a:avLst/>
          </a:prstGeom>
        </p:spPr>
        <p:txBody>
          <a:bodyPr vert="horz" lIns="91440" tIns="45720" rIns="91440" bIns="45720" rtlCol="0" anchor="ctr">
            <a:normAutofit/>
          </a:bodyPr>
          <a:lstStyle>
            <a:lvl1pPr>
              <a:defRPr sz="2600">
                <a:solidFill>
                  <a:srgbClr val="005578"/>
                </a:solidFill>
              </a:defRPr>
            </a:lvl1pPr>
          </a:lstStyle>
          <a:p>
            <a:endParaRPr lang="nl-NL"/>
          </a:p>
        </p:txBody>
      </p:sp>
      <p:sp>
        <p:nvSpPr>
          <p:cNvPr id="5" name="Tijdelijke aanduiding voor afbeelding 5">
            <a:extLst>
              <a:ext uri="{FF2B5EF4-FFF2-40B4-BE49-F238E27FC236}">
                <a16:creationId xmlns:a16="http://schemas.microsoft.com/office/drawing/2014/main" id="{CF584B5C-41BF-774C-B991-D5D71B369B51}"/>
              </a:ext>
            </a:extLst>
          </p:cNvPr>
          <p:cNvSpPr>
            <a:spLocks noGrp="1"/>
          </p:cNvSpPr>
          <p:nvPr>
            <p:ph type="pic" sz="quarter" idx="11"/>
          </p:nvPr>
        </p:nvSpPr>
        <p:spPr>
          <a:xfrm>
            <a:off x="7061200" y="0"/>
            <a:ext cx="5130800" cy="6858000"/>
          </a:xfrm>
          <a:prstGeom prst="rect">
            <a:avLst/>
          </a:prstGeom>
          <a:solidFill>
            <a:schemeClr val="bg1">
              <a:lumMod val="95000"/>
            </a:schemeClr>
          </a:solidFill>
        </p:spPr>
        <p:txBody>
          <a:bodyPr/>
          <a:lstStyle/>
          <a:p>
            <a:endParaRPr lang="nl-NL"/>
          </a:p>
        </p:txBody>
      </p:sp>
      <p:sp>
        <p:nvSpPr>
          <p:cNvPr id="6" name="Tijdelijke aanduiding voor tekst 3">
            <a:extLst>
              <a:ext uri="{FF2B5EF4-FFF2-40B4-BE49-F238E27FC236}">
                <a16:creationId xmlns:a16="http://schemas.microsoft.com/office/drawing/2014/main" id="{E28A9B90-9F3A-C343-A978-0525179B10B7}"/>
              </a:ext>
            </a:extLst>
          </p:cNvPr>
          <p:cNvSpPr>
            <a:spLocks noGrp="1"/>
          </p:cNvSpPr>
          <p:nvPr>
            <p:ph type="body" sz="quarter" idx="12"/>
          </p:nvPr>
        </p:nvSpPr>
        <p:spPr>
          <a:xfrm>
            <a:off x="1514475" y="1409700"/>
            <a:ext cx="5338712" cy="4927600"/>
          </a:xfrm>
          <a:prstGeom prst="rect">
            <a:avLst/>
          </a:prstGeom>
        </p:spPr>
        <p:txBody>
          <a:bodyPr/>
          <a:lstStyle>
            <a:lvl1pPr marL="0" indent="0">
              <a:buFont typeface="Arial" panose="020B0604020202020204" pitchFamily="34" charset="0"/>
              <a:buNone/>
              <a:defRPr/>
            </a:lvl1pPr>
          </a:lstStyle>
          <a:p>
            <a:pPr lvl="0"/>
            <a:endParaRPr lang="nl-NL"/>
          </a:p>
        </p:txBody>
      </p:sp>
    </p:spTree>
    <p:extLst>
      <p:ext uri="{BB962C8B-B14F-4D97-AF65-F5344CB8AC3E}">
        <p14:creationId xmlns:p14="http://schemas.microsoft.com/office/powerpoint/2010/main" val="3203322347"/>
      </p:ext>
    </p:extLst>
  </p:cSld>
  <p:clrMapOvr>
    <a:masterClrMapping/>
  </p:clrMapOvr>
  <mc:AlternateContent xmlns:mc="http://schemas.openxmlformats.org/markup-compatibility/2006" xmlns:p14="http://schemas.microsoft.com/office/powerpoint/2010/main">
    <mc:Choice Requires="p14">
      <p:transition spd="slow" p14:dur="800">
        <p:push/>
      </p:transition>
    </mc:Choice>
    <mc:Fallback xmlns="">
      <p:transition spd="slow">
        <p:push/>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accel="50000" decel="5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 grafiek">
    <p:spTree>
      <p:nvGrpSpPr>
        <p:cNvPr id="1" name=""/>
        <p:cNvGrpSpPr/>
        <p:nvPr/>
      </p:nvGrpSpPr>
      <p:grpSpPr>
        <a:xfrm>
          <a:off x="0" y="0"/>
          <a:ext cx="0" cy="0"/>
          <a:chOff x="0" y="0"/>
          <a:chExt cx="0" cy="0"/>
        </a:xfrm>
      </p:grpSpPr>
      <p:sp>
        <p:nvSpPr>
          <p:cNvPr id="13" name="Rechthoek 12">
            <a:extLst>
              <a:ext uri="{FF2B5EF4-FFF2-40B4-BE49-F238E27FC236}">
                <a16:creationId xmlns:a16="http://schemas.microsoft.com/office/drawing/2014/main" id="{075445C1-D4B9-3447-9B3A-9F3F20AD398B}"/>
              </a:ext>
            </a:extLst>
          </p:cNvPr>
          <p:cNvSpPr/>
          <p:nvPr userDrawn="1"/>
        </p:nvSpPr>
        <p:spPr>
          <a:xfrm>
            <a:off x="1209801" y="0"/>
            <a:ext cx="10982199" cy="6858000"/>
          </a:xfrm>
          <a:prstGeom prst="rect">
            <a:avLst/>
          </a:prstGeom>
          <a:solidFill>
            <a:srgbClr val="FAFA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7" name="Graphic 18">
            <a:extLst>
              <a:ext uri="{FF2B5EF4-FFF2-40B4-BE49-F238E27FC236}">
                <a16:creationId xmlns:a16="http://schemas.microsoft.com/office/drawing/2014/main" id="{DCABBC14-FC20-8446-9808-43637629DA26}"/>
              </a:ext>
            </a:extLst>
          </p:cNvPr>
          <p:cNvGrpSpPr/>
          <p:nvPr userDrawn="1"/>
        </p:nvGrpSpPr>
        <p:grpSpPr>
          <a:xfrm>
            <a:off x="1209801" y="0"/>
            <a:ext cx="4886198" cy="6386959"/>
            <a:chOff x="5486400" y="1257300"/>
            <a:chExt cx="3556000" cy="4648200"/>
          </a:xfrm>
          <a:solidFill>
            <a:schemeClr val="bg1">
              <a:lumMod val="95000"/>
            </a:schemeClr>
          </a:solidFill>
        </p:grpSpPr>
        <p:sp>
          <p:nvSpPr>
            <p:cNvPr id="8" name="Vrije vorm 7">
              <a:extLst>
                <a:ext uri="{FF2B5EF4-FFF2-40B4-BE49-F238E27FC236}">
                  <a16:creationId xmlns:a16="http://schemas.microsoft.com/office/drawing/2014/main" id="{A4854584-1411-E74D-9EB2-89DA69B2CAA5}"/>
                </a:ext>
              </a:extLst>
            </p:cNvPr>
            <p:cNvSpPr/>
            <p:nvPr/>
          </p:nvSpPr>
          <p:spPr>
            <a:xfrm>
              <a:off x="5486400" y="2075687"/>
              <a:ext cx="63608" cy="128397"/>
            </a:xfrm>
            <a:custGeom>
              <a:avLst/>
              <a:gdLst>
                <a:gd name="connsiteX0" fmla="*/ 63419 w 63608"/>
                <a:gd name="connsiteY0" fmla="*/ 57150 h 128397"/>
                <a:gd name="connsiteX1" fmla="*/ 0 w 63608"/>
                <a:gd name="connsiteY1" fmla="*/ 0 h 128397"/>
                <a:gd name="connsiteX2" fmla="*/ 0 w 63608"/>
                <a:gd name="connsiteY2" fmla="*/ 128397 h 128397"/>
                <a:gd name="connsiteX3" fmla="*/ 63609 w 63608"/>
                <a:gd name="connsiteY3" fmla="*/ 57531 h 128397"/>
                <a:gd name="connsiteX4" fmla="*/ 63419 w 63608"/>
                <a:gd name="connsiteY4" fmla="*/ 57150 h 1283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08" h="128397">
                  <a:moveTo>
                    <a:pt x="63419" y="57150"/>
                  </a:moveTo>
                  <a:lnTo>
                    <a:pt x="0" y="0"/>
                  </a:lnTo>
                  <a:lnTo>
                    <a:pt x="0" y="128397"/>
                  </a:lnTo>
                  <a:lnTo>
                    <a:pt x="63609" y="57531"/>
                  </a:lnTo>
                  <a:lnTo>
                    <a:pt x="63419" y="57150"/>
                  </a:lnTo>
                  <a:close/>
                </a:path>
              </a:pathLst>
            </a:custGeom>
            <a:grpFill/>
            <a:ln w="9500" cap="flat">
              <a:noFill/>
              <a:prstDash val="solid"/>
              <a:miter/>
            </a:ln>
          </p:spPr>
          <p:txBody>
            <a:bodyPr rtlCol="0" anchor="ctr"/>
            <a:lstStyle/>
            <a:p>
              <a:endParaRPr lang="nl-NL"/>
            </a:p>
          </p:txBody>
        </p:sp>
        <p:sp>
          <p:nvSpPr>
            <p:cNvPr id="9" name="Vrije vorm 8">
              <a:extLst>
                <a:ext uri="{FF2B5EF4-FFF2-40B4-BE49-F238E27FC236}">
                  <a16:creationId xmlns:a16="http://schemas.microsoft.com/office/drawing/2014/main" id="{B792CFAF-7386-9F4E-95C8-9BE56FE517F2}"/>
                </a:ext>
              </a:extLst>
            </p:cNvPr>
            <p:cNvSpPr/>
            <p:nvPr/>
          </p:nvSpPr>
          <p:spPr>
            <a:xfrm>
              <a:off x="5486400" y="1743075"/>
              <a:ext cx="412457" cy="831246"/>
            </a:xfrm>
            <a:custGeom>
              <a:avLst/>
              <a:gdLst>
                <a:gd name="connsiteX0" fmla="*/ 411983 w 412457"/>
                <a:gd name="connsiteY0" fmla="*/ 370904 h 831246"/>
                <a:gd name="connsiteX1" fmla="*/ 0 w 412457"/>
                <a:gd name="connsiteY1" fmla="*/ 0 h 831246"/>
                <a:gd name="connsiteX2" fmla="*/ 0 w 412457"/>
                <a:gd name="connsiteY2" fmla="*/ 87344 h 831246"/>
                <a:gd name="connsiteX3" fmla="*/ 320896 w 412457"/>
                <a:gd name="connsiteY3" fmla="*/ 376333 h 831246"/>
                <a:gd name="connsiteX4" fmla="*/ 0 w 412457"/>
                <a:gd name="connsiteY4" fmla="*/ 734092 h 831246"/>
                <a:gd name="connsiteX5" fmla="*/ 0 w 412457"/>
                <a:gd name="connsiteY5" fmla="*/ 831247 h 831246"/>
                <a:gd name="connsiteX6" fmla="*/ 412458 w 412457"/>
                <a:gd name="connsiteY6" fmla="*/ 371475 h 831246"/>
                <a:gd name="connsiteX7" fmla="*/ 411983 w 412457"/>
                <a:gd name="connsiteY7" fmla="*/ 370904 h 831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2457" h="831246">
                  <a:moveTo>
                    <a:pt x="411983" y="370904"/>
                  </a:moveTo>
                  <a:lnTo>
                    <a:pt x="0" y="0"/>
                  </a:lnTo>
                  <a:lnTo>
                    <a:pt x="0" y="87344"/>
                  </a:lnTo>
                  <a:lnTo>
                    <a:pt x="320896" y="376333"/>
                  </a:lnTo>
                  <a:lnTo>
                    <a:pt x="0" y="734092"/>
                  </a:lnTo>
                  <a:lnTo>
                    <a:pt x="0" y="831247"/>
                  </a:lnTo>
                  <a:lnTo>
                    <a:pt x="412458" y="371475"/>
                  </a:lnTo>
                  <a:lnTo>
                    <a:pt x="411983" y="370904"/>
                  </a:lnTo>
                  <a:close/>
                </a:path>
              </a:pathLst>
            </a:custGeom>
            <a:grpFill/>
            <a:ln w="9500" cap="flat">
              <a:noFill/>
              <a:prstDash val="solid"/>
              <a:miter/>
            </a:ln>
          </p:spPr>
          <p:txBody>
            <a:bodyPr rtlCol="0" anchor="ctr"/>
            <a:lstStyle/>
            <a:p>
              <a:endParaRPr lang="nl-NL"/>
            </a:p>
          </p:txBody>
        </p:sp>
        <p:sp>
          <p:nvSpPr>
            <p:cNvPr id="10" name="Vrije vorm 9">
              <a:extLst>
                <a:ext uri="{FF2B5EF4-FFF2-40B4-BE49-F238E27FC236}">
                  <a16:creationId xmlns:a16="http://schemas.microsoft.com/office/drawing/2014/main" id="{0AF7E3F5-4B79-B845-834C-DB5739AC8037}"/>
                </a:ext>
              </a:extLst>
            </p:cNvPr>
            <p:cNvSpPr/>
            <p:nvPr/>
          </p:nvSpPr>
          <p:spPr>
            <a:xfrm>
              <a:off x="5486400" y="1853945"/>
              <a:ext cx="296174" cy="596931"/>
            </a:xfrm>
            <a:custGeom>
              <a:avLst/>
              <a:gdLst>
                <a:gd name="connsiteX0" fmla="*/ 295795 w 296174"/>
                <a:gd name="connsiteY0" fmla="*/ 266319 h 596931"/>
                <a:gd name="connsiteX1" fmla="*/ 0 w 296174"/>
                <a:gd name="connsiteY1" fmla="*/ 0 h 596931"/>
                <a:gd name="connsiteX2" fmla="*/ 0 w 296174"/>
                <a:gd name="connsiteY2" fmla="*/ 90202 h 596931"/>
                <a:gd name="connsiteX3" fmla="*/ 201665 w 296174"/>
                <a:gd name="connsiteY3" fmla="*/ 271844 h 596931"/>
                <a:gd name="connsiteX4" fmla="*/ 0 w 296174"/>
                <a:gd name="connsiteY4" fmla="*/ 496634 h 596931"/>
                <a:gd name="connsiteX5" fmla="*/ 0 w 296174"/>
                <a:gd name="connsiteY5" fmla="*/ 596932 h 596931"/>
                <a:gd name="connsiteX6" fmla="*/ 296175 w 296174"/>
                <a:gd name="connsiteY6" fmla="*/ 266795 h 596931"/>
                <a:gd name="connsiteX7" fmla="*/ 295795 w 296174"/>
                <a:gd name="connsiteY7" fmla="*/ 266319 h 596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6174" h="596931">
                  <a:moveTo>
                    <a:pt x="295795" y="266319"/>
                  </a:moveTo>
                  <a:lnTo>
                    <a:pt x="0" y="0"/>
                  </a:lnTo>
                  <a:lnTo>
                    <a:pt x="0" y="90202"/>
                  </a:lnTo>
                  <a:lnTo>
                    <a:pt x="201665" y="271844"/>
                  </a:lnTo>
                  <a:lnTo>
                    <a:pt x="0" y="496634"/>
                  </a:lnTo>
                  <a:lnTo>
                    <a:pt x="0" y="596932"/>
                  </a:lnTo>
                  <a:lnTo>
                    <a:pt x="296175" y="266795"/>
                  </a:lnTo>
                  <a:lnTo>
                    <a:pt x="295795" y="266319"/>
                  </a:lnTo>
                  <a:close/>
                </a:path>
              </a:pathLst>
            </a:custGeom>
            <a:grpFill/>
            <a:ln w="9500" cap="flat">
              <a:noFill/>
              <a:prstDash val="solid"/>
              <a:miter/>
            </a:ln>
          </p:spPr>
          <p:txBody>
            <a:bodyPr rtlCol="0" anchor="ctr"/>
            <a:lstStyle/>
            <a:p>
              <a:endParaRPr lang="nl-NL"/>
            </a:p>
          </p:txBody>
        </p:sp>
        <p:sp>
          <p:nvSpPr>
            <p:cNvPr id="11" name="Vrije vorm 10">
              <a:extLst>
                <a:ext uri="{FF2B5EF4-FFF2-40B4-BE49-F238E27FC236}">
                  <a16:creationId xmlns:a16="http://schemas.microsoft.com/office/drawing/2014/main" id="{94214CA1-F2BC-BB43-8775-DFFCBC7AF649}"/>
                </a:ext>
              </a:extLst>
            </p:cNvPr>
            <p:cNvSpPr/>
            <p:nvPr/>
          </p:nvSpPr>
          <p:spPr>
            <a:xfrm>
              <a:off x="5486400" y="1964912"/>
              <a:ext cx="179891" cy="362616"/>
            </a:xfrm>
            <a:custGeom>
              <a:avLst/>
              <a:gdLst>
                <a:gd name="connsiteX0" fmla="*/ 179607 w 179891"/>
                <a:gd name="connsiteY0" fmla="*/ 161639 h 362616"/>
                <a:gd name="connsiteX1" fmla="*/ 0 w 179891"/>
                <a:gd name="connsiteY1" fmla="*/ 0 h 362616"/>
                <a:gd name="connsiteX2" fmla="*/ 0 w 179891"/>
                <a:gd name="connsiteY2" fmla="*/ 93154 h 362616"/>
                <a:gd name="connsiteX3" fmla="*/ 82339 w 179891"/>
                <a:gd name="connsiteY3" fmla="*/ 167259 h 362616"/>
                <a:gd name="connsiteX4" fmla="*/ 0 w 179891"/>
                <a:gd name="connsiteY4" fmla="*/ 258985 h 362616"/>
                <a:gd name="connsiteX5" fmla="*/ 0 w 179891"/>
                <a:gd name="connsiteY5" fmla="*/ 362617 h 362616"/>
                <a:gd name="connsiteX6" fmla="*/ 179892 w 179891"/>
                <a:gd name="connsiteY6" fmla="*/ 162020 h 362616"/>
                <a:gd name="connsiteX7" fmla="*/ 179607 w 179891"/>
                <a:gd name="connsiteY7" fmla="*/ 161639 h 362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9891" h="362616">
                  <a:moveTo>
                    <a:pt x="179607" y="161639"/>
                  </a:moveTo>
                  <a:lnTo>
                    <a:pt x="0" y="0"/>
                  </a:lnTo>
                  <a:lnTo>
                    <a:pt x="0" y="93154"/>
                  </a:lnTo>
                  <a:lnTo>
                    <a:pt x="82339" y="167259"/>
                  </a:lnTo>
                  <a:lnTo>
                    <a:pt x="0" y="258985"/>
                  </a:lnTo>
                  <a:lnTo>
                    <a:pt x="0" y="362617"/>
                  </a:lnTo>
                  <a:lnTo>
                    <a:pt x="179892" y="162020"/>
                  </a:lnTo>
                  <a:lnTo>
                    <a:pt x="179607" y="161639"/>
                  </a:lnTo>
                  <a:close/>
                </a:path>
              </a:pathLst>
            </a:custGeom>
            <a:grpFill/>
            <a:ln w="9500" cap="flat">
              <a:noFill/>
              <a:prstDash val="solid"/>
              <a:miter/>
            </a:ln>
          </p:spPr>
          <p:txBody>
            <a:bodyPr rtlCol="0" anchor="ctr"/>
            <a:lstStyle/>
            <a:p>
              <a:endParaRPr lang="nl-NL"/>
            </a:p>
          </p:txBody>
        </p:sp>
        <p:sp>
          <p:nvSpPr>
            <p:cNvPr id="12" name="Vrije vorm 11">
              <a:extLst>
                <a:ext uri="{FF2B5EF4-FFF2-40B4-BE49-F238E27FC236}">
                  <a16:creationId xmlns:a16="http://schemas.microsoft.com/office/drawing/2014/main" id="{F46BB698-B9D7-EB4A-BE45-6975116EC30C}"/>
                </a:ext>
              </a:extLst>
            </p:cNvPr>
            <p:cNvSpPr/>
            <p:nvPr/>
          </p:nvSpPr>
          <p:spPr>
            <a:xfrm>
              <a:off x="5486400" y="1299495"/>
              <a:ext cx="877400" cy="1768221"/>
            </a:xfrm>
            <a:custGeom>
              <a:avLst/>
              <a:gdLst>
                <a:gd name="connsiteX0" fmla="*/ 876640 w 877400"/>
                <a:gd name="connsiteY0" fmla="*/ 789432 h 1768221"/>
                <a:gd name="connsiteX1" fmla="*/ 0 w 877400"/>
                <a:gd name="connsiteY1" fmla="*/ 0 h 1768221"/>
                <a:gd name="connsiteX2" fmla="*/ 0 w 877400"/>
                <a:gd name="connsiteY2" fmla="*/ 75724 h 1768221"/>
                <a:gd name="connsiteX3" fmla="*/ 798103 w 877400"/>
                <a:gd name="connsiteY3" fmla="*/ 794480 h 1768221"/>
                <a:gd name="connsiteX4" fmla="*/ 0 w 877400"/>
                <a:gd name="connsiteY4" fmla="*/ 1684115 h 1768221"/>
                <a:gd name="connsiteX5" fmla="*/ 0 w 877400"/>
                <a:gd name="connsiteY5" fmla="*/ 1768221 h 1768221"/>
                <a:gd name="connsiteX6" fmla="*/ 877400 w 877400"/>
                <a:gd name="connsiteY6" fmla="*/ 790194 h 1768221"/>
                <a:gd name="connsiteX7" fmla="*/ 876640 w 877400"/>
                <a:gd name="connsiteY7" fmla="*/ 789432 h 1768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7400" h="1768221">
                  <a:moveTo>
                    <a:pt x="876640" y="789432"/>
                  </a:moveTo>
                  <a:lnTo>
                    <a:pt x="0" y="0"/>
                  </a:lnTo>
                  <a:lnTo>
                    <a:pt x="0" y="75724"/>
                  </a:lnTo>
                  <a:lnTo>
                    <a:pt x="798103" y="794480"/>
                  </a:lnTo>
                  <a:lnTo>
                    <a:pt x="0" y="1684115"/>
                  </a:lnTo>
                  <a:lnTo>
                    <a:pt x="0" y="1768221"/>
                  </a:lnTo>
                  <a:lnTo>
                    <a:pt x="877400" y="790194"/>
                  </a:lnTo>
                  <a:lnTo>
                    <a:pt x="876640" y="789432"/>
                  </a:lnTo>
                  <a:close/>
                </a:path>
              </a:pathLst>
            </a:custGeom>
            <a:grpFill/>
            <a:ln w="9500" cap="flat">
              <a:noFill/>
              <a:prstDash val="solid"/>
              <a:miter/>
            </a:ln>
          </p:spPr>
          <p:txBody>
            <a:bodyPr rtlCol="0" anchor="ctr"/>
            <a:lstStyle/>
            <a:p>
              <a:endParaRPr lang="nl-NL"/>
            </a:p>
          </p:txBody>
        </p:sp>
        <p:sp>
          <p:nvSpPr>
            <p:cNvPr id="14" name="Vrije vorm 13">
              <a:extLst>
                <a:ext uri="{FF2B5EF4-FFF2-40B4-BE49-F238E27FC236}">
                  <a16:creationId xmlns:a16="http://schemas.microsoft.com/office/drawing/2014/main" id="{558681DA-579E-4945-ADF4-AFFE97BA3026}"/>
                </a:ext>
              </a:extLst>
            </p:cNvPr>
            <p:cNvSpPr/>
            <p:nvPr/>
          </p:nvSpPr>
          <p:spPr>
            <a:xfrm>
              <a:off x="5486400" y="1257300"/>
              <a:ext cx="1575003" cy="2550794"/>
            </a:xfrm>
            <a:custGeom>
              <a:avLst/>
              <a:gdLst>
                <a:gd name="connsiteX0" fmla="*/ 1573768 w 1575003"/>
                <a:gd name="connsiteY0" fmla="*/ 794099 h 2550794"/>
                <a:gd name="connsiteX1" fmla="*/ 691994 w 1575003"/>
                <a:gd name="connsiteY1" fmla="*/ 0 h 2550794"/>
                <a:gd name="connsiteX2" fmla="*/ 627054 w 1575003"/>
                <a:gd name="connsiteY2" fmla="*/ 0 h 2550794"/>
                <a:gd name="connsiteX3" fmla="*/ 1513867 w 1575003"/>
                <a:gd name="connsiteY3" fmla="*/ 798576 h 2550794"/>
                <a:gd name="connsiteX4" fmla="*/ 0 w 1575003"/>
                <a:gd name="connsiteY4" fmla="*/ 2485930 h 2550794"/>
                <a:gd name="connsiteX5" fmla="*/ 0 w 1575003"/>
                <a:gd name="connsiteY5" fmla="*/ 2550795 h 2550794"/>
                <a:gd name="connsiteX6" fmla="*/ 1575004 w 1575003"/>
                <a:gd name="connsiteY6" fmla="*/ 795338 h 2550794"/>
                <a:gd name="connsiteX7" fmla="*/ 1573768 w 1575003"/>
                <a:gd name="connsiteY7" fmla="*/ 794099 h 2550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5003" h="2550794">
                  <a:moveTo>
                    <a:pt x="1573768" y="794099"/>
                  </a:moveTo>
                  <a:lnTo>
                    <a:pt x="691994" y="0"/>
                  </a:lnTo>
                  <a:lnTo>
                    <a:pt x="627054" y="0"/>
                  </a:lnTo>
                  <a:lnTo>
                    <a:pt x="1513867" y="798576"/>
                  </a:lnTo>
                  <a:lnTo>
                    <a:pt x="0" y="2485930"/>
                  </a:lnTo>
                  <a:lnTo>
                    <a:pt x="0" y="2550795"/>
                  </a:lnTo>
                  <a:lnTo>
                    <a:pt x="1575004" y="795338"/>
                  </a:lnTo>
                  <a:lnTo>
                    <a:pt x="1573768" y="794099"/>
                  </a:lnTo>
                  <a:close/>
                </a:path>
              </a:pathLst>
            </a:custGeom>
            <a:grpFill/>
            <a:ln w="9500" cap="flat">
              <a:noFill/>
              <a:prstDash val="solid"/>
              <a:miter/>
            </a:ln>
          </p:spPr>
          <p:txBody>
            <a:bodyPr rtlCol="0" anchor="ctr"/>
            <a:lstStyle/>
            <a:p>
              <a:endParaRPr lang="nl-NL"/>
            </a:p>
          </p:txBody>
        </p:sp>
        <p:sp>
          <p:nvSpPr>
            <p:cNvPr id="15" name="Vrije vorm 14">
              <a:extLst>
                <a:ext uri="{FF2B5EF4-FFF2-40B4-BE49-F238E27FC236}">
                  <a16:creationId xmlns:a16="http://schemas.microsoft.com/office/drawing/2014/main" id="{B8993EE7-8111-B94D-B545-F3900A8C4A4F}"/>
                </a:ext>
              </a:extLst>
            </p:cNvPr>
            <p:cNvSpPr/>
            <p:nvPr/>
          </p:nvSpPr>
          <p:spPr>
            <a:xfrm>
              <a:off x="5486400" y="1257300"/>
              <a:ext cx="1691286" cy="2674143"/>
            </a:xfrm>
            <a:custGeom>
              <a:avLst/>
              <a:gdLst>
                <a:gd name="connsiteX0" fmla="*/ 1689956 w 1691286"/>
                <a:gd name="connsiteY0" fmla="*/ 787813 h 2674143"/>
                <a:gd name="connsiteX1" fmla="*/ 815123 w 1691286"/>
                <a:gd name="connsiteY1" fmla="*/ 0 h 2674143"/>
                <a:gd name="connsiteX2" fmla="*/ 753511 w 1691286"/>
                <a:gd name="connsiteY2" fmla="*/ 0 h 2674143"/>
                <a:gd name="connsiteX3" fmla="*/ 1633193 w 1691286"/>
                <a:gd name="connsiteY3" fmla="*/ 792194 h 2674143"/>
                <a:gd name="connsiteX4" fmla="*/ 0 w 1691286"/>
                <a:gd name="connsiteY4" fmla="*/ 2612422 h 2674143"/>
                <a:gd name="connsiteX5" fmla="*/ 0 w 1691286"/>
                <a:gd name="connsiteY5" fmla="*/ 2674144 h 2674143"/>
                <a:gd name="connsiteX6" fmla="*/ 1691287 w 1691286"/>
                <a:gd name="connsiteY6" fmla="*/ 789146 h 2674143"/>
                <a:gd name="connsiteX7" fmla="*/ 1689956 w 1691286"/>
                <a:gd name="connsiteY7" fmla="*/ 787813 h 2674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1286" h="2674143">
                  <a:moveTo>
                    <a:pt x="1689956" y="787813"/>
                  </a:moveTo>
                  <a:lnTo>
                    <a:pt x="815123" y="0"/>
                  </a:lnTo>
                  <a:lnTo>
                    <a:pt x="753511" y="0"/>
                  </a:lnTo>
                  <a:lnTo>
                    <a:pt x="1633193" y="792194"/>
                  </a:lnTo>
                  <a:lnTo>
                    <a:pt x="0" y="2612422"/>
                  </a:lnTo>
                  <a:lnTo>
                    <a:pt x="0" y="2674144"/>
                  </a:lnTo>
                  <a:lnTo>
                    <a:pt x="1691287" y="789146"/>
                  </a:lnTo>
                  <a:lnTo>
                    <a:pt x="1689956" y="787813"/>
                  </a:lnTo>
                  <a:close/>
                </a:path>
              </a:pathLst>
            </a:custGeom>
            <a:grpFill/>
            <a:ln w="9500" cap="flat">
              <a:noFill/>
              <a:prstDash val="solid"/>
              <a:miter/>
            </a:ln>
          </p:spPr>
          <p:txBody>
            <a:bodyPr rtlCol="0" anchor="ctr"/>
            <a:lstStyle/>
            <a:p>
              <a:endParaRPr lang="nl-NL"/>
            </a:p>
          </p:txBody>
        </p:sp>
        <p:sp>
          <p:nvSpPr>
            <p:cNvPr id="16" name="Vrije vorm 15">
              <a:extLst>
                <a:ext uri="{FF2B5EF4-FFF2-40B4-BE49-F238E27FC236}">
                  <a16:creationId xmlns:a16="http://schemas.microsoft.com/office/drawing/2014/main" id="{B81458C6-619A-154C-A6F3-BE49ADF1E8FF}"/>
                </a:ext>
              </a:extLst>
            </p:cNvPr>
            <p:cNvSpPr/>
            <p:nvPr/>
          </p:nvSpPr>
          <p:spPr>
            <a:xfrm>
              <a:off x="5486400" y="1257300"/>
              <a:ext cx="1458720" cy="2427350"/>
            </a:xfrm>
            <a:custGeom>
              <a:avLst/>
              <a:gdLst>
                <a:gd name="connsiteX0" fmla="*/ 1457485 w 1458720"/>
                <a:gd name="connsiteY0" fmla="*/ 800290 h 2427350"/>
                <a:gd name="connsiteX1" fmla="*/ 568770 w 1458720"/>
                <a:gd name="connsiteY1" fmla="*/ 0 h 2427350"/>
                <a:gd name="connsiteX2" fmla="*/ 500787 w 1458720"/>
                <a:gd name="connsiteY2" fmla="*/ 0 h 2427350"/>
                <a:gd name="connsiteX3" fmla="*/ 1394542 w 1458720"/>
                <a:gd name="connsiteY3" fmla="*/ 804958 h 2427350"/>
                <a:gd name="connsiteX4" fmla="*/ 0 w 1458720"/>
                <a:gd name="connsiteY4" fmla="*/ 2359247 h 2427350"/>
                <a:gd name="connsiteX5" fmla="*/ 0 w 1458720"/>
                <a:gd name="connsiteY5" fmla="*/ 2427351 h 2427350"/>
                <a:gd name="connsiteX6" fmla="*/ 1458721 w 1458720"/>
                <a:gd name="connsiteY6" fmla="*/ 801529 h 2427350"/>
                <a:gd name="connsiteX7" fmla="*/ 1457485 w 1458720"/>
                <a:gd name="connsiteY7" fmla="*/ 800290 h 2427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58720" h="2427350">
                  <a:moveTo>
                    <a:pt x="1457485" y="800290"/>
                  </a:moveTo>
                  <a:lnTo>
                    <a:pt x="568770" y="0"/>
                  </a:lnTo>
                  <a:lnTo>
                    <a:pt x="500787" y="0"/>
                  </a:lnTo>
                  <a:lnTo>
                    <a:pt x="1394542" y="804958"/>
                  </a:lnTo>
                  <a:lnTo>
                    <a:pt x="0" y="2359247"/>
                  </a:lnTo>
                  <a:lnTo>
                    <a:pt x="0" y="2427351"/>
                  </a:lnTo>
                  <a:lnTo>
                    <a:pt x="1458721" y="801529"/>
                  </a:lnTo>
                  <a:lnTo>
                    <a:pt x="1457485" y="800290"/>
                  </a:lnTo>
                  <a:close/>
                </a:path>
              </a:pathLst>
            </a:custGeom>
            <a:grpFill/>
            <a:ln w="9500" cap="flat">
              <a:noFill/>
              <a:prstDash val="solid"/>
              <a:miter/>
            </a:ln>
          </p:spPr>
          <p:txBody>
            <a:bodyPr rtlCol="0" anchor="ctr"/>
            <a:lstStyle/>
            <a:p>
              <a:endParaRPr lang="nl-NL"/>
            </a:p>
          </p:txBody>
        </p:sp>
        <p:sp>
          <p:nvSpPr>
            <p:cNvPr id="17" name="Vrije vorm 16">
              <a:extLst>
                <a:ext uri="{FF2B5EF4-FFF2-40B4-BE49-F238E27FC236}">
                  <a16:creationId xmlns:a16="http://schemas.microsoft.com/office/drawing/2014/main" id="{4D5744C7-3ED4-6946-BED5-224C9F395D23}"/>
                </a:ext>
              </a:extLst>
            </p:cNvPr>
            <p:cNvSpPr/>
            <p:nvPr/>
          </p:nvSpPr>
          <p:spPr>
            <a:xfrm>
              <a:off x="5486400" y="1257300"/>
              <a:ext cx="1923757" cy="2920841"/>
            </a:xfrm>
            <a:custGeom>
              <a:avLst/>
              <a:gdLst>
                <a:gd name="connsiteX0" fmla="*/ 1922237 w 1923757"/>
                <a:gd name="connsiteY0" fmla="*/ 775335 h 2920841"/>
                <a:gd name="connsiteX1" fmla="*/ 1061285 w 1923757"/>
                <a:gd name="connsiteY1" fmla="*/ 0 h 2920841"/>
                <a:gd name="connsiteX2" fmla="*/ 1006139 w 1923757"/>
                <a:gd name="connsiteY2" fmla="*/ 0 h 2920841"/>
                <a:gd name="connsiteX3" fmla="*/ 1871654 w 1923757"/>
                <a:gd name="connsiteY3" fmla="*/ 779526 h 2920841"/>
                <a:gd name="connsiteX4" fmla="*/ 0 w 1923757"/>
                <a:gd name="connsiteY4" fmla="*/ 2865691 h 2920841"/>
                <a:gd name="connsiteX5" fmla="*/ 0 w 1923757"/>
                <a:gd name="connsiteY5" fmla="*/ 2920841 h 2920841"/>
                <a:gd name="connsiteX6" fmla="*/ 1923758 w 1923757"/>
                <a:gd name="connsiteY6" fmla="*/ 776764 h 2920841"/>
                <a:gd name="connsiteX7" fmla="*/ 1922237 w 1923757"/>
                <a:gd name="connsiteY7" fmla="*/ 775335 h 2920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23757" h="2920841">
                  <a:moveTo>
                    <a:pt x="1922237" y="775335"/>
                  </a:moveTo>
                  <a:lnTo>
                    <a:pt x="1061285" y="0"/>
                  </a:lnTo>
                  <a:lnTo>
                    <a:pt x="1006139" y="0"/>
                  </a:lnTo>
                  <a:lnTo>
                    <a:pt x="1871654" y="779526"/>
                  </a:lnTo>
                  <a:lnTo>
                    <a:pt x="0" y="2865691"/>
                  </a:lnTo>
                  <a:lnTo>
                    <a:pt x="0" y="2920841"/>
                  </a:lnTo>
                  <a:lnTo>
                    <a:pt x="1923758" y="776764"/>
                  </a:lnTo>
                  <a:lnTo>
                    <a:pt x="1922237" y="775335"/>
                  </a:lnTo>
                  <a:close/>
                </a:path>
              </a:pathLst>
            </a:custGeom>
            <a:grpFill/>
            <a:ln w="9500" cap="flat">
              <a:noFill/>
              <a:prstDash val="solid"/>
              <a:miter/>
            </a:ln>
          </p:spPr>
          <p:txBody>
            <a:bodyPr rtlCol="0" anchor="ctr"/>
            <a:lstStyle/>
            <a:p>
              <a:endParaRPr lang="nl-NL"/>
            </a:p>
          </p:txBody>
        </p:sp>
        <p:sp>
          <p:nvSpPr>
            <p:cNvPr id="18" name="Vrije vorm 17">
              <a:extLst>
                <a:ext uri="{FF2B5EF4-FFF2-40B4-BE49-F238E27FC236}">
                  <a16:creationId xmlns:a16="http://schemas.microsoft.com/office/drawing/2014/main" id="{72730927-61DB-D547-9E3B-5B689397D8C0}"/>
                </a:ext>
              </a:extLst>
            </p:cNvPr>
            <p:cNvSpPr/>
            <p:nvPr/>
          </p:nvSpPr>
          <p:spPr>
            <a:xfrm>
              <a:off x="5486400" y="1257300"/>
              <a:ext cx="1226249" cy="2180653"/>
            </a:xfrm>
            <a:custGeom>
              <a:avLst/>
              <a:gdLst>
                <a:gd name="connsiteX0" fmla="*/ 1225109 w 1226249"/>
                <a:gd name="connsiteY0" fmla="*/ 812863 h 2180653"/>
                <a:gd name="connsiteX1" fmla="*/ 322512 w 1226249"/>
                <a:gd name="connsiteY1" fmla="*/ 0 h 2180653"/>
                <a:gd name="connsiteX2" fmla="*/ 248064 w 1226249"/>
                <a:gd name="connsiteY2" fmla="*/ 0 h 2180653"/>
                <a:gd name="connsiteX3" fmla="*/ 1155985 w 1226249"/>
                <a:gd name="connsiteY3" fmla="*/ 817721 h 2180653"/>
                <a:gd name="connsiteX4" fmla="*/ 0 w 1226249"/>
                <a:gd name="connsiteY4" fmla="*/ 2105978 h 2180653"/>
                <a:gd name="connsiteX5" fmla="*/ 0 w 1226249"/>
                <a:gd name="connsiteY5" fmla="*/ 2180654 h 2180653"/>
                <a:gd name="connsiteX6" fmla="*/ 1226250 w 1226249"/>
                <a:gd name="connsiteY6" fmla="*/ 813911 h 2180653"/>
                <a:gd name="connsiteX7" fmla="*/ 1225109 w 1226249"/>
                <a:gd name="connsiteY7" fmla="*/ 812863 h 2180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26249" h="2180653">
                  <a:moveTo>
                    <a:pt x="1225109" y="812863"/>
                  </a:moveTo>
                  <a:lnTo>
                    <a:pt x="322512" y="0"/>
                  </a:lnTo>
                  <a:lnTo>
                    <a:pt x="248064" y="0"/>
                  </a:lnTo>
                  <a:lnTo>
                    <a:pt x="1155985" y="817721"/>
                  </a:lnTo>
                  <a:lnTo>
                    <a:pt x="0" y="2105978"/>
                  </a:lnTo>
                  <a:lnTo>
                    <a:pt x="0" y="2180654"/>
                  </a:lnTo>
                  <a:lnTo>
                    <a:pt x="1226250" y="813911"/>
                  </a:lnTo>
                  <a:lnTo>
                    <a:pt x="1225109" y="812863"/>
                  </a:lnTo>
                  <a:close/>
                </a:path>
              </a:pathLst>
            </a:custGeom>
            <a:grpFill/>
            <a:ln w="9500" cap="flat">
              <a:noFill/>
              <a:prstDash val="solid"/>
              <a:miter/>
            </a:ln>
          </p:spPr>
          <p:txBody>
            <a:bodyPr rtlCol="0" anchor="ctr"/>
            <a:lstStyle/>
            <a:p>
              <a:endParaRPr lang="nl-NL"/>
            </a:p>
          </p:txBody>
        </p:sp>
        <p:sp>
          <p:nvSpPr>
            <p:cNvPr id="19" name="Vrije vorm 18">
              <a:extLst>
                <a:ext uri="{FF2B5EF4-FFF2-40B4-BE49-F238E27FC236}">
                  <a16:creationId xmlns:a16="http://schemas.microsoft.com/office/drawing/2014/main" id="{53F21F7F-C250-D947-B000-AEBCEC0C4C5F}"/>
                </a:ext>
              </a:extLst>
            </p:cNvPr>
            <p:cNvSpPr/>
            <p:nvPr/>
          </p:nvSpPr>
          <p:spPr>
            <a:xfrm>
              <a:off x="5486400" y="1257300"/>
              <a:ext cx="993683" cy="1933860"/>
            </a:xfrm>
            <a:custGeom>
              <a:avLst/>
              <a:gdLst>
                <a:gd name="connsiteX0" fmla="*/ 992828 w 993683"/>
                <a:gd name="connsiteY0" fmla="*/ 825341 h 1933860"/>
                <a:gd name="connsiteX1" fmla="*/ 76254 w 993683"/>
                <a:gd name="connsiteY1" fmla="*/ 0 h 1933860"/>
                <a:gd name="connsiteX2" fmla="*/ 0 w 993683"/>
                <a:gd name="connsiteY2" fmla="*/ 0 h 1933860"/>
                <a:gd name="connsiteX3" fmla="*/ 0 w 993683"/>
                <a:gd name="connsiteY3" fmla="*/ 4191 h 1933860"/>
                <a:gd name="connsiteX4" fmla="*/ 917429 w 993683"/>
                <a:gd name="connsiteY4" fmla="*/ 830390 h 1933860"/>
                <a:gd name="connsiteX5" fmla="*/ 0 w 993683"/>
                <a:gd name="connsiteY5" fmla="*/ 1852898 h 1933860"/>
                <a:gd name="connsiteX6" fmla="*/ 0 w 993683"/>
                <a:gd name="connsiteY6" fmla="*/ 1933861 h 1933860"/>
                <a:gd name="connsiteX7" fmla="*/ 993683 w 993683"/>
                <a:gd name="connsiteY7" fmla="*/ 826294 h 1933860"/>
                <a:gd name="connsiteX8" fmla="*/ 992828 w 993683"/>
                <a:gd name="connsiteY8" fmla="*/ 825341 h 1933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3683" h="1933860">
                  <a:moveTo>
                    <a:pt x="992828" y="825341"/>
                  </a:moveTo>
                  <a:lnTo>
                    <a:pt x="76254" y="0"/>
                  </a:lnTo>
                  <a:lnTo>
                    <a:pt x="0" y="0"/>
                  </a:lnTo>
                  <a:lnTo>
                    <a:pt x="0" y="4191"/>
                  </a:lnTo>
                  <a:lnTo>
                    <a:pt x="917429" y="830390"/>
                  </a:lnTo>
                  <a:lnTo>
                    <a:pt x="0" y="1852898"/>
                  </a:lnTo>
                  <a:lnTo>
                    <a:pt x="0" y="1933861"/>
                  </a:lnTo>
                  <a:lnTo>
                    <a:pt x="993683" y="826294"/>
                  </a:lnTo>
                  <a:lnTo>
                    <a:pt x="992828" y="825341"/>
                  </a:lnTo>
                  <a:close/>
                </a:path>
              </a:pathLst>
            </a:custGeom>
            <a:grpFill/>
            <a:ln w="9500" cap="flat">
              <a:noFill/>
              <a:prstDash val="solid"/>
              <a:miter/>
            </a:ln>
          </p:spPr>
          <p:txBody>
            <a:bodyPr rtlCol="0" anchor="ctr"/>
            <a:lstStyle/>
            <a:p>
              <a:endParaRPr lang="nl-NL"/>
            </a:p>
          </p:txBody>
        </p:sp>
        <p:sp>
          <p:nvSpPr>
            <p:cNvPr id="20" name="Vrije vorm 19">
              <a:extLst>
                <a:ext uri="{FF2B5EF4-FFF2-40B4-BE49-F238E27FC236}">
                  <a16:creationId xmlns:a16="http://schemas.microsoft.com/office/drawing/2014/main" id="{13D13CE2-9774-2741-BC9F-028E1B96B9DE}"/>
                </a:ext>
              </a:extLst>
            </p:cNvPr>
            <p:cNvSpPr/>
            <p:nvPr/>
          </p:nvSpPr>
          <p:spPr>
            <a:xfrm>
              <a:off x="5486400" y="1257300"/>
              <a:ext cx="1342532" cy="2304002"/>
            </a:xfrm>
            <a:custGeom>
              <a:avLst/>
              <a:gdLst>
                <a:gd name="connsiteX0" fmla="*/ 1341392 w 1342532"/>
                <a:gd name="connsiteY0" fmla="*/ 806577 h 2304002"/>
                <a:gd name="connsiteX1" fmla="*/ 445736 w 1342532"/>
                <a:gd name="connsiteY1" fmla="*/ 0 h 2304002"/>
                <a:gd name="connsiteX2" fmla="*/ 374426 w 1342532"/>
                <a:gd name="connsiteY2" fmla="*/ 0 h 2304002"/>
                <a:gd name="connsiteX3" fmla="*/ 1275311 w 1342532"/>
                <a:gd name="connsiteY3" fmla="*/ 811244 h 2304002"/>
                <a:gd name="connsiteX4" fmla="*/ 0 w 1342532"/>
                <a:gd name="connsiteY4" fmla="*/ 2232565 h 2304002"/>
                <a:gd name="connsiteX5" fmla="*/ 0 w 1342532"/>
                <a:gd name="connsiteY5" fmla="*/ 2304002 h 2304002"/>
                <a:gd name="connsiteX6" fmla="*/ 1342533 w 1342532"/>
                <a:gd name="connsiteY6" fmla="*/ 807720 h 2304002"/>
                <a:gd name="connsiteX7" fmla="*/ 1341392 w 1342532"/>
                <a:gd name="connsiteY7" fmla="*/ 806577 h 230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2532" h="2304002">
                  <a:moveTo>
                    <a:pt x="1341392" y="806577"/>
                  </a:moveTo>
                  <a:lnTo>
                    <a:pt x="445736" y="0"/>
                  </a:lnTo>
                  <a:lnTo>
                    <a:pt x="374426" y="0"/>
                  </a:lnTo>
                  <a:lnTo>
                    <a:pt x="1275311" y="811244"/>
                  </a:lnTo>
                  <a:lnTo>
                    <a:pt x="0" y="2232565"/>
                  </a:lnTo>
                  <a:lnTo>
                    <a:pt x="0" y="2304002"/>
                  </a:lnTo>
                  <a:lnTo>
                    <a:pt x="1342533" y="807720"/>
                  </a:lnTo>
                  <a:lnTo>
                    <a:pt x="1341392" y="806577"/>
                  </a:lnTo>
                  <a:close/>
                </a:path>
              </a:pathLst>
            </a:custGeom>
            <a:grpFill/>
            <a:ln w="9500" cap="flat">
              <a:noFill/>
              <a:prstDash val="solid"/>
              <a:miter/>
            </a:ln>
          </p:spPr>
          <p:txBody>
            <a:bodyPr rtlCol="0" anchor="ctr"/>
            <a:lstStyle/>
            <a:p>
              <a:endParaRPr lang="nl-NL"/>
            </a:p>
          </p:txBody>
        </p:sp>
        <p:sp>
          <p:nvSpPr>
            <p:cNvPr id="21" name="Vrije vorm 20">
              <a:extLst>
                <a:ext uri="{FF2B5EF4-FFF2-40B4-BE49-F238E27FC236}">
                  <a16:creationId xmlns:a16="http://schemas.microsoft.com/office/drawing/2014/main" id="{E25ECE86-DF37-064E-915B-D8D65999C190}"/>
                </a:ext>
              </a:extLst>
            </p:cNvPr>
            <p:cNvSpPr/>
            <p:nvPr/>
          </p:nvSpPr>
          <p:spPr>
            <a:xfrm>
              <a:off x="5486400" y="1257300"/>
              <a:ext cx="1109966" cy="2057209"/>
            </a:xfrm>
            <a:custGeom>
              <a:avLst/>
              <a:gdLst>
                <a:gd name="connsiteX0" fmla="*/ 1109016 w 1109966"/>
                <a:gd name="connsiteY0" fmla="*/ 819055 h 2057209"/>
                <a:gd name="connsiteX1" fmla="*/ 199383 w 1109966"/>
                <a:gd name="connsiteY1" fmla="*/ 0 h 2057209"/>
                <a:gd name="connsiteX2" fmla="*/ 121703 w 1109966"/>
                <a:gd name="connsiteY2" fmla="*/ 0 h 2057209"/>
                <a:gd name="connsiteX3" fmla="*/ 1036660 w 1109966"/>
                <a:gd name="connsiteY3" fmla="*/ 824008 h 2057209"/>
                <a:gd name="connsiteX4" fmla="*/ 0 w 1109966"/>
                <a:gd name="connsiteY4" fmla="*/ 1979486 h 2057209"/>
                <a:gd name="connsiteX5" fmla="*/ 0 w 1109966"/>
                <a:gd name="connsiteY5" fmla="*/ 2057210 h 2057209"/>
                <a:gd name="connsiteX6" fmla="*/ 1109966 w 1109966"/>
                <a:gd name="connsiteY6" fmla="*/ 820103 h 2057209"/>
                <a:gd name="connsiteX7" fmla="*/ 1109016 w 1109966"/>
                <a:gd name="connsiteY7" fmla="*/ 819055 h 2057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9966" h="2057209">
                  <a:moveTo>
                    <a:pt x="1109016" y="819055"/>
                  </a:moveTo>
                  <a:lnTo>
                    <a:pt x="199383" y="0"/>
                  </a:lnTo>
                  <a:lnTo>
                    <a:pt x="121703" y="0"/>
                  </a:lnTo>
                  <a:lnTo>
                    <a:pt x="1036660" y="824008"/>
                  </a:lnTo>
                  <a:lnTo>
                    <a:pt x="0" y="1979486"/>
                  </a:lnTo>
                  <a:lnTo>
                    <a:pt x="0" y="2057210"/>
                  </a:lnTo>
                  <a:lnTo>
                    <a:pt x="1109966" y="820103"/>
                  </a:lnTo>
                  <a:lnTo>
                    <a:pt x="1109016" y="819055"/>
                  </a:lnTo>
                  <a:close/>
                </a:path>
              </a:pathLst>
            </a:custGeom>
            <a:grpFill/>
            <a:ln w="9500" cap="flat">
              <a:noFill/>
              <a:prstDash val="solid"/>
              <a:miter/>
            </a:ln>
          </p:spPr>
          <p:txBody>
            <a:bodyPr rtlCol="0" anchor="ctr"/>
            <a:lstStyle/>
            <a:p>
              <a:endParaRPr lang="nl-NL"/>
            </a:p>
          </p:txBody>
        </p:sp>
        <p:sp>
          <p:nvSpPr>
            <p:cNvPr id="22" name="Vrije vorm 21">
              <a:extLst>
                <a:ext uri="{FF2B5EF4-FFF2-40B4-BE49-F238E27FC236}">
                  <a16:creationId xmlns:a16="http://schemas.microsoft.com/office/drawing/2014/main" id="{2381F15A-45BC-2745-8885-CE05622F418F}"/>
                </a:ext>
              </a:extLst>
            </p:cNvPr>
            <p:cNvSpPr/>
            <p:nvPr/>
          </p:nvSpPr>
          <p:spPr>
            <a:xfrm>
              <a:off x="5486400" y="1257300"/>
              <a:ext cx="1807474" cy="2797492"/>
            </a:xfrm>
            <a:custGeom>
              <a:avLst/>
              <a:gdLst>
                <a:gd name="connsiteX0" fmla="*/ 1806049 w 1807474"/>
                <a:gd name="connsiteY0" fmla="*/ 781622 h 2797492"/>
                <a:gd name="connsiteX1" fmla="*/ 938156 w 1807474"/>
                <a:gd name="connsiteY1" fmla="*/ 0 h 2797492"/>
                <a:gd name="connsiteX2" fmla="*/ 879872 w 1807474"/>
                <a:gd name="connsiteY2" fmla="*/ 0 h 2797492"/>
                <a:gd name="connsiteX3" fmla="*/ 1752519 w 1807474"/>
                <a:gd name="connsiteY3" fmla="*/ 785813 h 2797492"/>
                <a:gd name="connsiteX4" fmla="*/ 0 w 1807474"/>
                <a:gd name="connsiteY4" fmla="*/ 2739104 h 2797492"/>
                <a:gd name="connsiteX5" fmla="*/ 0 w 1807474"/>
                <a:gd name="connsiteY5" fmla="*/ 2797493 h 2797492"/>
                <a:gd name="connsiteX6" fmla="*/ 1807475 w 1807474"/>
                <a:gd name="connsiteY6" fmla="*/ 782955 h 2797492"/>
                <a:gd name="connsiteX7" fmla="*/ 1806049 w 1807474"/>
                <a:gd name="connsiteY7" fmla="*/ 781622 h 2797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07474" h="2797492">
                  <a:moveTo>
                    <a:pt x="1806049" y="781622"/>
                  </a:moveTo>
                  <a:lnTo>
                    <a:pt x="938156" y="0"/>
                  </a:lnTo>
                  <a:lnTo>
                    <a:pt x="879872" y="0"/>
                  </a:lnTo>
                  <a:lnTo>
                    <a:pt x="1752519" y="785813"/>
                  </a:lnTo>
                  <a:lnTo>
                    <a:pt x="0" y="2739104"/>
                  </a:lnTo>
                  <a:lnTo>
                    <a:pt x="0" y="2797493"/>
                  </a:lnTo>
                  <a:lnTo>
                    <a:pt x="1807475" y="782955"/>
                  </a:lnTo>
                  <a:lnTo>
                    <a:pt x="1806049" y="781622"/>
                  </a:lnTo>
                  <a:close/>
                </a:path>
              </a:pathLst>
            </a:custGeom>
            <a:grpFill/>
            <a:ln w="9500" cap="flat">
              <a:noFill/>
              <a:prstDash val="solid"/>
              <a:miter/>
            </a:ln>
          </p:spPr>
          <p:txBody>
            <a:bodyPr rtlCol="0" anchor="ctr"/>
            <a:lstStyle/>
            <a:p>
              <a:endParaRPr lang="nl-NL"/>
            </a:p>
          </p:txBody>
        </p:sp>
        <p:sp>
          <p:nvSpPr>
            <p:cNvPr id="23" name="Vrije vorm 22">
              <a:extLst>
                <a:ext uri="{FF2B5EF4-FFF2-40B4-BE49-F238E27FC236}">
                  <a16:creationId xmlns:a16="http://schemas.microsoft.com/office/drawing/2014/main" id="{8FF03409-FFE4-AC49-A9A5-91F85F06B4C7}"/>
                </a:ext>
              </a:extLst>
            </p:cNvPr>
            <p:cNvSpPr/>
            <p:nvPr/>
          </p:nvSpPr>
          <p:spPr>
            <a:xfrm>
              <a:off x="5486400" y="1257300"/>
              <a:ext cx="2853832" cy="3908107"/>
            </a:xfrm>
            <a:custGeom>
              <a:avLst/>
              <a:gdLst>
                <a:gd name="connsiteX0" fmla="*/ 2851741 w 2853832"/>
                <a:gd name="connsiteY0" fmla="*/ 725234 h 3908107"/>
                <a:gd name="connsiteX1" fmla="*/ 2046411 w 2853832"/>
                <a:gd name="connsiteY1" fmla="*/ 0 h 3908107"/>
                <a:gd name="connsiteX2" fmla="*/ 2017032 w 2853832"/>
                <a:gd name="connsiteY2" fmla="*/ 0 h 3908107"/>
                <a:gd name="connsiteX3" fmla="*/ 2826164 w 2853832"/>
                <a:gd name="connsiteY3" fmla="*/ 728663 h 3908107"/>
                <a:gd name="connsiteX4" fmla="*/ 0 w 2853832"/>
                <a:gd name="connsiteY4" fmla="*/ 3878675 h 3908107"/>
                <a:gd name="connsiteX5" fmla="*/ 0 w 2853832"/>
                <a:gd name="connsiteY5" fmla="*/ 3908108 h 3908107"/>
                <a:gd name="connsiteX6" fmla="*/ 2853833 w 2853832"/>
                <a:gd name="connsiteY6" fmla="*/ 727234 h 3908107"/>
                <a:gd name="connsiteX7" fmla="*/ 2851741 w 2853832"/>
                <a:gd name="connsiteY7" fmla="*/ 725234 h 390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53832" h="3908107">
                  <a:moveTo>
                    <a:pt x="2851741" y="725234"/>
                  </a:moveTo>
                  <a:lnTo>
                    <a:pt x="2046411" y="0"/>
                  </a:lnTo>
                  <a:lnTo>
                    <a:pt x="2017032" y="0"/>
                  </a:lnTo>
                  <a:lnTo>
                    <a:pt x="2826164" y="728663"/>
                  </a:lnTo>
                  <a:lnTo>
                    <a:pt x="0" y="3878675"/>
                  </a:lnTo>
                  <a:lnTo>
                    <a:pt x="0" y="3908108"/>
                  </a:lnTo>
                  <a:lnTo>
                    <a:pt x="2853833" y="727234"/>
                  </a:lnTo>
                  <a:lnTo>
                    <a:pt x="2851741" y="725234"/>
                  </a:lnTo>
                  <a:close/>
                </a:path>
              </a:pathLst>
            </a:custGeom>
            <a:grpFill/>
            <a:ln w="9500" cap="flat">
              <a:noFill/>
              <a:prstDash val="solid"/>
              <a:miter/>
            </a:ln>
          </p:spPr>
          <p:txBody>
            <a:bodyPr rtlCol="0" anchor="ctr"/>
            <a:lstStyle/>
            <a:p>
              <a:endParaRPr lang="nl-NL"/>
            </a:p>
          </p:txBody>
        </p:sp>
        <p:sp>
          <p:nvSpPr>
            <p:cNvPr id="24" name="Vrije vorm 23">
              <a:extLst>
                <a:ext uri="{FF2B5EF4-FFF2-40B4-BE49-F238E27FC236}">
                  <a16:creationId xmlns:a16="http://schemas.microsoft.com/office/drawing/2014/main" id="{18861FA7-D055-634B-9AF5-863C47BAA2F7}"/>
                </a:ext>
              </a:extLst>
            </p:cNvPr>
            <p:cNvSpPr/>
            <p:nvPr/>
          </p:nvSpPr>
          <p:spPr>
            <a:xfrm>
              <a:off x="5486400" y="1257300"/>
              <a:ext cx="2970115" cy="4031360"/>
            </a:xfrm>
            <a:custGeom>
              <a:avLst/>
              <a:gdLst>
                <a:gd name="connsiteX0" fmla="*/ 2967929 w 2970115"/>
                <a:gd name="connsiteY0" fmla="*/ 718947 h 4031360"/>
                <a:gd name="connsiteX1" fmla="*/ 2169636 w 2970115"/>
                <a:gd name="connsiteY1" fmla="*/ 0 h 4031360"/>
                <a:gd name="connsiteX2" fmla="*/ 2143298 w 2970115"/>
                <a:gd name="connsiteY2" fmla="*/ 0 h 4031360"/>
                <a:gd name="connsiteX3" fmla="*/ 2945395 w 2970115"/>
                <a:gd name="connsiteY3" fmla="*/ 722281 h 4031360"/>
                <a:gd name="connsiteX4" fmla="*/ 0 w 2970115"/>
                <a:gd name="connsiteY4" fmla="*/ 4005263 h 4031360"/>
                <a:gd name="connsiteX5" fmla="*/ 0 w 2970115"/>
                <a:gd name="connsiteY5" fmla="*/ 4031361 h 4031360"/>
                <a:gd name="connsiteX6" fmla="*/ 2970116 w 2970115"/>
                <a:gd name="connsiteY6" fmla="*/ 721043 h 4031360"/>
                <a:gd name="connsiteX7" fmla="*/ 2967929 w 2970115"/>
                <a:gd name="connsiteY7" fmla="*/ 718947 h 4031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70115" h="4031360">
                  <a:moveTo>
                    <a:pt x="2967929" y="718947"/>
                  </a:moveTo>
                  <a:lnTo>
                    <a:pt x="2169636" y="0"/>
                  </a:lnTo>
                  <a:lnTo>
                    <a:pt x="2143298" y="0"/>
                  </a:lnTo>
                  <a:lnTo>
                    <a:pt x="2945395" y="722281"/>
                  </a:lnTo>
                  <a:lnTo>
                    <a:pt x="0" y="4005263"/>
                  </a:lnTo>
                  <a:lnTo>
                    <a:pt x="0" y="4031361"/>
                  </a:lnTo>
                  <a:lnTo>
                    <a:pt x="2970116" y="721043"/>
                  </a:lnTo>
                  <a:lnTo>
                    <a:pt x="2967929" y="718947"/>
                  </a:lnTo>
                  <a:close/>
                </a:path>
              </a:pathLst>
            </a:custGeom>
            <a:grpFill/>
            <a:ln w="9500" cap="flat">
              <a:noFill/>
              <a:prstDash val="solid"/>
              <a:miter/>
            </a:ln>
          </p:spPr>
          <p:txBody>
            <a:bodyPr rtlCol="0" anchor="ctr"/>
            <a:lstStyle/>
            <a:p>
              <a:endParaRPr lang="nl-NL"/>
            </a:p>
          </p:txBody>
        </p:sp>
        <p:sp>
          <p:nvSpPr>
            <p:cNvPr id="25" name="Vrije vorm 24">
              <a:extLst>
                <a:ext uri="{FF2B5EF4-FFF2-40B4-BE49-F238E27FC236}">
                  <a16:creationId xmlns:a16="http://schemas.microsoft.com/office/drawing/2014/main" id="{90E4A942-D60A-C844-BFF9-DB73F6DDE9BF}"/>
                </a:ext>
              </a:extLst>
            </p:cNvPr>
            <p:cNvSpPr/>
            <p:nvPr/>
          </p:nvSpPr>
          <p:spPr>
            <a:xfrm>
              <a:off x="5486400" y="1257300"/>
              <a:ext cx="2040041" cy="3044285"/>
            </a:xfrm>
            <a:custGeom>
              <a:avLst/>
              <a:gdLst>
                <a:gd name="connsiteX0" fmla="*/ 2038520 w 2040041"/>
                <a:gd name="connsiteY0" fmla="*/ 769049 h 3044285"/>
                <a:gd name="connsiteX1" fmla="*/ 1184509 w 2040041"/>
                <a:gd name="connsiteY1" fmla="*/ 0 h 3044285"/>
                <a:gd name="connsiteX2" fmla="*/ 1132500 w 2040041"/>
                <a:gd name="connsiteY2" fmla="*/ 0 h 3044285"/>
                <a:gd name="connsiteX3" fmla="*/ 1991075 w 2040041"/>
                <a:gd name="connsiteY3" fmla="*/ 773144 h 3044285"/>
                <a:gd name="connsiteX4" fmla="*/ 0 w 2040041"/>
                <a:gd name="connsiteY4" fmla="*/ 2992279 h 3044285"/>
                <a:gd name="connsiteX5" fmla="*/ 0 w 2040041"/>
                <a:gd name="connsiteY5" fmla="*/ 3044285 h 3044285"/>
                <a:gd name="connsiteX6" fmla="*/ 2040041 w 2040041"/>
                <a:gd name="connsiteY6" fmla="*/ 770573 h 3044285"/>
                <a:gd name="connsiteX7" fmla="*/ 2038520 w 2040041"/>
                <a:gd name="connsiteY7" fmla="*/ 769049 h 3044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40041" h="3044285">
                  <a:moveTo>
                    <a:pt x="2038520" y="769049"/>
                  </a:moveTo>
                  <a:lnTo>
                    <a:pt x="1184509" y="0"/>
                  </a:lnTo>
                  <a:lnTo>
                    <a:pt x="1132500" y="0"/>
                  </a:lnTo>
                  <a:lnTo>
                    <a:pt x="1991075" y="773144"/>
                  </a:lnTo>
                  <a:lnTo>
                    <a:pt x="0" y="2992279"/>
                  </a:lnTo>
                  <a:lnTo>
                    <a:pt x="0" y="3044285"/>
                  </a:lnTo>
                  <a:lnTo>
                    <a:pt x="2040041" y="770573"/>
                  </a:lnTo>
                  <a:lnTo>
                    <a:pt x="2038520" y="769049"/>
                  </a:lnTo>
                  <a:close/>
                </a:path>
              </a:pathLst>
            </a:custGeom>
            <a:grpFill/>
            <a:ln w="9500" cap="flat">
              <a:noFill/>
              <a:prstDash val="solid"/>
              <a:miter/>
            </a:ln>
          </p:spPr>
          <p:txBody>
            <a:bodyPr rtlCol="0" anchor="ctr"/>
            <a:lstStyle/>
            <a:p>
              <a:endParaRPr lang="nl-NL"/>
            </a:p>
          </p:txBody>
        </p:sp>
        <p:sp>
          <p:nvSpPr>
            <p:cNvPr id="26" name="Vrije vorm 25">
              <a:extLst>
                <a:ext uri="{FF2B5EF4-FFF2-40B4-BE49-F238E27FC236}">
                  <a16:creationId xmlns:a16="http://schemas.microsoft.com/office/drawing/2014/main" id="{F73E6363-5679-9E46-AA95-F348F0522E22}"/>
                </a:ext>
              </a:extLst>
            </p:cNvPr>
            <p:cNvSpPr/>
            <p:nvPr/>
          </p:nvSpPr>
          <p:spPr>
            <a:xfrm>
              <a:off x="5486400" y="1257300"/>
              <a:ext cx="3318869" cy="4401597"/>
            </a:xfrm>
            <a:custGeom>
              <a:avLst/>
              <a:gdLst>
                <a:gd name="connsiteX0" fmla="*/ 3316493 w 3318869"/>
                <a:gd name="connsiteY0" fmla="*/ 700183 h 4401597"/>
                <a:gd name="connsiteX1" fmla="*/ 2539022 w 3318869"/>
                <a:gd name="connsiteY1" fmla="*/ 0 h 4401597"/>
                <a:gd name="connsiteX2" fmla="*/ 2522383 w 3318869"/>
                <a:gd name="connsiteY2" fmla="*/ 0 h 4401597"/>
                <a:gd name="connsiteX3" fmla="*/ 3303277 w 3318869"/>
                <a:gd name="connsiteY3" fmla="*/ 703231 h 4401597"/>
                <a:gd name="connsiteX4" fmla="*/ 0 w 3318869"/>
                <a:gd name="connsiteY4" fmla="*/ 4385120 h 4401597"/>
                <a:gd name="connsiteX5" fmla="*/ 0 w 3318869"/>
                <a:gd name="connsiteY5" fmla="*/ 4401598 h 4401597"/>
                <a:gd name="connsiteX6" fmla="*/ 3318870 w 3318869"/>
                <a:gd name="connsiteY6" fmla="*/ 702469 h 4401597"/>
                <a:gd name="connsiteX7" fmla="*/ 3316493 w 3318869"/>
                <a:gd name="connsiteY7" fmla="*/ 700183 h 4401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18869" h="4401597">
                  <a:moveTo>
                    <a:pt x="3316493" y="700183"/>
                  </a:moveTo>
                  <a:lnTo>
                    <a:pt x="2539022" y="0"/>
                  </a:lnTo>
                  <a:lnTo>
                    <a:pt x="2522383" y="0"/>
                  </a:lnTo>
                  <a:lnTo>
                    <a:pt x="3303277" y="703231"/>
                  </a:lnTo>
                  <a:lnTo>
                    <a:pt x="0" y="4385120"/>
                  </a:lnTo>
                  <a:lnTo>
                    <a:pt x="0" y="4401598"/>
                  </a:lnTo>
                  <a:lnTo>
                    <a:pt x="3318870" y="702469"/>
                  </a:lnTo>
                  <a:lnTo>
                    <a:pt x="3316493" y="700183"/>
                  </a:lnTo>
                  <a:close/>
                </a:path>
              </a:pathLst>
            </a:custGeom>
            <a:grpFill/>
            <a:ln w="9500" cap="flat">
              <a:noFill/>
              <a:prstDash val="solid"/>
              <a:miter/>
            </a:ln>
          </p:spPr>
          <p:txBody>
            <a:bodyPr rtlCol="0" anchor="ctr"/>
            <a:lstStyle/>
            <a:p>
              <a:endParaRPr lang="nl-NL"/>
            </a:p>
          </p:txBody>
        </p:sp>
        <p:sp>
          <p:nvSpPr>
            <p:cNvPr id="27" name="Vrije vorm 26">
              <a:extLst>
                <a:ext uri="{FF2B5EF4-FFF2-40B4-BE49-F238E27FC236}">
                  <a16:creationId xmlns:a16="http://schemas.microsoft.com/office/drawing/2014/main" id="{30CCA73B-8507-D64C-83A1-43567BC809BE}"/>
                </a:ext>
              </a:extLst>
            </p:cNvPr>
            <p:cNvSpPr/>
            <p:nvPr/>
          </p:nvSpPr>
          <p:spPr>
            <a:xfrm>
              <a:off x="5486400" y="1257300"/>
              <a:ext cx="3202586" cy="4278153"/>
            </a:xfrm>
            <a:custGeom>
              <a:avLst/>
              <a:gdLst>
                <a:gd name="connsiteX0" fmla="*/ 3200305 w 3202586"/>
                <a:gd name="connsiteY0" fmla="*/ 706469 h 4278153"/>
                <a:gd name="connsiteX1" fmla="*/ 2415893 w 3202586"/>
                <a:gd name="connsiteY1" fmla="*/ 0 h 4278153"/>
                <a:gd name="connsiteX2" fmla="*/ 2396022 w 3202586"/>
                <a:gd name="connsiteY2" fmla="*/ 0 h 4278153"/>
                <a:gd name="connsiteX3" fmla="*/ 3184046 w 3202586"/>
                <a:gd name="connsiteY3" fmla="*/ 709613 h 4278153"/>
                <a:gd name="connsiteX4" fmla="*/ 0 w 3202586"/>
                <a:gd name="connsiteY4" fmla="*/ 4258437 h 4278153"/>
                <a:gd name="connsiteX5" fmla="*/ 0 w 3202586"/>
                <a:gd name="connsiteY5" fmla="*/ 4278154 h 4278153"/>
                <a:gd name="connsiteX6" fmla="*/ 3202587 w 3202586"/>
                <a:gd name="connsiteY6" fmla="*/ 708660 h 4278153"/>
                <a:gd name="connsiteX7" fmla="*/ 3200305 w 3202586"/>
                <a:gd name="connsiteY7" fmla="*/ 706469 h 42781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02586" h="4278153">
                  <a:moveTo>
                    <a:pt x="3200305" y="706469"/>
                  </a:moveTo>
                  <a:lnTo>
                    <a:pt x="2415893" y="0"/>
                  </a:lnTo>
                  <a:lnTo>
                    <a:pt x="2396022" y="0"/>
                  </a:lnTo>
                  <a:lnTo>
                    <a:pt x="3184046" y="709613"/>
                  </a:lnTo>
                  <a:lnTo>
                    <a:pt x="0" y="4258437"/>
                  </a:lnTo>
                  <a:lnTo>
                    <a:pt x="0" y="4278154"/>
                  </a:lnTo>
                  <a:lnTo>
                    <a:pt x="3202587" y="708660"/>
                  </a:lnTo>
                  <a:lnTo>
                    <a:pt x="3200305" y="706469"/>
                  </a:lnTo>
                  <a:close/>
                </a:path>
              </a:pathLst>
            </a:custGeom>
            <a:grpFill/>
            <a:ln w="9500" cap="flat">
              <a:noFill/>
              <a:prstDash val="solid"/>
              <a:miter/>
            </a:ln>
          </p:spPr>
          <p:txBody>
            <a:bodyPr rtlCol="0" anchor="ctr"/>
            <a:lstStyle/>
            <a:p>
              <a:endParaRPr lang="nl-NL"/>
            </a:p>
          </p:txBody>
        </p:sp>
        <p:sp>
          <p:nvSpPr>
            <p:cNvPr id="29" name="Vrije vorm 28">
              <a:extLst>
                <a:ext uri="{FF2B5EF4-FFF2-40B4-BE49-F238E27FC236}">
                  <a16:creationId xmlns:a16="http://schemas.microsoft.com/office/drawing/2014/main" id="{43019405-C024-B94B-A83D-10E3C6B7C87D}"/>
                </a:ext>
              </a:extLst>
            </p:cNvPr>
            <p:cNvSpPr/>
            <p:nvPr/>
          </p:nvSpPr>
          <p:spPr>
            <a:xfrm>
              <a:off x="5486400" y="1257300"/>
              <a:ext cx="3435057" cy="4524946"/>
            </a:xfrm>
            <a:custGeom>
              <a:avLst/>
              <a:gdLst>
                <a:gd name="connsiteX0" fmla="*/ 3432681 w 3435057"/>
                <a:gd name="connsiteY0" fmla="*/ 693896 h 4524946"/>
                <a:gd name="connsiteX1" fmla="*/ 2662151 w 3435057"/>
                <a:gd name="connsiteY1" fmla="*/ 0 h 4524946"/>
                <a:gd name="connsiteX2" fmla="*/ 2648840 w 3435057"/>
                <a:gd name="connsiteY2" fmla="*/ 0 h 4524946"/>
                <a:gd name="connsiteX3" fmla="*/ 3422698 w 3435057"/>
                <a:gd name="connsiteY3" fmla="*/ 696849 h 4524946"/>
                <a:gd name="connsiteX4" fmla="*/ 0 w 3435057"/>
                <a:gd name="connsiteY4" fmla="*/ 4511707 h 4524946"/>
                <a:gd name="connsiteX5" fmla="*/ 0 w 3435057"/>
                <a:gd name="connsiteY5" fmla="*/ 4524947 h 4524946"/>
                <a:gd name="connsiteX6" fmla="*/ 3435058 w 3435057"/>
                <a:gd name="connsiteY6" fmla="*/ 696182 h 4524946"/>
                <a:gd name="connsiteX7" fmla="*/ 3432681 w 3435057"/>
                <a:gd name="connsiteY7" fmla="*/ 693896 h 4524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5057" h="4524946">
                  <a:moveTo>
                    <a:pt x="3432681" y="693896"/>
                  </a:moveTo>
                  <a:lnTo>
                    <a:pt x="2662151" y="0"/>
                  </a:lnTo>
                  <a:lnTo>
                    <a:pt x="2648840" y="0"/>
                  </a:lnTo>
                  <a:lnTo>
                    <a:pt x="3422698" y="696849"/>
                  </a:lnTo>
                  <a:lnTo>
                    <a:pt x="0" y="4511707"/>
                  </a:lnTo>
                  <a:lnTo>
                    <a:pt x="0" y="4524947"/>
                  </a:lnTo>
                  <a:lnTo>
                    <a:pt x="3435058" y="696182"/>
                  </a:lnTo>
                  <a:lnTo>
                    <a:pt x="3432681" y="693896"/>
                  </a:lnTo>
                  <a:close/>
                </a:path>
              </a:pathLst>
            </a:custGeom>
            <a:grpFill/>
            <a:ln w="9500" cap="flat">
              <a:noFill/>
              <a:prstDash val="solid"/>
              <a:miter/>
            </a:ln>
          </p:spPr>
          <p:txBody>
            <a:bodyPr rtlCol="0" anchor="ctr"/>
            <a:lstStyle/>
            <a:p>
              <a:endParaRPr lang="nl-NL"/>
            </a:p>
          </p:txBody>
        </p:sp>
        <p:sp>
          <p:nvSpPr>
            <p:cNvPr id="30" name="Vrije vorm 29">
              <a:extLst>
                <a:ext uri="{FF2B5EF4-FFF2-40B4-BE49-F238E27FC236}">
                  <a16:creationId xmlns:a16="http://schemas.microsoft.com/office/drawing/2014/main" id="{7A30DC8F-484F-354B-AE7E-B8CC4B48E1B0}"/>
                </a:ext>
              </a:extLst>
            </p:cNvPr>
            <p:cNvSpPr/>
            <p:nvPr/>
          </p:nvSpPr>
          <p:spPr>
            <a:xfrm>
              <a:off x="5486400" y="1257300"/>
              <a:ext cx="3551341" cy="4648200"/>
            </a:xfrm>
            <a:custGeom>
              <a:avLst/>
              <a:gdLst>
                <a:gd name="connsiteX0" fmla="*/ 3548964 w 3551341"/>
                <a:gd name="connsiteY0" fmla="*/ 687610 h 4648200"/>
                <a:gd name="connsiteX1" fmla="*/ 2785375 w 3551341"/>
                <a:gd name="connsiteY1" fmla="*/ 0 h 4648200"/>
                <a:gd name="connsiteX2" fmla="*/ 2775106 w 3551341"/>
                <a:gd name="connsiteY2" fmla="*/ 0 h 4648200"/>
                <a:gd name="connsiteX3" fmla="*/ 3541833 w 3551341"/>
                <a:gd name="connsiteY3" fmla="*/ 690563 h 4648200"/>
                <a:gd name="connsiteX4" fmla="*/ 0 w 3551341"/>
                <a:gd name="connsiteY4" fmla="*/ 4638294 h 4648200"/>
                <a:gd name="connsiteX5" fmla="*/ 0 w 3551341"/>
                <a:gd name="connsiteY5" fmla="*/ 4648200 h 4648200"/>
                <a:gd name="connsiteX6" fmla="*/ 3551341 w 3551341"/>
                <a:gd name="connsiteY6" fmla="*/ 689991 h 4648200"/>
                <a:gd name="connsiteX7" fmla="*/ 3548964 w 3551341"/>
                <a:gd name="connsiteY7" fmla="*/ 687610 h 4648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51341" h="4648200">
                  <a:moveTo>
                    <a:pt x="3548964" y="687610"/>
                  </a:moveTo>
                  <a:lnTo>
                    <a:pt x="2785375" y="0"/>
                  </a:lnTo>
                  <a:lnTo>
                    <a:pt x="2775106" y="0"/>
                  </a:lnTo>
                  <a:lnTo>
                    <a:pt x="3541833" y="690563"/>
                  </a:lnTo>
                  <a:lnTo>
                    <a:pt x="0" y="4638294"/>
                  </a:lnTo>
                  <a:lnTo>
                    <a:pt x="0" y="4648200"/>
                  </a:lnTo>
                  <a:lnTo>
                    <a:pt x="3551341" y="689991"/>
                  </a:lnTo>
                  <a:lnTo>
                    <a:pt x="3548964" y="687610"/>
                  </a:lnTo>
                  <a:close/>
                </a:path>
              </a:pathLst>
            </a:custGeom>
            <a:grpFill/>
            <a:ln w="9500" cap="flat">
              <a:noFill/>
              <a:prstDash val="solid"/>
              <a:miter/>
            </a:ln>
          </p:spPr>
          <p:txBody>
            <a:bodyPr rtlCol="0" anchor="ctr"/>
            <a:lstStyle/>
            <a:p>
              <a:endParaRPr lang="nl-NL"/>
            </a:p>
          </p:txBody>
        </p:sp>
        <p:sp>
          <p:nvSpPr>
            <p:cNvPr id="31" name="Vrije vorm 30">
              <a:extLst>
                <a:ext uri="{FF2B5EF4-FFF2-40B4-BE49-F238E27FC236}">
                  <a16:creationId xmlns:a16="http://schemas.microsoft.com/office/drawing/2014/main" id="{C77282F5-BF9B-BB43-A612-EE8914A00D93}"/>
                </a:ext>
              </a:extLst>
            </p:cNvPr>
            <p:cNvSpPr/>
            <p:nvPr/>
          </p:nvSpPr>
          <p:spPr>
            <a:xfrm>
              <a:off x="5486400" y="1257300"/>
              <a:ext cx="3086303" cy="4154709"/>
            </a:xfrm>
            <a:custGeom>
              <a:avLst/>
              <a:gdLst>
                <a:gd name="connsiteX0" fmla="*/ 3084212 w 3086303"/>
                <a:gd name="connsiteY0" fmla="*/ 712756 h 4154709"/>
                <a:gd name="connsiteX1" fmla="*/ 2292764 w 3086303"/>
                <a:gd name="connsiteY1" fmla="*/ 0 h 4154709"/>
                <a:gd name="connsiteX2" fmla="*/ 2269755 w 3086303"/>
                <a:gd name="connsiteY2" fmla="*/ 0 h 4154709"/>
                <a:gd name="connsiteX3" fmla="*/ 3064721 w 3086303"/>
                <a:gd name="connsiteY3" fmla="*/ 715994 h 4154709"/>
                <a:gd name="connsiteX4" fmla="*/ 0 w 3086303"/>
                <a:gd name="connsiteY4" fmla="*/ 4131850 h 4154709"/>
                <a:gd name="connsiteX5" fmla="*/ 0 w 3086303"/>
                <a:gd name="connsiteY5" fmla="*/ 4154710 h 4154709"/>
                <a:gd name="connsiteX6" fmla="*/ 3086304 w 3086303"/>
                <a:gd name="connsiteY6" fmla="*/ 714756 h 4154709"/>
                <a:gd name="connsiteX7" fmla="*/ 3084212 w 3086303"/>
                <a:gd name="connsiteY7" fmla="*/ 712756 h 4154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6303" h="4154709">
                  <a:moveTo>
                    <a:pt x="3084212" y="712756"/>
                  </a:moveTo>
                  <a:lnTo>
                    <a:pt x="2292764" y="0"/>
                  </a:lnTo>
                  <a:lnTo>
                    <a:pt x="2269755" y="0"/>
                  </a:lnTo>
                  <a:lnTo>
                    <a:pt x="3064721" y="715994"/>
                  </a:lnTo>
                  <a:lnTo>
                    <a:pt x="0" y="4131850"/>
                  </a:lnTo>
                  <a:lnTo>
                    <a:pt x="0" y="4154710"/>
                  </a:lnTo>
                  <a:lnTo>
                    <a:pt x="3086304" y="714756"/>
                  </a:lnTo>
                  <a:lnTo>
                    <a:pt x="3084212" y="712756"/>
                  </a:lnTo>
                  <a:close/>
                </a:path>
              </a:pathLst>
            </a:custGeom>
            <a:grpFill/>
            <a:ln w="9500" cap="flat">
              <a:noFill/>
              <a:prstDash val="solid"/>
              <a:miter/>
            </a:ln>
          </p:spPr>
          <p:txBody>
            <a:bodyPr rtlCol="0" anchor="ctr"/>
            <a:lstStyle/>
            <a:p>
              <a:endParaRPr lang="nl-NL"/>
            </a:p>
          </p:txBody>
        </p:sp>
        <p:sp>
          <p:nvSpPr>
            <p:cNvPr id="32" name="Vrije vorm 31">
              <a:extLst>
                <a:ext uri="{FF2B5EF4-FFF2-40B4-BE49-F238E27FC236}">
                  <a16:creationId xmlns:a16="http://schemas.microsoft.com/office/drawing/2014/main" id="{750D24F8-FB46-484A-8F7A-40FDE5132C88}"/>
                </a:ext>
              </a:extLst>
            </p:cNvPr>
            <p:cNvSpPr/>
            <p:nvPr/>
          </p:nvSpPr>
          <p:spPr>
            <a:xfrm>
              <a:off x="5486400" y="1257300"/>
              <a:ext cx="2272512" cy="3290887"/>
            </a:xfrm>
            <a:custGeom>
              <a:avLst/>
              <a:gdLst>
                <a:gd name="connsiteX0" fmla="*/ 2270801 w 2272512"/>
                <a:gd name="connsiteY0" fmla="*/ 756571 h 3290887"/>
                <a:gd name="connsiteX1" fmla="*/ 1430672 w 2272512"/>
                <a:gd name="connsiteY1" fmla="*/ 0 h 3290887"/>
                <a:gd name="connsiteX2" fmla="*/ 1385224 w 2272512"/>
                <a:gd name="connsiteY2" fmla="*/ 0 h 3290887"/>
                <a:gd name="connsiteX3" fmla="*/ 2229631 w 2272512"/>
                <a:gd name="connsiteY3" fmla="*/ 760381 h 3290887"/>
                <a:gd name="connsiteX4" fmla="*/ 0 w 2272512"/>
                <a:gd name="connsiteY4" fmla="*/ 3245549 h 3290887"/>
                <a:gd name="connsiteX5" fmla="*/ 0 w 2272512"/>
                <a:gd name="connsiteY5" fmla="*/ 3290888 h 3290887"/>
                <a:gd name="connsiteX6" fmla="*/ 2272512 w 2272512"/>
                <a:gd name="connsiteY6" fmla="*/ 758095 h 3290887"/>
                <a:gd name="connsiteX7" fmla="*/ 2270801 w 2272512"/>
                <a:gd name="connsiteY7" fmla="*/ 756571 h 3290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2512" h="3290887">
                  <a:moveTo>
                    <a:pt x="2270801" y="756571"/>
                  </a:moveTo>
                  <a:lnTo>
                    <a:pt x="1430672" y="0"/>
                  </a:lnTo>
                  <a:lnTo>
                    <a:pt x="1385224" y="0"/>
                  </a:lnTo>
                  <a:lnTo>
                    <a:pt x="2229631" y="760381"/>
                  </a:lnTo>
                  <a:lnTo>
                    <a:pt x="0" y="3245549"/>
                  </a:lnTo>
                  <a:lnTo>
                    <a:pt x="0" y="3290888"/>
                  </a:lnTo>
                  <a:lnTo>
                    <a:pt x="2272512" y="758095"/>
                  </a:lnTo>
                  <a:lnTo>
                    <a:pt x="2270801" y="756571"/>
                  </a:lnTo>
                  <a:close/>
                </a:path>
              </a:pathLst>
            </a:custGeom>
            <a:grpFill/>
            <a:ln w="9500" cap="flat">
              <a:noFill/>
              <a:prstDash val="solid"/>
              <a:miter/>
            </a:ln>
          </p:spPr>
          <p:txBody>
            <a:bodyPr rtlCol="0" anchor="ctr"/>
            <a:lstStyle/>
            <a:p>
              <a:endParaRPr lang="nl-NL"/>
            </a:p>
          </p:txBody>
        </p:sp>
        <p:sp>
          <p:nvSpPr>
            <p:cNvPr id="33" name="Vrije vorm 32">
              <a:extLst>
                <a:ext uri="{FF2B5EF4-FFF2-40B4-BE49-F238E27FC236}">
                  <a16:creationId xmlns:a16="http://schemas.microsoft.com/office/drawing/2014/main" id="{B14F6C1C-3FC3-974B-9F39-D33E6E72DE8D}"/>
                </a:ext>
              </a:extLst>
            </p:cNvPr>
            <p:cNvSpPr/>
            <p:nvPr/>
          </p:nvSpPr>
          <p:spPr>
            <a:xfrm>
              <a:off x="5486400" y="1257300"/>
              <a:ext cx="2156324" cy="3167633"/>
            </a:xfrm>
            <a:custGeom>
              <a:avLst/>
              <a:gdLst>
                <a:gd name="connsiteX0" fmla="*/ 2154613 w 2156324"/>
                <a:gd name="connsiteY0" fmla="*/ 762762 h 3167633"/>
                <a:gd name="connsiteX1" fmla="*/ 1307543 w 2156324"/>
                <a:gd name="connsiteY1" fmla="*/ 0 h 3167633"/>
                <a:gd name="connsiteX2" fmla="*/ 1258957 w 2156324"/>
                <a:gd name="connsiteY2" fmla="*/ 0 h 3167633"/>
                <a:gd name="connsiteX3" fmla="*/ 2110401 w 2156324"/>
                <a:gd name="connsiteY3" fmla="*/ 766763 h 3167633"/>
                <a:gd name="connsiteX4" fmla="*/ 0 w 2156324"/>
                <a:gd name="connsiteY4" fmla="*/ 3118866 h 3167633"/>
                <a:gd name="connsiteX5" fmla="*/ 0 w 2156324"/>
                <a:gd name="connsiteY5" fmla="*/ 3167634 h 3167633"/>
                <a:gd name="connsiteX6" fmla="*/ 2156324 w 2156324"/>
                <a:gd name="connsiteY6" fmla="*/ 764381 h 3167633"/>
                <a:gd name="connsiteX7" fmla="*/ 2154613 w 2156324"/>
                <a:gd name="connsiteY7" fmla="*/ 762762 h 316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6324" h="3167633">
                  <a:moveTo>
                    <a:pt x="2154613" y="762762"/>
                  </a:moveTo>
                  <a:lnTo>
                    <a:pt x="1307543" y="0"/>
                  </a:lnTo>
                  <a:lnTo>
                    <a:pt x="1258957" y="0"/>
                  </a:lnTo>
                  <a:lnTo>
                    <a:pt x="2110401" y="766763"/>
                  </a:lnTo>
                  <a:lnTo>
                    <a:pt x="0" y="3118866"/>
                  </a:lnTo>
                  <a:lnTo>
                    <a:pt x="0" y="3167634"/>
                  </a:lnTo>
                  <a:lnTo>
                    <a:pt x="2156324" y="764381"/>
                  </a:lnTo>
                  <a:lnTo>
                    <a:pt x="2154613" y="762762"/>
                  </a:lnTo>
                  <a:close/>
                </a:path>
              </a:pathLst>
            </a:custGeom>
            <a:grpFill/>
            <a:ln w="9500" cap="flat">
              <a:noFill/>
              <a:prstDash val="solid"/>
              <a:miter/>
            </a:ln>
          </p:spPr>
          <p:txBody>
            <a:bodyPr rtlCol="0" anchor="ctr"/>
            <a:lstStyle/>
            <a:p>
              <a:endParaRPr lang="nl-NL"/>
            </a:p>
          </p:txBody>
        </p:sp>
        <p:sp>
          <p:nvSpPr>
            <p:cNvPr id="34" name="Vrije vorm 33">
              <a:extLst>
                <a:ext uri="{FF2B5EF4-FFF2-40B4-BE49-F238E27FC236}">
                  <a16:creationId xmlns:a16="http://schemas.microsoft.com/office/drawing/2014/main" id="{9FDC40BB-6B62-3F43-ADC5-F200912F11C7}"/>
                </a:ext>
              </a:extLst>
            </p:cNvPr>
            <p:cNvSpPr/>
            <p:nvPr/>
          </p:nvSpPr>
          <p:spPr>
            <a:xfrm>
              <a:off x="5486400" y="1257300"/>
              <a:ext cx="2388795" cy="3414426"/>
            </a:xfrm>
            <a:custGeom>
              <a:avLst/>
              <a:gdLst>
                <a:gd name="connsiteX0" fmla="*/ 2387084 w 2388795"/>
                <a:gd name="connsiteY0" fmla="*/ 750284 h 3414426"/>
                <a:gd name="connsiteX1" fmla="*/ 1553896 w 2388795"/>
                <a:gd name="connsiteY1" fmla="*/ 0 h 3414426"/>
                <a:gd name="connsiteX2" fmla="*/ 1511585 w 2388795"/>
                <a:gd name="connsiteY2" fmla="*/ 0 h 3414426"/>
                <a:gd name="connsiteX3" fmla="*/ 2348862 w 2388795"/>
                <a:gd name="connsiteY3" fmla="*/ 754094 h 3414426"/>
                <a:gd name="connsiteX4" fmla="*/ 0 w 2388795"/>
                <a:gd name="connsiteY4" fmla="*/ 3372136 h 3414426"/>
                <a:gd name="connsiteX5" fmla="*/ 0 w 2388795"/>
                <a:gd name="connsiteY5" fmla="*/ 3414427 h 3414426"/>
                <a:gd name="connsiteX6" fmla="*/ 2388795 w 2388795"/>
                <a:gd name="connsiteY6" fmla="*/ 751999 h 3414426"/>
                <a:gd name="connsiteX7" fmla="*/ 2387084 w 2388795"/>
                <a:gd name="connsiteY7" fmla="*/ 750284 h 3414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88795" h="3414426">
                  <a:moveTo>
                    <a:pt x="2387084" y="750284"/>
                  </a:moveTo>
                  <a:lnTo>
                    <a:pt x="1553896" y="0"/>
                  </a:lnTo>
                  <a:lnTo>
                    <a:pt x="1511585" y="0"/>
                  </a:lnTo>
                  <a:lnTo>
                    <a:pt x="2348862" y="754094"/>
                  </a:lnTo>
                  <a:lnTo>
                    <a:pt x="0" y="3372136"/>
                  </a:lnTo>
                  <a:lnTo>
                    <a:pt x="0" y="3414427"/>
                  </a:lnTo>
                  <a:lnTo>
                    <a:pt x="2388795" y="751999"/>
                  </a:lnTo>
                  <a:lnTo>
                    <a:pt x="2387084" y="750284"/>
                  </a:lnTo>
                  <a:close/>
                </a:path>
              </a:pathLst>
            </a:custGeom>
            <a:grpFill/>
            <a:ln w="9500" cap="flat">
              <a:noFill/>
              <a:prstDash val="solid"/>
              <a:miter/>
            </a:ln>
          </p:spPr>
          <p:txBody>
            <a:bodyPr rtlCol="0" anchor="ctr"/>
            <a:lstStyle/>
            <a:p>
              <a:endParaRPr lang="nl-NL"/>
            </a:p>
          </p:txBody>
        </p:sp>
        <p:sp>
          <p:nvSpPr>
            <p:cNvPr id="35" name="Vrije vorm 34">
              <a:extLst>
                <a:ext uri="{FF2B5EF4-FFF2-40B4-BE49-F238E27FC236}">
                  <a16:creationId xmlns:a16="http://schemas.microsoft.com/office/drawing/2014/main" id="{C713B9BE-2D63-D74A-B8C6-10371898C32F}"/>
                </a:ext>
              </a:extLst>
            </p:cNvPr>
            <p:cNvSpPr/>
            <p:nvPr/>
          </p:nvSpPr>
          <p:spPr>
            <a:xfrm>
              <a:off x="5486400" y="1257300"/>
              <a:ext cx="2737549" cy="3784568"/>
            </a:xfrm>
            <a:custGeom>
              <a:avLst/>
              <a:gdLst>
                <a:gd name="connsiteX0" fmla="*/ 2735553 w 2737549"/>
                <a:gd name="connsiteY0" fmla="*/ 731520 h 3784568"/>
                <a:gd name="connsiteX1" fmla="*/ 1923283 w 2737549"/>
                <a:gd name="connsiteY1" fmla="*/ 0 h 3784568"/>
                <a:gd name="connsiteX2" fmla="*/ 1890670 w 2737549"/>
                <a:gd name="connsiteY2" fmla="*/ 0 h 3784568"/>
                <a:gd name="connsiteX3" fmla="*/ 2706839 w 2737549"/>
                <a:gd name="connsiteY3" fmla="*/ 735044 h 3784568"/>
                <a:gd name="connsiteX4" fmla="*/ 0 w 2737549"/>
                <a:gd name="connsiteY4" fmla="*/ 3751993 h 3784568"/>
                <a:gd name="connsiteX5" fmla="*/ 0 w 2737549"/>
                <a:gd name="connsiteY5" fmla="*/ 3784568 h 3784568"/>
                <a:gd name="connsiteX6" fmla="*/ 2737550 w 2737549"/>
                <a:gd name="connsiteY6" fmla="*/ 733425 h 3784568"/>
                <a:gd name="connsiteX7" fmla="*/ 2735553 w 2737549"/>
                <a:gd name="connsiteY7" fmla="*/ 731520 h 3784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37549" h="3784568">
                  <a:moveTo>
                    <a:pt x="2735553" y="731520"/>
                  </a:moveTo>
                  <a:lnTo>
                    <a:pt x="1923283" y="0"/>
                  </a:lnTo>
                  <a:lnTo>
                    <a:pt x="1890670" y="0"/>
                  </a:lnTo>
                  <a:lnTo>
                    <a:pt x="2706839" y="735044"/>
                  </a:lnTo>
                  <a:lnTo>
                    <a:pt x="0" y="3751993"/>
                  </a:lnTo>
                  <a:lnTo>
                    <a:pt x="0" y="3784568"/>
                  </a:lnTo>
                  <a:lnTo>
                    <a:pt x="2737550" y="733425"/>
                  </a:lnTo>
                  <a:lnTo>
                    <a:pt x="2735553" y="731520"/>
                  </a:lnTo>
                  <a:close/>
                </a:path>
              </a:pathLst>
            </a:custGeom>
            <a:grpFill/>
            <a:ln w="9500" cap="flat">
              <a:noFill/>
              <a:prstDash val="solid"/>
              <a:miter/>
            </a:ln>
          </p:spPr>
          <p:txBody>
            <a:bodyPr rtlCol="0" anchor="ctr"/>
            <a:lstStyle/>
            <a:p>
              <a:endParaRPr lang="nl-NL"/>
            </a:p>
          </p:txBody>
        </p:sp>
        <p:sp>
          <p:nvSpPr>
            <p:cNvPr id="36" name="Vrije vorm 35">
              <a:extLst>
                <a:ext uri="{FF2B5EF4-FFF2-40B4-BE49-F238E27FC236}">
                  <a16:creationId xmlns:a16="http://schemas.microsoft.com/office/drawing/2014/main" id="{B85E9935-5E7E-4841-BA2A-A11CFEDB7F11}"/>
                </a:ext>
              </a:extLst>
            </p:cNvPr>
            <p:cNvSpPr/>
            <p:nvPr/>
          </p:nvSpPr>
          <p:spPr>
            <a:xfrm>
              <a:off x="5486400" y="1257300"/>
              <a:ext cx="2621266" cy="3661219"/>
            </a:xfrm>
            <a:custGeom>
              <a:avLst/>
              <a:gdLst>
                <a:gd name="connsiteX0" fmla="*/ 2619365 w 2621266"/>
                <a:gd name="connsiteY0" fmla="*/ 737711 h 3661219"/>
                <a:gd name="connsiteX1" fmla="*/ 1800154 w 2621266"/>
                <a:gd name="connsiteY1" fmla="*/ 0 h 3661219"/>
                <a:gd name="connsiteX2" fmla="*/ 1764308 w 2621266"/>
                <a:gd name="connsiteY2" fmla="*/ 0 h 3661219"/>
                <a:gd name="connsiteX3" fmla="*/ 2587513 w 2621266"/>
                <a:gd name="connsiteY3" fmla="*/ 741426 h 3661219"/>
                <a:gd name="connsiteX4" fmla="*/ 0 w 2621266"/>
                <a:gd name="connsiteY4" fmla="*/ 3625406 h 3661219"/>
                <a:gd name="connsiteX5" fmla="*/ 0 w 2621266"/>
                <a:gd name="connsiteY5" fmla="*/ 3661220 h 3661219"/>
                <a:gd name="connsiteX6" fmla="*/ 2621267 w 2621266"/>
                <a:gd name="connsiteY6" fmla="*/ 739616 h 3661219"/>
                <a:gd name="connsiteX7" fmla="*/ 2619365 w 2621266"/>
                <a:gd name="connsiteY7" fmla="*/ 737711 h 3661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21266" h="3661219">
                  <a:moveTo>
                    <a:pt x="2619365" y="737711"/>
                  </a:moveTo>
                  <a:lnTo>
                    <a:pt x="1800154" y="0"/>
                  </a:lnTo>
                  <a:lnTo>
                    <a:pt x="1764308" y="0"/>
                  </a:lnTo>
                  <a:lnTo>
                    <a:pt x="2587513" y="741426"/>
                  </a:lnTo>
                  <a:lnTo>
                    <a:pt x="0" y="3625406"/>
                  </a:lnTo>
                  <a:lnTo>
                    <a:pt x="0" y="3661220"/>
                  </a:lnTo>
                  <a:lnTo>
                    <a:pt x="2621267" y="739616"/>
                  </a:lnTo>
                  <a:lnTo>
                    <a:pt x="2619365" y="737711"/>
                  </a:lnTo>
                  <a:close/>
                </a:path>
              </a:pathLst>
            </a:custGeom>
            <a:grpFill/>
            <a:ln w="9500" cap="flat">
              <a:noFill/>
              <a:prstDash val="solid"/>
              <a:miter/>
            </a:ln>
          </p:spPr>
          <p:txBody>
            <a:bodyPr rtlCol="0" anchor="ctr"/>
            <a:lstStyle/>
            <a:p>
              <a:endParaRPr lang="nl-NL"/>
            </a:p>
          </p:txBody>
        </p:sp>
        <p:sp>
          <p:nvSpPr>
            <p:cNvPr id="37" name="Vrije vorm 36">
              <a:extLst>
                <a:ext uri="{FF2B5EF4-FFF2-40B4-BE49-F238E27FC236}">
                  <a16:creationId xmlns:a16="http://schemas.microsoft.com/office/drawing/2014/main" id="{07003A6B-D7F1-6A4F-82BD-0C41411D74E3}"/>
                </a:ext>
              </a:extLst>
            </p:cNvPr>
            <p:cNvSpPr/>
            <p:nvPr/>
          </p:nvSpPr>
          <p:spPr>
            <a:xfrm>
              <a:off x="5486400" y="1257300"/>
              <a:ext cx="2505078" cy="3537775"/>
            </a:xfrm>
            <a:custGeom>
              <a:avLst/>
              <a:gdLst>
                <a:gd name="connsiteX0" fmla="*/ 2503272 w 2505078"/>
                <a:gd name="connsiteY0" fmla="*/ 743998 h 3537775"/>
                <a:gd name="connsiteX1" fmla="*/ 1677120 w 2505078"/>
                <a:gd name="connsiteY1" fmla="*/ 0 h 3537775"/>
                <a:gd name="connsiteX2" fmla="*/ 1637947 w 2505078"/>
                <a:gd name="connsiteY2" fmla="*/ 0 h 3537775"/>
                <a:gd name="connsiteX3" fmla="*/ 2468283 w 2505078"/>
                <a:gd name="connsiteY3" fmla="*/ 747713 h 3537775"/>
                <a:gd name="connsiteX4" fmla="*/ 0 w 2505078"/>
                <a:gd name="connsiteY4" fmla="*/ 3498723 h 3537775"/>
                <a:gd name="connsiteX5" fmla="*/ 0 w 2505078"/>
                <a:gd name="connsiteY5" fmla="*/ 3537776 h 3537775"/>
                <a:gd name="connsiteX6" fmla="*/ 2505079 w 2505078"/>
                <a:gd name="connsiteY6" fmla="*/ 745808 h 3537775"/>
                <a:gd name="connsiteX7" fmla="*/ 2503272 w 2505078"/>
                <a:gd name="connsiteY7" fmla="*/ 743998 h 353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05078" h="3537775">
                  <a:moveTo>
                    <a:pt x="2503272" y="743998"/>
                  </a:moveTo>
                  <a:lnTo>
                    <a:pt x="1677120" y="0"/>
                  </a:lnTo>
                  <a:lnTo>
                    <a:pt x="1637947" y="0"/>
                  </a:lnTo>
                  <a:lnTo>
                    <a:pt x="2468283" y="747713"/>
                  </a:lnTo>
                  <a:lnTo>
                    <a:pt x="0" y="3498723"/>
                  </a:lnTo>
                  <a:lnTo>
                    <a:pt x="0" y="3537776"/>
                  </a:lnTo>
                  <a:lnTo>
                    <a:pt x="2505079" y="745808"/>
                  </a:lnTo>
                  <a:lnTo>
                    <a:pt x="2503272" y="743998"/>
                  </a:lnTo>
                  <a:close/>
                </a:path>
              </a:pathLst>
            </a:custGeom>
            <a:grpFill/>
            <a:ln w="9500" cap="flat">
              <a:noFill/>
              <a:prstDash val="solid"/>
              <a:miter/>
            </a:ln>
          </p:spPr>
          <p:txBody>
            <a:bodyPr rtlCol="0" anchor="ctr"/>
            <a:lstStyle/>
            <a:p>
              <a:endParaRPr lang="nl-NL"/>
            </a:p>
          </p:txBody>
        </p:sp>
        <p:sp>
          <p:nvSpPr>
            <p:cNvPr id="38" name="Vrije vorm 37">
              <a:extLst>
                <a:ext uri="{FF2B5EF4-FFF2-40B4-BE49-F238E27FC236}">
                  <a16:creationId xmlns:a16="http://schemas.microsoft.com/office/drawing/2014/main" id="{4AFDD523-1E17-8D4E-ABFF-EC387C949F46}"/>
                </a:ext>
              </a:extLst>
            </p:cNvPr>
            <p:cNvSpPr/>
            <p:nvPr/>
          </p:nvSpPr>
          <p:spPr>
            <a:xfrm>
              <a:off x="5486400" y="1632204"/>
              <a:ext cx="528741" cy="1065466"/>
            </a:xfrm>
            <a:custGeom>
              <a:avLst/>
              <a:gdLst>
                <a:gd name="connsiteX0" fmla="*/ 528076 w 528741"/>
                <a:gd name="connsiteY0" fmla="*/ 475583 h 1065466"/>
                <a:gd name="connsiteX1" fmla="*/ 0 w 528741"/>
                <a:gd name="connsiteY1" fmla="*/ 0 h 1065466"/>
                <a:gd name="connsiteX2" fmla="*/ 0 w 528741"/>
                <a:gd name="connsiteY2" fmla="*/ 84392 h 1065466"/>
                <a:gd name="connsiteX3" fmla="*/ 440221 w 528741"/>
                <a:gd name="connsiteY3" fmla="*/ 480822 h 1065466"/>
                <a:gd name="connsiteX4" fmla="*/ 0 w 528741"/>
                <a:gd name="connsiteY4" fmla="*/ 971550 h 1065466"/>
                <a:gd name="connsiteX5" fmla="*/ 0 w 528741"/>
                <a:gd name="connsiteY5" fmla="*/ 1065467 h 1065466"/>
                <a:gd name="connsiteX6" fmla="*/ 528741 w 528741"/>
                <a:gd name="connsiteY6" fmla="*/ 476155 h 1065466"/>
                <a:gd name="connsiteX7" fmla="*/ 528076 w 528741"/>
                <a:gd name="connsiteY7" fmla="*/ 475583 h 1065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8741" h="1065466">
                  <a:moveTo>
                    <a:pt x="528076" y="475583"/>
                  </a:moveTo>
                  <a:lnTo>
                    <a:pt x="0" y="0"/>
                  </a:lnTo>
                  <a:lnTo>
                    <a:pt x="0" y="84392"/>
                  </a:lnTo>
                  <a:lnTo>
                    <a:pt x="440221" y="480822"/>
                  </a:lnTo>
                  <a:lnTo>
                    <a:pt x="0" y="971550"/>
                  </a:lnTo>
                  <a:lnTo>
                    <a:pt x="0" y="1065467"/>
                  </a:lnTo>
                  <a:lnTo>
                    <a:pt x="528741" y="476155"/>
                  </a:lnTo>
                  <a:lnTo>
                    <a:pt x="528076" y="475583"/>
                  </a:lnTo>
                  <a:close/>
                </a:path>
              </a:pathLst>
            </a:custGeom>
            <a:grpFill/>
            <a:ln w="9500" cap="flat">
              <a:noFill/>
              <a:prstDash val="solid"/>
              <a:miter/>
            </a:ln>
          </p:spPr>
          <p:txBody>
            <a:bodyPr rtlCol="0" anchor="ctr"/>
            <a:lstStyle/>
            <a:p>
              <a:endParaRPr lang="nl-NL"/>
            </a:p>
          </p:txBody>
        </p:sp>
        <p:sp>
          <p:nvSpPr>
            <p:cNvPr id="39" name="Vrije vorm 38">
              <a:extLst>
                <a:ext uri="{FF2B5EF4-FFF2-40B4-BE49-F238E27FC236}">
                  <a16:creationId xmlns:a16="http://schemas.microsoft.com/office/drawing/2014/main" id="{BD31B02D-9F39-FB4E-A70E-FAB2576D6FD8}"/>
                </a:ext>
              </a:extLst>
            </p:cNvPr>
            <p:cNvSpPr/>
            <p:nvPr/>
          </p:nvSpPr>
          <p:spPr>
            <a:xfrm>
              <a:off x="5486400" y="1410366"/>
              <a:ext cx="761212" cy="1534001"/>
            </a:xfrm>
            <a:custGeom>
              <a:avLst/>
              <a:gdLst>
                <a:gd name="connsiteX0" fmla="*/ 760452 w 761212"/>
                <a:gd name="connsiteY0" fmla="*/ 684848 h 1534001"/>
                <a:gd name="connsiteX1" fmla="*/ 0 w 761212"/>
                <a:gd name="connsiteY1" fmla="*/ 0 h 1534001"/>
                <a:gd name="connsiteX2" fmla="*/ 0 w 761212"/>
                <a:gd name="connsiteY2" fmla="*/ 78677 h 1534001"/>
                <a:gd name="connsiteX3" fmla="*/ 678778 w 761212"/>
                <a:gd name="connsiteY3" fmla="*/ 689991 h 1534001"/>
                <a:gd name="connsiteX4" fmla="*/ 0 w 761212"/>
                <a:gd name="connsiteY4" fmla="*/ 1446562 h 1534001"/>
                <a:gd name="connsiteX5" fmla="*/ 0 w 761212"/>
                <a:gd name="connsiteY5" fmla="*/ 1534001 h 1534001"/>
                <a:gd name="connsiteX6" fmla="*/ 761212 w 761212"/>
                <a:gd name="connsiteY6" fmla="*/ 685610 h 1534001"/>
                <a:gd name="connsiteX7" fmla="*/ 760452 w 761212"/>
                <a:gd name="connsiteY7" fmla="*/ 684848 h 1534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1212" h="1534001">
                  <a:moveTo>
                    <a:pt x="760452" y="684848"/>
                  </a:moveTo>
                  <a:lnTo>
                    <a:pt x="0" y="0"/>
                  </a:lnTo>
                  <a:lnTo>
                    <a:pt x="0" y="78677"/>
                  </a:lnTo>
                  <a:lnTo>
                    <a:pt x="678778" y="689991"/>
                  </a:lnTo>
                  <a:lnTo>
                    <a:pt x="0" y="1446562"/>
                  </a:lnTo>
                  <a:lnTo>
                    <a:pt x="0" y="1534001"/>
                  </a:lnTo>
                  <a:lnTo>
                    <a:pt x="761212" y="685610"/>
                  </a:lnTo>
                  <a:lnTo>
                    <a:pt x="760452" y="684848"/>
                  </a:lnTo>
                  <a:close/>
                </a:path>
              </a:pathLst>
            </a:custGeom>
            <a:grpFill/>
            <a:ln w="9500" cap="flat">
              <a:noFill/>
              <a:prstDash val="solid"/>
              <a:miter/>
            </a:ln>
          </p:spPr>
          <p:txBody>
            <a:bodyPr rtlCol="0" anchor="ctr"/>
            <a:lstStyle/>
            <a:p>
              <a:endParaRPr lang="nl-NL"/>
            </a:p>
          </p:txBody>
        </p:sp>
        <p:sp>
          <p:nvSpPr>
            <p:cNvPr id="40" name="Vrije vorm 39">
              <a:extLst>
                <a:ext uri="{FF2B5EF4-FFF2-40B4-BE49-F238E27FC236}">
                  <a16:creationId xmlns:a16="http://schemas.microsoft.com/office/drawing/2014/main" id="{CB9172DC-C7A0-C643-89FF-042CFA50990D}"/>
                </a:ext>
              </a:extLst>
            </p:cNvPr>
            <p:cNvSpPr/>
            <p:nvPr/>
          </p:nvSpPr>
          <p:spPr>
            <a:xfrm>
              <a:off x="5486400" y="1521332"/>
              <a:ext cx="644929" cy="1299686"/>
            </a:xfrm>
            <a:custGeom>
              <a:avLst/>
              <a:gdLst>
                <a:gd name="connsiteX0" fmla="*/ 644264 w 644929"/>
                <a:gd name="connsiteY0" fmla="*/ 580168 h 1299686"/>
                <a:gd name="connsiteX1" fmla="*/ 0 w 644929"/>
                <a:gd name="connsiteY1" fmla="*/ 0 h 1299686"/>
                <a:gd name="connsiteX2" fmla="*/ 0 w 644929"/>
                <a:gd name="connsiteY2" fmla="*/ 81534 h 1299686"/>
                <a:gd name="connsiteX3" fmla="*/ 559547 w 644929"/>
                <a:gd name="connsiteY3" fmla="*/ 585407 h 1299686"/>
                <a:gd name="connsiteX4" fmla="*/ 0 w 644929"/>
                <a:gd name="connsiteY4" fmla="*/ 1209008 h 1299686"/>
                <a:gd name="connsiteX5" fmla="*/ 0 w 644929"/>
                <a:gd name="connsiteY5" fmla="*/ 1299686 h 1299686"/>
                <a:gd name="connsiteX6" fmla="*/ 644929 w 644929"/>
                <a:gd name="connsiteY6" fmla="*/ 580835 h 1299686"/>
                <a:gd name="connsiteX7" fmla="*/ 644264 w 644929"/>
                <a:gd name="connsiteY7" fmla="*/ 580168 h 1299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4929" h="1299686">
                  <a:moveTo>
                    <a:pt x="644264" y="580168"/>
                  </a:moveTo>
                  <a:lnTo>
                    <a:pt x="0" y="0"/>
                  </a:lnTo>
                  <a:lnTo>
                    <a:pt x="0" y="81534"/>
                  </a:lnTo>
                  <a:lnTo>
                    <a:pt x="559547" y="585407"/>
                  </a:lnTo>
                  <a:lnTo>
                    <a:pt x="0" y="1209008"/>
                  </a:lnTo>
                  <a:lnTo>
                    <a:pt x="0" y="1299686"/>
                  </a:lnTo>
                  <a:lnTo>
                    <a:pt x="644929" y="580835"/>
                  </a:lnTo>
                  <a:lnTo>
                    <a:pt x="644264" y="580168"/>
                  </a:lnTo>
                  <a:close/>
                </a:path>
              </a:pathLst>
            </a:custGeom>
            <a:grpFill/>
            <a:ln w="9500" cap="flat">
              <a:noFill/>
              <a:prstDash val="solid"/>
              <a:miter/>
            </a:ln>
          </p:spPr>
          <p:txBody>
            <a:bodyPr rtlCol="0" anchor="ctr"/>
            <a:lstStyle/>
            <a:p>
              <a:endParaRPr lang="nl-NL"/>
            </a:p>
          </p:txBody>
        </p:sp>
      </p:grpSp>
      <p:sp>
        <p:nvSpPr>
          <p:cNvPr id="28" name="Tijdelijke aanduiding voor titel 1">
            <a:extLst>
              <a:ext uri="{FF2B5EF4-FFF2-40B4-BE49-F238E27FC236}">
                <a16:creationId xmlns:a16="http://schemas.microsoft.com/office/drawing/2014/main" id="{6F71CCCC-124B-CE49-B301-F56BEE497DF4}"/>
              </a:ext>
            </a:extLst>
          </p:cNvPr>
          <p:cNvSpPr>
            <a:spLocks noGrp="1"/>
          </p:cNvSpPr>
          <p:nvPr>
            <p:ph type="title"/>
          </p:nvPr>
        </p:nvSpPr>
        <p:spPr>
          <a:xfrm>
            <a:off x="1509284" y="292768"/>
            <a:ext cx="10131710" cy="854075"/>
          </a:xfrm>
          <a:prstGeom prst="rect">
            <a:avLst/>
          </a:prstGeom>
        </p:spPr>
        <p:txBody>
          <a:bodyPr vert="horz" lIns="91440" tIns="45720" rIns="91440" bIns="45720" rtlCol="0" anchor="ctr">
            <a:normAutofit/>
          </a:bodyPr>
          <a:lstStyle>
            <a:lvl1pPr>
              <a:defRPr sz="2600">
                <a:solidFill>
                  <a:srgbClr val="005578"/>
                </a:solidFill>
              </a:defRPr>
            </a:lvl1pPr>
          </a:lstStyle>
          <a:p>
            <a:endParaRPr lang="nl-NL"/>
          </a:p>
        </p:txBody>
      </p:sp>
      <p:sp>
        <p:nvSpPr>
          <p:cNvPr id="5" name="Tijdelijke aanduiding voor grafiek 5">
            <a:extLst>
              <a:ext uri="{FF2B5EF4-FFF2-40B4-BE49-F238E27FC236}">
                <a16:creationId xmlns:a16="http://schemas.microsoft.com/office/drawing/2014/main" id="{267C2E0E-DEC0-D84B-98A7-0ABB29F75DF1}"/>
              </a:ext>
            </a:extLst>
          </p:cNvPr>
          <p:cNvSpPr>
            <a:spLocks noGrp="1"/>
          </p:cNvSpPr>
          <p:nvPr>
            <p:ph type="chart" sz="quarter" idx="10"/>
          </p:nvPr>
        </p:nvSpPr>
        <p:spPr>
          <a:xfrm>
            <a:off x="1509284" y="1280160"/>
            <a:ext cx="7196423" cy="5057140"/>
          </a:xfrm>
          <a:prstGeom prst="rect">
            <a:avLst/>
          </a:prstGeom>
        </p:spPr>
        <p:txBody>
          <a:bodyPr/>
          <a:lstStyle/>
          <a:p>
            <a:endParaRPr lang="nl-NL"/>
          </a:p>
        </p:txBody>
      </p:sp>
      <p:sp>
        <p:nvSpPr>
          <p:cNvPr id="6" name="Tijdelijke aanduiding voor tekst 7">
            <a:extLst>
              <a:ext uri="{FF2B5EF4-FFF2-40B4-BE49-F238E27FC236}">
                <a16:creationId xmlns:a16="http://schemas.microsoft.com/office/drawing/2014/main" id="{FB8FFA99-09C5-4344-87B0-6A8632BC98F5}"/>
              </a:ext>
            </a:extLst>
          </p:cNvPr>
          <p:cNvSpPr>
            <a:spLocks noGrp="1"/>
          </p:cNvSpPr>
          <p:nvPr>
            <p:ph type="body" sz="quarter" idx="11" hasCustomPrompt="1"/>
          </p:nvPr>
        </p:nvSpPr>
        <p:spPr>
          <a:xfrm>
            <a:off x="8950733" y="1280160"/>
            <a:ext cx="2690261" cy="5057139"/>
          </a:xfrm>
          <a:prstGeom prst="rect">
            <a:avLst/>
          </a:prstGeom>
        </p:spPr>
        <p:txBody>
          <a:bodyPr/>
          <a:lstStyle>
            <a:lvl1pPr marL="0" indent="0">
              <a:lnSpc>
                <a:spcPts val="1600"/>
              </a:lnSpc>
              <a:buNone/>
              <a:defRPr sz="1200" baseline="0">
                <a:solidFill>
                  <a:srgbClr val="005578"/>
                </a:solidFill>
              </a:defRPr>
            </a:lvl1pPr>
          </a:lstStyle>
          <a:p>
            <a:r>
              <a:rPr lang="nl-NL"/>
              <a:t>Via het menu ‘Grafiekontwerp’ kunt u de grafiek naar wens opmaken;</a:t>
            </a:r>
            <a:br>
              <a:rPr lang="nl-NL"/>
            </a:br>
            <a:r>
              <a:rPr lang="nl-NL"/>
              <a:t>Maak alleen gebruik van vormopvulling en géén contourkleur.</a:t>
            </a:r>
          </a:p>
        </p:txBody>
      </p:sp>
    </p:spTree>
    <p:extLst>
      <p:ext uri="{BB962C8B-B14F-4D97-AF65-F5344CB8AC3E}">
        <p14:creationId xmlns:p14="http://schemas.microsoft.com/office/powerpoint/2010/main" val="1597503790"/>
      </p:ext>
    </p:extLst>
  </p:cSld>
  <p:clrMapOvr>
    <a:masterClrMapping/>
  </p:clrMapOvr>
  <mc:AlternateContent xmlns:mc="http://schemas.openxmlformats.org/markup-compatibility/2006" xmlns:p14="http://schemas.microsoft.com/office/powerpoint/2010/main">
    <mc:Choice Requires="p14">
      <p:transition spd="slow" p14:dur="800">
        <p:push/>
      </p:transition>
    </mc:Choice>
    <mc:Fallback xmlns="">
      <p:transition spd="slow">
        <p:push/>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0"/>
                                  </p:stCondLst>
                                  <p:endCondLst>
                                    <p:cond evt="begin" delay="0">
                                      <p:tn val="5"/>
                                    </p:cond>
                                  </p:end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par>
                                <p:cTn id="8" presetID="2" presetClass="entr" presetSubtype="2" accel="50000" decel="50000" fill="hold" grpId="0" nodeType="withEffect">
                                  <p:stCondLst>
                                    <p:cond delay="0"/>
                                  </p:stCondLst>
                                  <p:childTnLst>
                                    <p:set>
                                      <p:cBhvr>
                                        <p:cTn id="9" dur="1" fill="hold">
                                          <p:stCondLst>
                                            <p:cond delay="0"/>
                                          </p:stCondLst>
                                        </p:cTn>
                                        <p:tgtEl>
                                          <p:spTgt spid="6">
                                            <p:txEl>
                                              <p:pRg st="0" end="0"/>
                                            </p:txEl>
                                          </p:spTgt>
                                        </p:tgtEl>
                                        <p:attrNameLst>
                                          <p:attrName>style.visibility</p:attrName>
                                        </p:attrNameLst>
                                      </p:cBhvr>
                                      <p:to>
                                        <p:strVal val="visible"/>
                                      </p:to>
                                    </p:set>
                                    <p:anim calcmode="lin" valueType="num">
                                      <p:cBhvr additive="base">
                                        <p:cTn id="10" dur="300" fill="hold"/>
                                        <p:tgtEl>
                                          <p:spTgt spid="6">
                                            <p:txEl>
                                              <p:pRg st="0" end="0"/>
                                            </p:txEl>
                                          </p:spTgt>
                                        </p:tgtEl>
                                        <p:attrNameLst>
                                          <p:attrName>ppt_x</p:attrName>
                                        </p:attrNameLst>
                                      </p:cBhvr>
                                      <p:tavLst>
                                        <p:tav tm="0">
                                          <p:val>
                                            <p:strVal val="1+#ppt_w/2"/>
                                          </p:val>
                                        </p:tav>
                                        <p:tav tm="100000">
                                          <p:val>
                                            <p:strVal val="#ppt_x"/>
                                          </p:val>
                                        </p:tav>
                                      </p:tavLst>
                                    </p:anim>
                                    <p:anim calcmode="lin" valueType="num">
                                      <p:cBhvr additive="base">
                                        <p:cTn id="11" dur="300" fill="hold"/>
                                        <p:tgtEl>
                                          <p:spTgt spid="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tmplLst>
          <p:tmpl lvl="1">
            <p:tnLst>
              <p:par>
                <p:cTn presetID="2" presetClass="entr" presetSubtype="2" accel="50000" decel="50000" fill="hold" nodeType="withEffect">
                  <p:stCondLst>
                    <p:cond delay="0"/>
                  </p:stCondLst>
                  <p:childTnLst>
                    <p:set>
                      <p:cBhvr>
                        <p:cTn dur="1" fill="hold">
                          <p:stCondLst>
                            <p:cond delay="0"/>
                          </p:stCondLst>
                        </p:cTn>
                        <p:tgtEl>
                          <p:spTgt spid="6"/>
                        </p:tgtEl>
                        <p:attrNameLst>
                          <p:attrName>style.visibility</p:attrName>
                        </p:attrNameLst>
                      </p:cBhvr>
                      <p:to>
                        <p:strVal val="visible"/>
                      </p:to>
                    </p:set>
                    <p:anim calcmode="lin" valueType="num">
                      <p:cBhvr additive="base">
                        <p:cTn dur="300" fill="hold"/>
                        <p:tgtEl>
                          <p:spTgt spid="6"/>
                        </p:tgtEl>
                        <p:attrNameLst>
                          <p:attrName>ppt_x</p:attrName>
                        </p:attrNameLst>
                      </p:cBhvr>
                      <p:tavLst>
                        <p:tav tm="0">
                          <p:val>
                            <p:strVal val="1+#ppt_w/2"/>
                          </p:val>
                        </p:tav>
                        <p:tav tm="100000">
                          <p:val>
                            <p:strVal val="#ppt_x"/>
                          </p:val>
                        </p:tav>
                      </p:tavLst>
                    </p:anim>
                    <p:anim calcmode="lin" valueType="num">
                      <p:cBhvr additive="base">
                        <p:cTn dur="300" fill="hold"/>
                        <p:tgtEl>
                          <p:spTgt spid="6"/>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kst + tabel">
    <p:spTree>
      <p:nvGrpSpPr>
        <p:cNvPr id="1" name=""/>
        <p:cNvGrpSpPr/>
        <p:nvPr/>
      </p:nvGrpSpPr>
      <p:grpSpPr>
        <a:xfrm>
          <a:off x="0" y="0"/>
          <a:ext cx="0" cy="0"/>
          <a:chOff x="0" y="0"/>
          <a:chExt cx="0" cy="0"/>
        </a:xfrm>
      </p:grpSpPr>
      <p:sp>
        <p:nvSpPr>
          <p:cNvPr id="13" name="Rechthoek 12">
            <a:extLst>
              <a:ext uri="{FF2B5EF4-FFF2-40B4-BE49-F238E27FC236}">
                <a16:creationId xmlns:a16="http://schemas.microsoft.com/office/drawing/2014/main" id="{075445C1-D4B9-3447-9B3A-9F3F20AD398B}"/>
              </a:ext>
            </a:extLst>
          </p:cNvPr>
          <p:cNvSpPr/>
          <p:nvPr userDrawn="1"/>
        </p:nvSpPr>
        <p:spPr>
          <a:xfrm>
            <a:off x="1209801" y="0"/>
            <a:ext cx="10982199" cy="6858000"/>
          </a:xfrm>
          <a:prstGeom prst="rect">
            <a:avLst/>
          </a:prstGeom>
          <a:solidFill>
            <a:srgbClr val="FAFA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6" name="Graphic 18">
            <a:extLst>
              <a:ext uri="{FF2B5EF4-FFF2-40B4-BE49-F238E27FC236}">
                <a16:creationId xmlns:a16="http://schemas.microsoft.com/office/drawing/2014/main" id="{96EA8A21-73C6-7346-8607-53DB76B8886E}"/>
              </a:ext>
            </a:extLst>
          </p:cNvPr>
          <p:cNvGrpSpPr/>
          <p:nvPr userDrawn="1"/>
        </p:nvGrpSpPr>
        <p:grpSpPr>
          <a:xfrm>
            <a:off x="1209801" y="0"/>
            <a:ext cx="4886198" cy="6386959"/>
            <a:chOff x="5486400" y="1257300"/>
            <a:chExt cx="3556000" cy="4648200"/>
          </a:xfrm>
          <a:solidFill>
            <a:schemeClr val="bg1">
              <a:lumMod val="95000"/>
            </a:schemeClr>
          </a:solidFill>
        </p:grpSpPr>
        <p:sp>
          <p:nvSpPr>
            <p:cNvPr id="7" name="Vrije vorm 6">
              <a:extLst>
                <a:ext uri="{FF2B5EF4-FFF2-40B4-BE49-F238E27FC236}">
                  <a16:creationId xmlns:a16="http://schemas.microsoft.com/office/drawing/2014/main" id="{0BDBF757-E2A8-634B-8DDD-6C9319750071}"/>
                </a:ext>
              </a:extLst>
            </p:cNvPr>
            <p:cNvSpPr/>
            <p:nvPr/>
          </p:nvSpPr>
          <p:spPr>
            <a:xfrm>
              <a:off x="5486400" y="2075687"/>
              <a:ext cx="63608" cy="128397"/>
            </a:xfrm>
            <a:custGeom>
              <a:avLst/>
              <a:gdLst>
                <a:gd name="connsiteX0" fmla="*/ 63419 w 63608"/>
                <a:gd name="connsiteY0" fmla="*/ 57150 h 128397"/>
                <a:gd name="connsiteX1" fmla="*/ 0 w 63608"/>
                <a:gd name="connsiteY1" fmla="*/ 0 h 128397"/>
                <a:gd name="connsiteX2" fmla="*/ 0 w 63608"/>
                <a:gd name="connsiteY2" fmla="*/ 128397 h 128397"/>
                <a:gd name="connsiteX3" fmla="*/ 63609 w 63608"/>
                <a:gd name="connsiteY3" fmla="*/ 57531 h 128397"/>
                <a:gd name="connsiteX4" fmla="*/ 63419 w 63608"/>
                <a:gd name="connsiteY4" fmla="*/ 57150 h 1283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3608" h="128397">
                  <a:moveTo>
                    <a:pt x="63419" y="57150"/>
                  </a:moveTo>
                  <a:lnTo>
                    <a:pt x="0" y="0"/>
                  </a:lnTo>
                  <a:lnTo>
                    <a:pt x="0" y="128397"/>
                  </a:lnTo>
                  <a:lnTo>
                    <a:pt x="63609" y="57531"/>
                  </a:lnTo>
                  <a:lnTo>
                    <a:pt x="63419" y="57150"/>
                  </a:lnTo>
                  <a:close/>
                </a:path>
              </a:pathLst>
            </a:custGeom>
            <a:grpFill/>
            <a:ln w="9500" cap="flat">
              <a:noFill/>
              <a:prstDash val="solid"/>
              <a:miter/>
            </a:ln>
          </p:spPr>
          <p:txBody>
            <a:bodyPr rtlCol="0" anchor="ctr"/>
            <a:lstStyle/>
            <a:p>
              <a:endParaRPr lang="nl-NL"/>
            </a:p>
          </p:txBody>
        </p:sp>
        <p:sp>
          <p:nvSpPr>
            <p:cNvPr id="9" name="Vrije vorm 8">
              <a:extLst>
                <a:ext uri="{FF2B5EF4-FFF2-40B4-BE49-F238E27FC236}">
                  <a16:creationId xmlns:a16="http://schemas.microsoft.com/office/drawing/2014/main" id="{074AD5D4-FDBD-8649-A831-8DE277AD1C6A}"/>
                </a:ext>
              </a:extLst>
            </p:cNvPr>
            <p:cNvSpPr/>
            <p:nvPr/>
          </p:nvSpPr>
          <p:spPr>
            <a:xfrm>
              <a:off x="5486400" y="1743075"/>
              <a:ext cx="412457" cy="831246"/>
            </a:xfrm>
            <a:custGeom>
              <a:avLst/>
              <a:gdLst>
                <a:gd name="connsiteX0" fmla="*/ 411983 w 412457"/>
                <a:gd name="connsiteY0" fmla="*/ 370904 h 831246"/>
                <a:gd name="connsiteX1" fmla="*/ 0 w 412457"/>
                <a:gd name="connsiteY1" fmla="*/ 0 h 831246"/>
                <a:gd name="connsiteX2" fmla="*/ 0 w 412457"/>
                <a:gd name="connsiteY2" fmla="*/ 87344 h 831246"/>
                <a:gd name="connsiteX3" fmla="*/ 320896 w 412457"/>
                <a:gd name="connsiteY3" fmla="*/ 376333 h 831246"/>
                <a:gd name="connsiteX4" fmla="*/ 0 w 412457"/>
                <a:gd name="connsiteY4" fmla="*/ 734092 h 831246"/>
                <a:gd name="connsiteX5" fmla="*/ 0 w 412457"/>
                <a:gd name="connsiteY5" fmla="*/ 831247 h 831246"/>
                <a:gd name="connsiteX6" fmla="*/ 412458 w 412457"/>
                <a:gd name="connsiteY6" fmla="*/ 371475 h 831246"/>
                <a:gd name="connsiteX7" fmla="*/ 411983 w 412457"/>
                <a:gd name="connsiteY7" fmla="*/ 370904 h 831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12457" h="831246">
                  <a:moveTo>
                    <a:pt x="411983" y="370904"/>
                  </a:moveTo>
                  <a:lnTo>
                    <a:pt x="0" y="0"/>
                  </a:lnTo>
                  <a:lnTo>
                    <a:pt x="0" y="87344"/>
                  </a:lnTo>
                  <a:lnTo>
                    <a:pt x="320896" y="376333"/>
                  </a:lnTo>
                  <a:lnTo>
                    <a:pt x="0" y="734092"/>
                  </a:lnTo>
                  <a:lnTo>
                    <a:pt x="0" y="831247"/>
                  </a:lnTo>
                  <a:lnTo>
                    <a:pt x="412458" y="371475"/>
                  </a:lnTo>
                  <a:lnTo>
                    <a:pt x="411983" y="370904"/>
                  </a:lnTo>
                  <a:close/>
                </a:path>
              </a:pathLst>
            </a:custGeom>
            <a:grpFill/>
            <a:ln w="9500" cap="flat">
              <a:noFill/>
              <a:prstDash val="solid"/>
              <a:miter/>
            </a:ln>
          </p:spPr>
          <p:txBody>
            <a:bodyPr rtlCol="0" anchor="ctr"/>
            <a:lstStyle/>
            <a:p>
              <a:endParaRPr lang="nl-NL"/>
            </a:p>
          </p:txBody>
        </p:sp>
        <p:sp>
          <p:nvSpPr>
            <p:cNvPr id="10" name="Vrije vorm 9">
              <a:extLst>
                <a:ext uri="{FF2B5EF4-FFF2-40B4-BE49-F238E27FC236}">
                  <a16:creationId xmlns:a16="http://schemas.microsoft.com/office/drawing/2014/main" id="{966E169E-1523-174B-9958-747AD29E7508}"/>
                </a:ext>
              </a:extLst>
            </p:cNvPr>
            <p:cNvSpPr/>
            <p:nvPr/>
          </p:nvSpPr>
          <p:spPr>
            <a:xfrm>
              <a:off x="5486400" y="1853945"/>
              <a:ext cx="296174" cy="596931"/>
            </a:xfrm>
            <a:custGeom>
              <a:avLst/>
              <a:gdLst>
                <a:gd name="connsiteX0" fmla="*/ 295795 w 296174"/>
                <a:gd name="connsiteY0" fmla="*/ 266319 h 596931"/>
                <a:gd name="connsiteX1" fmla="*/ 0 w 296174"/>
                <a:gd name="connsiteY1" fmla="*/ 0 h 596931"/>
                <a:gd name="connsiteX2" fmla="*/ 0 w 296174"/>
                <a:gd name="connsiteY2" fmla="*/ 90202 h 596931"/>
                <a:gd name="connsiteX3" fmla="*/ 201665 w 296174"/>
                <a:gd name="connsiteY3" fmla="*/ 271844 h 596931"/>
                <a:gd name="connsiteX4" fmla="*/ 0 w 296174"/>
                <a:gd name="connsiteY4" fmla="*/ 496634 h 596931"/>
                <a:gd name="connsiteX5" fmla="*/ 0 w 296174"/>
                <a:gd name="connsiteY5" fmla="*/ 596932 h 596931"/>
                <a:gd name="connsiteX6" fmla="*/ 296175 w 296174"/>
                <a:gd name="connsiteY6" fmla="*/ 266795 h 596931"/>
                <a:gd name="connsiteX7" fmla="*/ 295795 w 296174"/>
                <a:gd name="connsiteY7" fmla="*/ 266319 h 5969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6174" h="596931">
                  <a:moveTo>
                    <a:pt x="295795" y="266319"/>
                  </a:moveTo>
                  <a:lnTo>
                    <a:pt x="0" y="0"/>
                  </a:lnTo>
                  <a:lnTo>
                    <a:pt x="0" y="90202"/>
                  </a:lnTo>
                  <a:lnTo>
                    <a:pt x="201665" y="271844"/>
                  </a:lnTo>
                  <a:lnTo>
                    <a:pt x="0" y="496634"/>
                  </a:lnTo>
                  <a:lnTo>
                    <a:pt x="0" y="596932"/>
                  </a:lnTo>
                  <a:lnTo>
                    <a:pt x="296175" y="266795"/>
                  </a:lnTo>
                  <a:lnTo>
                    <a:pt x="295795" y="266319"/>
                  </a:lnTo>
                  <a:close/>
                </a:path>
              </a:pathLst>
            </a:custGeom>
            <a:grpFill/>
            <a:ln w="9500" cap="flat">
              <a:noFill/>
              <a:prstDash val="solid"/>
              <a:miter/>
            </a:ln>
          </p:spPr>
          <p:txBody>
            <a:bodyPr rtlCol="0" anchor="ctr"/>
            <a:lstStyle/>
            <a:p>
              <a:endParaRPr lang="nl-NL"/>
            </a:p>
          </p:txBody>
        </p:sp>
        <p:sp>
          <p:nvSpPr>
            <p:cNvPr id="11" name="Vrije vorm 10">
              <a:extLst>
                <a:ext uri="{FF2B5EF4-FFF2-40B4-BE49-F238E27FC236}">
                  <a16:creationId xmlns:a16="http://schemas.microsoft.com/office/drawing/2014/main" id="{6C4D47FD-91C5-C741-A584-EE43C0B1DBAD}"/>
                </a:ext>
              </a:extLst>
            </p:cNvPr>
            <p:cNvSpPr/>
            <p:nvPr/>
          </p:nvSpPr>
          <p:spPr>
            <a:xfrm>
              <a:off x="5486400" y="1964912"/>
              <a:ext cx="179891" cy="362616"/>
            </a:xfrm>
            <a:custGeom>
              <a:avLst/>
              <a:gdLst>
                <a:gd name="connsiteX0" fmla="*/ 179607 w 179891"/>
                <a:gd name="connsiteY0" fmla="*/ 161639 h 362616"/>
                <a:gd name="connsiteX1" fmla="*/ 0 w 179891"/>
                <a:gd name="connsiteY1" fmla="*/ 0 h 362616"/>
                <a:gd name="connsiteX2" fmla="*/ 0 w 179891"/>
                <a:gd name="connsiteY2" fmla="*/ 93154 h 362616"/>
                <a:gd name="connsiteX3" fmla="*/ 82339 w 179891"/>
                <a:gd name="connsiteY3" fmla="*/ 167259 h 362616"/>
                <a:gd name="connsiteX4" fmla="*/ 0 w 179891"/>
                <a:gd name="connsiteY4" fmla="*/ 258985 h 362616"/>
                <a:gd name="connsiteX5" fmla="*/ 0 w 179891"/>
                <a:gd name="connsiteY5" fmla="*/ 362617 h 362616"/>
                <a:gd name="connsiteX6" fmla="*/ 179892 w 179891"/>
                <a:gd name="connsiteY6" fmla="*/ 162020 h 362616"/>
                <a:gd name="connsiteX7" fmla="*/ 179607 w 179891"/>
                <a:gd name="connsiteY7" fmla="*/ 161639 h 3626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9891" h="362616">
                  <a:moveTo>
                    <a:pt x="179607" y="161639"/>
                  </a:moveTo>
                  <a:lnTo>
                    <a:pt x="0" y="0"/>
                  </a:lnTo>
                  <a:lnTo>
                    <a:pt x="0" y="93154"/>
                  </a:lnTo>
                  <a:lnTo>
                    <a:pt x="82339" y="167259"/>
                  </a:lnTo>
                  <a:lnTo>
                    <a:pt x="0" y="258985"/>
                  </a:lnTo>
                  <a:lnTo>
                    <a:pt x="0" y="362617"/>
                  </a:lnTo>
                  <a:lnTo>
                    <a:pt x="179892" y="162020"/>
                  </a:lnTo>
                  <a:lnTo>
                    <a:pt x="179607" y="161639"/>
                  </a:lnTo>
                  <a:close/>
                </a:path>
              </a:pathLst>
            </a:custGeom>
            <a:grpFill/>
            <a:ln w="9500" cap="flat">
              <a:noFill/>
              <a:prstDash val="solid"/>
              <a:miter/>
            </a:ln>
          </p:spPr>
          <p:txBody>
            <a:bodyPr rtlCol="0" anchor="ctr"/>
            <a:lstStyle/>
            <a:p>
              <a:endParaRPr lang="nl-NL"/>
            </a:p>
          </p:txBody>
        </p:sp>
        <p:sp>
          <p:nvSpPr>
            <p:cNvPr id="12" name="Vrije vorm 11">
              <a:extLst>
                <a:ext uri="{FF2B5EF4-FFF2-40B4-BE49-F238E27FC236}">
                  <a16:creationId xmlns:a16="http://schemas.microsoft.com/office/drawing/2014/main" id="{1BB881ED-5020-8446-BB01-22F06C5868C4}"/>
                </a:ext>
              </a:extLst>
            </p:cNvPr>
            <p:cNvSpPr/>
            <p:nvPr/>
          </p:nvSpPr>
          <p:spPr>
            <a:xfrm>
              <a:off x="5486400" y="1299495"/>
              <a:ext cx="877400" cy="1768221"/>
            </a:xfrm>
            <a:custGeom>
              <a:avLst/>
              <a:gdLst>
                <a:gd name="connsiteX0" fmla="*/ 876640 w 877400"/>
                <a:gd name="connsiteY0" fmla="*/ 789432 h 1768221"/>
                <a:gd name="connsiteX1" fmla="*/ 0 w 877400"/>
                <a:gd name="connsiteY1" fmla="*/ 0 h 1768221"/>
                <a:gd name="connsiteX2" fmla="*/ 0 w 877400"/>
                <a:gd name="connsiteY2" fmla="*/ 75724 h 1768221"/>
                <a:gd name="connsiteX3" fmla="*/ 798103 w 877400"/>
                <a:gd name="connsiteY3" fmla="*/ 794480 h 1768221"/>
                <a:gd name="connsiteX4" fmla="*/ 0 w 877400"/>
                <a:gd name="connsiteY4" fmla="*/ 1684115 h 1768221"/>
                <a:gd name="connsiteX5" fmla="*/ 0 w 877400"/>
                <a:gd name="connsiteY5" fmla="*/ 1768221 h 1768221"/>
                <a:gd name="connsiteX6" fmla="*/ 877400 w 877400"/>
                <a:gd name="connsiteY6" fmla="*/ 790194 h 1768221"/>
                <a:gd name="connsiteX7" fmla="*/ 876640 w 877400"/>
                <a:gd name="connsiteY7" fmla="*/ 789432 h 1768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7400" h="1768221">
                  <a:moveTo>
                    <a:pt x="876640" y="789432"/>
                  </a:moveTo>
                  <a:lnTo>
                    <a:pt x="0" y="0"/>
                  </a:lnTo>
                  <a:lnTo>
                    <a:pt x="0" y="75724"/>
                  </a:lnTo>
                  <a:lnTo>
                    <a:pt x="798103" y="794480"/>
                  </a:lnTo>
                  <a:lnTo>
                    <a:pt x="0" y="1684115"/>
                  </a:lnTo>
                  <a:lnTo>
                    <a:pt x="0" y="1768221"/>
                  </a:lnTo>
                  <a:lnTo>
                    <a:pt x="877400" y="790194"/>
                  </a:lnTo>
                  <a:lnTo>
                    <a:pt x="876640" y="789432"/>
                  </a:lnTo>
                  <a:close/>
                </a:path>
              </a:pathLst>
            </a:custGeom>
            <a:grpFill/>
            <a:ln w="9500" cap="flat">
              <a:noFill/>
              <a:prstDash val="solid"/>
              <a:miter/>
            </a:ln>
          </p:spPr>
          <p:txBody>
            <a:bodyPr rtlCol="0" anchor="ctr"/>
            <a:lstStyle/>
            <a:p>
              <a:endParaRPr lang="nl-NL"/>
            </a:p>
          </p:txBody>
        </p:sp>
        <p:sp>
          <p:nvSpPr>
            <p:cNvPr id="14" name="Vrije vorm 13">
              <a:extLst>
                <a:ext uri="{FF2B5EF4-FFF2-40B4-BE49-F238E27FC236}">
                  <a16:creationId xmlns:a16="http://schemas.microsoft.com/office/drawing/2014/main" id="{A8CE0A2D-1E10-3E4F-86B7-F2B1CA55E084}"/>
                </a:ext>
              </a:extLst>
            </p:cNvPr>
            <p:cNvSpPr/>
            <p:nvPr/>
          </p:nvSpPr>
          <p:spPr>
            <a:xfrm>
              <a:off x="5486400" y="1257300"/>
              <a:ext cx="1575003" cy="2550794"/>
            </a:xfrm>
            <a:custGeom>
              <a:avLst/>
              <a:gdLst>
                <a:gd name="connsiteX0" fmla="*/ 1573768 w 1575003"/>
                <a:gd name="connsiteY0" fmla="*/ 794099 h 2550794"/>
                <a:gd name="connsiteX1" fmla="*/ 691994 w 1575003"/>
                <a:gd name="connsiteY1" fmla="*/ 0 h 2550794"/>
                <a:gd name="connsiteX2" fmla="*/ 627054 w 1575003"/>
                <a:gd name="connsiteY2" fmla="*/ 0 h 2550794"/>
                <a:gd name="connsiteX3" fmla="*/ 1513867 w 1575003"/>
                <a:gd name="connsiteY3" fmla="*/ 798576 h 2550794"/>
                <a:gd name="connsiteX4" fmla="*/ 0 w 1575003"/>
                <a:gd name="connsiteY4" fmla="*/ 2485930 h 2550794"/>
                <a:gd name="connsiteX5" fmla="*/ 0 w 1575003"/>
                <a:gd name="connsiteY5" fmla="*/ 2550795 h 2550794"/>
                <a:gd name="connsiteX6" fmla="*/ 1575004 w 1575003"/>
                <a:gd name="connsiteY6" fmla="*/ 795338 h 2550794"/>
                <a:gd name="connsiteX7" fmla="*/ 1573768 w 1575003"/>
                <a:gd name="connsiteY7" fmla="*/ 794099 h 2550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75003" h="2550794">
                  <a:moveTo>
                    <a:pt x="1573768" y="794099"/>
                  </a:moveTo>
                  <a:lnTo>
                    <a:pt x="691994" y="0"/>
                  </a:lnTo>
                  <a:lnTo>
                    <a:pt x="627054" y="0"/>
                  </a:lnTo>
                  <a:lnTo>
                    <a:pt x="1513867" y="798576"/>
                  </a:lnTo>
                  <a:lnTo>
                    <a:pt x="0" y="2485930"/>
                  </a:lnTo>
                  <a:lnTo>
                    <a:pt x="0" y="2550795"/>
                  </a:lnTo>
                  <a:lnTo>
                    <a:pt x="1575004" y="795338"/>
                  </a:lnTo>
                  <a:lnTo>
                    <a:pt x="1573768" y="794099"/>
                  </a:lnTo>
                  <a:close/>
                </a:path>
              </a:pathLst>
            </a:custGeom>
            <a:grpFill/>
            <a:ln w="9500" cap="flat">
              <a:noFill/>
              <a:prstDash val="solid"/>
              <a:miter/>
            </a:ln>
          </p:spPr>
          <p:txBody>
            <a:bodyPr rtlCol="0" anchor="ctr"/>
            <a:lstStyle/>
            <a:p>
              <a:endParaRPr lang="nl-NL"/>
            </a:p>
          </p:txBody>
        </p:sp>
        <p:sp>
          <p:nvSpPr>
            <p:cNvPr id="15" name="Vrije vorm 14">
              <a:extLst>
                <a:ext uri="{FF2B5EF4-FFF2-40B4-BE49-F238E27FC236}">
                  <a16:creationId xmlns:a16="http://schemas.microsoft.com/office/drawing/2014/main" id="{A9CDB99E-4741-7945-9C4D-AA275235E041}"/>
                </a:ext>
              </a:extLst>
            </p:cNvPr>
            <p:cNvSpPr/>
            <p:nvPr/>
          </p:nvSpPr>
          <p:spPr>
            <a:xfrm>
              <a:off x="5486400" y="1257300"/>
              <a:ext cx="1691286" cy="2674143"/>
            </a:xfrm>
            <a:custGeom>
              <a:avLst/>
              <a:gdLst>
                <a:gd name="connsiteX0" fmla="*/ 1689956 w 1691286"/>
                <a:gd name="connsiteY0" fmla="*/ 787813 h 2674143"/>
                <a:gd name="connsiteX1" fmla="*/ 815123 w 1691286"/>
                <a:gd name="connsiteY1" fmla="*/ 0 h 2674143"/>
                <a:gd name="connsiteX2" fmla="*/ 753511 w 1691286"/>
                <a:gd name="connsiteY2" fmla="*/ 0 h 2674143"/>
                <a:gd name="connsiteX3" fmla="*/ 1633193 w 1691286"/>
                <a:gd name="connsiteY3" fmla="*/ 792194 h 2674143"/>
                <a:gd name="connsiteX4" fmla="*/ 0 w 1691286"/>
                <a:gd name="connsiteY4" fmla="*/ 2612422 h 2674143"/>
                <a:gd name="connsiteX5" fmla="*/ 0 w 1691286"/>
                <a:gd name="connsiteY5" fmla="*/ 2674144 h 2674143"/>
                <a:gd name="connsiteX6" fmla="*/ 1691287 w 1691286"/>
                <a:gd name="connsiteY6" fmla="*/ 789146 h 2674143"/>
                <a:gd name="connsiteX7" fmla="*/ 1689956 w 1691286"/>
                <a:gd name="connsiteY7" fmla="*/ 787813 h 2674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91286" h="2674143">
                  <a:moveTo>
                    <a:pt x="1689956" y="787813"/>
                  </a:moveTo>
                  <a:lnTo>
                    <a:pt x="815123" y="0"/>
                  </a:lnTo>
                  <a:lnTo>
                    <a:pt x="753511" y="0"/>
                  </a:lnTo>
                  <a:lnTo>
                    <a:pt x="1633193" y="792194"/>
                  </a:lnTo>
                  <a:lnTo>
                    <a:pt x="0" y="2612422"/>
                  </a:lnTo>
                  <a:lnTo>
                    <a:pt x="0" y="2674144"/>
                  </a:lnTo>
                  <a:lnTo>
                    <a:pt x="1691287" y="789146"/>
                  </a:lnTo>
                  <a:lnTo>
                    <a:pt x="1689956" y="787813"/>
                  </a:lnTo>
                  <a:close/>
                </a:path>
              </a:pathLst>
            </a:custGeom>
            <a:grpFill/>
            <a:ln w="9500" cap="flat">
              <a:noFill/>
              <a:prstDash val="solid"/>
              <a:miter/>
            </a:ln>
          </p:spPr>
          <p:txBody>
            <a:bodyPr rtlCol="0" anchor="ctr"/>
            <a:lstStyle/>
            <a:p>
              <a:endParaRPr lang="nl-NL"/>
            </a:p>
          </p:txBody>
        </p:sp>
        <p:sp>
          <p:nvSpPr>
            <p:cNvPr id="16" name="Vrije vorm 15">
              <a:extLst>
                <a:ext uri="{FF2B5EF4-FFF2-40B4-BE49-F238E27FC236}">
                  <a16:creationId xmlns:a16="http://schemas.microsoft.com/office/drawing/2014/main" id="{E797ADC7-E891-2249-9679-FC9A13222D61}"/>
                </a:ext>
              </a:extLst>
            </p:cNvPr>
            <p:cNvSpPr/>
            <p:nvPr/>
          </p:nvSpPr>
          <p:spPr>
            <a:xfrm>
              <a:off x="5486400" y="1257300"/>
              <a:ext cx="1458720" cy="2427350"/>
            </a:xfrm>
            <a:custGeom>
              <a:avLst/>
              <a:gdLst>
                <a:gd name="connsiteX0" fmla="*/ 1457485 w 1458720"/>
                <a:gd name="connsiteY0" fmla="*/ 800290 h 2427350"/>
                <a:gd name="connsiteX1" fmla="*/ 568770 w 1458720"/>
                <a:gd name="connsiteY1" fmla="*/ 0 h 2427350"/>
                <a:gd name="connsiteX2" fmla="*/ 500787 w 1458720"/>
                <a:gd name="connsiteY2" fmla="*/ 0 h 2427350"/>
                <a:gd name="connsiteX3" fmla="*/ 1394542 w 1458720"/>
                <a:gd name="connsiteY3" fmla="*/ 804958 h 2427350"/>
                <a:gd name="connsiteX4" fmla="*/ 0 w 1458720"/>
                <a:gd name="connsiteY4" fmla="*/ 2359247 h 2427350"/>
                <a:gd name="connsiteX5" fmla="*/ 0 w 1458720"/>
                <a:gd name="connsiteY5" fmla="*/ 2427351 h 2427350"/>
                <a:gd name="connsiteX6" fmla="*/ 1458721 w 1458720"/>
                <a:gd name="connsiteY6" fmla="*/ 801529 h 2427350"/>
                <a:gd name="connsiteX7" fmla="*/ 1457485 w 1458720"/>
                <a:gd name="connsiteY7" fmla="*/ 800290 h 2427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58720" h="2427350">
                  <a:moveTo>
                    <a:pt x="1457485" y="800290"/>
                  </a:moveTo>
                  <a:lnTo>
                    <a:pt x="568770" y="0"/>
                  </a:lnTo>
                  <a:lnTo>
                    <a:pt x="500787" y="0"/>
                  </a:lnTo>
                  <a:lnTo>
                    <a:pt x="1394542" y="804958"/>
                  </a:lnTo>
                  <a:lnTo>
                    <a:pt x="0" y="2359247"/>
                  </a:lnTo>
                  <a:lnTo>
                    <a:pt x="0" y="2427351"/>
                  </a:lnTo>
                  <a:lnTo>
                    <a:pt x="1458721" y="801529"/>
                  </a:lnTo>
                  <a:lnTo>
                    <a:pt x="1457485" y="800290"/>
                  </a:lnTo>
                  <a:close/>
                </a:path>
              </a:pathLst>
            </a:custGeom>
            <a:grpFill/>
            <a:ln w="9500" cap="flat">
              <a:noFill/>
              <a:prstDash val="solid"/>
              <a:miter/>
            </a:ln>
          </p:spPr>
          <p:txBody>
            <a:bodyPr rtlCol="0" anchor="ctr"/>
            <a:lstStyle/>
            <a:p>
              <a:endParaRPr lang="nl-NL"/>
            </a:p>
          </p:txBody>
        </p:sp>
        <p:sp>
          <p:nvSpPr>
            <p:cNvPr id="17" name="Vrije vorm 16">
              <a:extLst>
                <a:ext uri="{FF2B5EF4-FFF2-40B4-BE49-F238E27FC236}">
                  <a16:creationId xmlns:a16="http://schemas.microsoft.com/office/drawing/2014/main" id="{53D0C593-596B-D049-8415-4854DDD42BA1}"/>
                </a:ext>
              </a:extLst>
            </p:cNvPr>
            <p:cNvSpPr/>
            <p:nvPr/>
          </p:nvSpPr>
          <p:spPr>
            <a:xfrm>
              <a:off x="5486400" y="1257300"/>
              <a:ext cx="1923757" cy="2920841"/>
            </a:xfrm>
            <a:custGeom>
              <a:avLst/>
              <a:gdLst>
                <a:gd name="connsiteX0" fmla="*/ 1922237 w 1923757"/>
                <a:gd name="connsiteY0" fmla="*/ 775335 h 2920841"/>
                <a:gd name="connsiteX1" fmla="*/ 1061285 w 1923757"/>
                <a:gd name="connsiteY1" fmla="*/ 0 h 2920841"/>
                <a:gd name="connsiteX2" fmla="*/ 1006139 w 1923757"/>
                <a:gd name="connsiteY2" fmla="*/ 0 h 2920841"/>
                <a:gd name="connsiteX3" fmla="*/ 1871654 w 1923757"/>
                <a:gd name="connsiteY3" fmla="*/ 779526 h 2920841"/>
                <a:gd name="connsiteX4" fmla="*/ 0 w 1923757"/>
                <a:gd name="connsiteY4" fmla="*/ 2865691 h 2920841"/>
                <a:gd name="connsiteX5" fmla="*/ 0 w 1923757"/>
                <a:gd name="connsiteY5" fmla="*/ 2920841 h 2920841"/>
                <a:gd name="connsiteX6" fmla="*/ 1923758 w 1923757"/>
                <a:gd name="connsiteY6" fmla="*/ 776764 h 2920841"/>
                <a:gd name="connsiteX7" fmla="*/ 1922237 w 1923757"/>
                <a:gd name="connsiteY7" fmla="*/ 775335 h 2920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23757" h="2920841">
                  <a:moveTo>
                    <a:pt x="1922237" y="775335"/>
                  </a:moveTo>
                  <a:lnTo>
                    <a:pt x="1061285" y="0"/>
                  </a:lnTo>
                  <a:lnTo>
                    <a:pt x="1006139" y="0"/>
                  </a:lnTo>
                  <a:lnTo>
                    <a:pt x="1871654" y="779526"/>
                  </a:lnTo>
                  <a:lnTo>
                    <a:pt x="0" y="2865691"/>
                  </a:lnTo>
                  <a:lnTo>
                    <a:pt x="0" y="2920841"/>
                  </a:lnTo>
                  <a:lnTo>
                    <a:pt x="1923758" y="776764"/>
                  </a:lnTo>
                  <a:lnTo>
                    <a:pt x="1922237" y="775335"/>
                  </a:lnTo>
                  <a:close/>
                </a:path>
              </a:pathLst>
            </a:custGeom>
            <a:grpFill/>
            <a:ln w="9500" cap="flat">
              <a:noFill/>
              <a:prstDash val="solid"/>
              <a:miter/>
            </a:ln>
          </p:spPr>
          <p:txBody>
            <a:bodyPr rtlCol="0" anchor="ctr"/>
            <a:lstStyle/>
            <a:p>
              <a:endParaRPr lang="nl-NL"/>
            </a:p>
          </p:txBody>
        </p:sp>
        <p:sp>
          <p:nvSpPr>
            <p:cNvPr id="18" name="Vrije vorm 17">
              <a:extLst>
                <a:ext uri="{FF2B5EF4-FFF2-40B4-BE49-F238E27FC236}">
                  <a16:creationId xmlns:a16="http://schemas.microsoft.com/office/drawing/2014/main" id="{47850367-187B-334B-8704-5C68743C1384}"/>
                </a:ext>
              </a:extLst>
            </p:cNvPr>
            <p:cNvSpPr/>
            <p:nvPr/>
          </p:nvSpPr>
          <p:spPr>
            <a:xfrm>
              <a:off x="5486400" y="1257300"/>
              <a:ext cx="1226249" cy="2180653"/>
            </a:xfrm>
            <a:custGeom>
              <a:avLst/>
              <a:gdLst>
                <a:gd name="connsiteX0" fmla="*/ 1225109 w 1226249"/>
                <a:gd name="connsiteY0" fmla="*/ 812863 h 2180653"/>
                <a:gd name="connsiteX1" fmla="*/ 322512 w 1226249"/>
                <a:gd name="connsiteY1" fmla="*/ 0 h 2180653"/>
                <a:gd name="connsiteX2" fmla="*/ 248064 w 1226249"/>
                <a:gd name="connsiteY2" fmla="*/ 0 h 2180653"/>
                <a:gd name="connsiteX3" fmla="*/ 1155985 w 1226249"/>
                <a:gd name="connsiteY3" fmla="*/ 817721 h 2180653"/>
                <a:gd name="connsiteX4" fmla="*/ 0 w 1226249"/>
                <a:gd name="connsiteY4" fmla="*/ 2105978 h 2180653"/>
                <a:gd name="connsiteX5" fmla="*/ 0 w 1226249"/>
                <a:gd name="connsiteY5" fmla="*/ 2180654 h 2180653"/>
                <a:gd name="connsiteX6" fmla="*/ 1226250 w 1226249"/>
                <a:gd name="connsiteY6" fmla="*/ 813911 h 2180653"/>
                <a:gd name="connsiteX7" fmla="*/ 1225109 w 1226249"/>
                <a:gd name="connsiteY7" fmla="*/ 812863 h 21806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26249" h="2180653">
                  <a:moveTo>
                    <a:pt x="1225109" y="812863"/>
                  </a:moveTo>
                  <a:lnTo>
                    <a:pt x="322512" y="0"/>
                  </a:lnTo>
                  <a:lnTo>
                    <a:pt x="248064" y="0"/>
                  </a:lnTo>
                  <a:lnTo>
                    <a:pt x="1155985" y="817721"/>
                  </a:lnTo>
                  <a:lnTo>
                    <a:pt x="0" y="2105978"/>
                  </a:lnTo>
                  <a:lnTo>
                    <a:pt x="0" y="2180654"/>
                  </a:lnTo>
                  <a:lnTo>
                    <a:pt x="1226250" y="813911"/>
                  </a:lnTo>
                  <a:lnTo>
                    <a:pt x="1225109" y="812863"/>
                  </a:lnTo>
                  <a:close/>
                </a:path>
              </a:pathLst>
            </a:custGeom>
            <a:grpFill/>
            <a:ln w="9500" cap="flat">
              <a:noFill/>
              <a:prstDash val="solid"/>
              <a:miter/>
            </a:ln>
          </p:spPr>
          <p:txBody>
            <a:bodyPr rtlCol="0" anchor="ctr"/>
            <a:lstStyle/>
            <a:p>
              <a:endParaRPr lang="nl-NL"/>
            </a:p>
          </p:txBody>
        </p:sp>
        <p:sp>
          <p:nvSpPr>
            <p:cNvPr id="19" name="Vrije vorm 18">
              <a:extLst>
                <a:ext uri="{FF2B5EF4-FFF2-40B4-BE49-F238E27FC236}">
                  <a16:creationId xmlns:a16="http://schemas.microsoft.com/office/drawing/2014/main" id="{CABB444E-FEAD-7944-8C2F-6734DEE5A947}"/>
                </a:ext>
              </a:extLst>
            </p:cNvPr>
            <p:cNvSpPr/>
            <p:nvPr/>
          </p:nvSpPr>
          <p:spPr>
            <a:xfrm>
              <a:off x="5486400" y="1257300"/>
              <a:ext cx="993683" cy="1933860"/>
            </a:xfrm>
            <a:custGeom>
              <a:avLst/>
              <a:gdLst>
                <a:gd name="connsiteX0" fmla="*/ 992828 w 993683"/>
                <a:gd name="connsiteY0" fmla="*/ 825341 h 1933860"/>
                <a:gd name="connsiteX1" fmla="*/ 76254 w 993683"/>
                <a:gd name="connsiteY1" fmla="*/ 0 h 1933860"/>
                <a:gd name="connsiteX2" fmla="*/ 0 w 993683"/>
                <a:gd name="connsiteY2" fmla="*/ 0 h 1933860"/>
                <a:gd name="connsiteX3" fmla="*/ 0 w 993683"/>
                <a:gd name="connsiteY3" fmla="*/ 4191 h 1933860"/>
                <a:gd name="connsiteX4" fmla="*/ 917429 w 993683"/>
                <a:gd name="connsiteY4" fmla="*/ 830390 h 1933860"/>
                <a:gd name="connsiteX5" fmla="*/ 0 w 993683"/>
                <a:gd name="connsiteY5" fmla="*/ 1852898 h 1933860"/>
                <a:gd name="connsiteX6" fmla="*/ 0 w 993683"/>
                <a:gd name="connsiteY6" fmla="*/ 1933861 h 1933860"/>
                <a:gd name="connsiteX7" fmla="*/ 993683 w 993683"/>
                <a:gd name="connsiteY7" fmla="*/ 826294 h 1933860"/>
                <a:gd name="connsiteX8" fmla="*/ 992828 w 993683"/>
                <a:gd name="connsiteY8" fmla="*/ 825341 h 1933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93683" h="1933860">
                  <a:moveTo>
                    <a:pt x="992828" y="825341"/>
                  </a:moveTo>
                  <a:lnTo>
                    <a:pt x="76254" y="0"/>
                  </a:lnTo>
                  <a:lnTo>
                    <a:pt x="0" y="0"/>
                  </a:lnTo>
                  <a:lnTo>
                    <a:pt x="0" y="4191"/>
                  </a:lnTo>
                  <a:lnTo>
                    <a:pt x="917429" y="830390"/>
                  </a:lnTo>
                  <a:lnTo>
                    <a:pt x="0" y="1852898"/>
                  </a:lnTo>
                  <a:lnTo>
                    <a:pt x="0" y="1933861"/>
                  </a:lnTo>
                  <a:lnTo>
                    <a:pt x="993683" y="826294"/>
                  </a:lnTo>
                  <a:lnTo>
                    <a:pt x="992828" y="825341"/>
                  </a:lnTo>
                  <a:close/>
                </a:path>
              </a:pathLst>
            </a:custGeom>
            <a:grpFill/>
            <a:ln w="9500" cap="flat">
              <a:noFill/>
              <a:prstDash val="solid"/>
              <a:miter/>
            </a:ln>
          </p:spPr>
          <p:txBody>
            <a:bodyPr rtlCol="0" anchor="ctr"/>
            <a:lstStyle/>
            <a:p>
              <a:endParaRPr lang="nl-NL"/>
            </a:p>
          </p:txBody>
        </p:sp>
        <p:sp>
          <p:nvSpPr>
            <p:cNvPr id="20" name="Vrije vorm 19">
              <a:extLst>
                <a:ext uri="{FF2B5EF4-FFF2-40B4-BE49-F238E27FC236}">
                  <a16:creationId xmlns:a16="http://schemas.microsoft.com/office/drawing/2014/main" id="{41EFE3DA-93D2-DE48-9D74-57FBD1F31E58}"/>
                </a:ext>
              </a:extLst>
            </p:cNvPr>
            <p:cNvSpPr/>
            <p:nvPr/>
          </p:nvSpPr>
          <p:spPr>
            <a:xfrm>
              <a:off x="5486400" y="1257300"/>
              <a:ext cx="1342532" cy="2304002"/>
            </a:xfrm>
            <a:custGeom>
              <a:avLst/>
              <a:gdLst>
                <a:gd name="connsiteX0" fmla="*/ 1341392 w 1342532"/>
                <a:gd name="connsiteY0" fmla="*/ 806577 h 2304002"/>
                <a:gd name="connsiteX1" fmla="*/ 445736 w 1342532"/>
                <a:gd name="connsiteY1" fmla="*/ 0 h 2304002"/>
                <a:gd name="connsiteX2" fmla="*/ 374426 w 1342532"/>
                <a:gd name="connsiteY2" fmla="*/ 0 h 2304002"/>
                <a:gd name="connsiteX3" fmla="*/ 1275311 w 1342532"/>
                <a:gd name="connsiteY3" fmla="*/ 811244 h 2304002"/>
                <a:gd name="connsiteX4" fmla="*/ 0 w 1342532"/>
                <a:gd name="connsiteY4" fmla="*/ 2232565 h 2304002"/>
                <a:gd name="connsiteX5" fmla="*/ 0 w 1342532"/>
                <a:gd name="connsiteY5" fmla="*/ 2304002 h 2304002"/>
                <a:gd name="connsiteX6" fmla="*/ 1342533 w 1342532"/>
                <a:gd name="connsiteY6" fmla="*/ 807720 h 2304002"/>
                <a:gd name="connsiteX7" fmla="*/ 1341392 w 1342532"/>
                <a:gd name="connsiteY7" fmla="*/ 806577 h 2304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2532" h="2304002">
                  <a:moveTo>
                    <a:pt x="1341392" y="806577"/>
                  </a:moveTo>
                  <a:lnTo>
                    <a:pt x="445736" y="0"/>
                  </a:lnTo>
                  <a:lnTo>
                    <a:pt x="374426" y="0"/>
                  </a:lnTo>
                  <a:lnTo>
                    <a:pt x="1275311" y="811244"/>
                  </a:lnTo>
                  <a:lnTo>
                    <a:pt x="0" y="2232565"/>
                  </a:lnTo>
                  <a:lnTo>
                    <a:pt x="0" y="2304002"/>
                  </a:lnTo>
                  <a:lnTo>
                    <a:pt x="1342533" y="807720"/>
                  </a:lnTo>
                  <a:lnTo>
                    <a:pt x="1341392" y="806577"/>
                  </a:lnTo>
                  <a:close/>
                </a:path>
              </a:pathLst>
            </a:custGeom>
            <a:grpFill/>
            <a:ln w="9500" cap="flat">
              <a:noFill/>
              <a:prstDash val="solid"/>
              <a:miter/>
            </a:ln>
          </p:spPr>
          <p:txBody>
            <a:bodyPr rtlCol="0" anchor="ctr"/>
            <a:lstStyle/>
            <a:p>
              <a:endParaRPr lang="nl-NL"/>
            </a:p>
          </p:txBody>
        </p:sp>
        <p:sp>
          <p:nvSpPr>
            <p:cNvPr id="21" name="Vrije vorm 20">
              <a:extLst>
                <a:ext uri="{FF2B5EF4-FFF2-40B4-BE49-F238E27FC236}">
                  <a16:creationId xmlns:a16="http://schemas.microsoft.com/office/drawing/2014/main" id="{300C2CB7-8B26-4840-9E0F-43729F1D5466}"/>
                </a:ext>
              </a:extLst>
            </p:cNvPr>
            <p:cNvSpPr/>
            <p:nvPr/>
          </p:nvSpPr>
          <p:spPr>
            <a:xfrm>
              <a:off x="5486400" y="1257300"/>
              <a:ext cx="1109966" cy="2057209"/>
            </a:xfrm>
            <a:custGeom>
              <a:avLst/>
              <a:gdLst>
                <a:gd name="connsiteX0" fmla="*/ 1109016 w 1109966"/>
                <a:gd name="connsiteY0" fmla="*/ 819055 h 2057209"/>
                <a:gd name="connsiteX1" fmla="*/ 199383 w 1109966"/>
                <a:gd name="connsiteY1" fmla="*/ 0 h 2057209"/>
                <a:gd name="connsiteX2" fmla="*/ 121703 w 1109966"/>
                <a:gd name="connsiteY2" fmla="*/ 0 h 2057209"/>
                <a:gd name="connsiteX3" fmla="*/ 1036660 w 1109966"/>
                <a:gd name="connsiteY3" fmla="*/ 824008 h 2057209"/>
                <a:gd name="connsiteX4" fmla="*/ 0 w 1109966"/>
                <a:gd name="connsiteY4" fmla="*/ 1979486 h 2057209"/>
                <a:gd name="connsiteX5" fmla="*/ 0 w 1109966"/>
                <a:gd name="connsiteY5" fmla="*/ 2057210 h 2057209"/>
                <a:gd name="connsiteX6" fmla="*/ 1109966 w 1109966"/>
                <a:gd name="connsiteY6" fmla="*/ 820103 h 2057209"/>
                <a:gd name="connsiteX7" fmla="*/ 1109016 w 1109966"/>
                <a:gd name="connsiteY7" fmla="*/ 819055 h 20572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9966" h="2057209">
                  <a:moveTo>
                    <a:pt x="1109016" y="819055"/>
                  </a:moveTo>
                  <a:lnTo>
                    <a:pt x="199383" y="0"/>
                  </a:lnTo>
                  <a:lnTo>
                    <a:pt x="121703" y="0"/>
                  </a:lnTo>
                  <a:lnTo>
                    <a:pt x="1036660" y="824008"/>
                  </a:lnTo>
                  <a:lnTo>
                    <a:pt x="0" y="1979486"/>
                  </a:lnTo>
                  <a:lnTo>
                    <a:pt x="0" y="2057210"/>
                  </a:lnTo>
                  <a:lnTo>
                    <a:pt x="1109966" y="820103"/>
                  </a:lnTo>
                  <a:lnTo>
                    <a:pt x="1109016" y="819055"/>
                  </a:lnTo>
                  <a:close/>
                </a:path>
              </a:pathLst>
            </a:custGeom>
            <a:grpFill/>
            <a:ln w="9500" cap="flat">
              <a:noFill/>
              <a:prstDash val="solid"/>
              <a:miter/>
            </a:ln>
          </p:spPr>
          <p:txBody>
            <a:bodyPr rtlCol="0" anchor="ctr"/>
            <a:lstStyle/>
            <a:p>
              <a:endParaRPr lang="nl-NL"/>
            </a:p>
          </p:txBody>
        </p:sp>
        <p:sp>
          <p:nvSpPr>
            <p:cNvPr id="22" name="Vrije vorm 21">
              <a:extLst>
                <a:ext uri="{FF2B5EF4-FFF2-40B4-BE49-F238E27FC236}">
                  <a16:creationId xmlns:a16="http://schemas.microsoft.com/office/drawing/2014/main" id="{8635A49E-9B2C-DE43-AB37-0025A295B062}"/>
                </a:ext>
              </a:extLst>
            </p:cNvPr>
            <p:cNvSpPr/>
            <p:nvPr/>
          </p:nvSpPr>
          <p:spPr>
            <a:xfrm>
              <a:off x="5486400" y="1257300"/>
              <a:ext cx="1807474" cy="2797492"/>
            </a:xfrm>
            <a:custGeom>
              <a:avLst/>
              <a:gdLst>
                <a:gd name="connsiteX0" fmla="*/ 1806049 w 1807474"/>
                <a:gd name="connsiteY0" fmla="*/ 781622 h 2797492"/>
                <a:gd name="connsiteX1" fmla="*/ 938156 w 1807474"/>
                <a:gd name="connsiteY1" fmla="*/ 0 h 2797492"/>
                <a:gd name="connsiteX2" fmla="*/ 879872 w 1807474"/>
                <a:gd name="connsiteY2" fmla="*/ 0 h 2797492"/>
                <a:gd name="connsiteX3" fmla="*/ 1752519 w 1807474"/>
                <a:gd name="connsiteY3" fmla="*/ 785813 h 2797492"/>
                <a:gd name="connsiteX4" fmla="*/ 0 w 1807474"/>
                <a:gd name="connsiteY4" fmla="*/ 2739104 h 2797492"/>
                <a:gd name="connsiteX5" fmla="*/ 0 w 1807474"/>
                <a:gd name="connsiteY5" fmla="*/ 2797493 h 2797492"/>
                <a:gd name="connsiteX6" fmla="*/ 1807475 w 1807474"/>
                <a:gd name="connsiteY6" fmla="*/ 782955 h 2797492"/>
                <a:gd name="connsiteX7" fmla="*/ 1806049 w 1807474"/>
                <a:gd name="connsiteY7" fmla="*/ 781622 h 2797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07474" h="2797492">
                  <a:moveTo>
                    <a:pt x="1806049" y="781622"/>
                  </a:moveTo>
                  <a:lnTo>
                    <a:pt x="938156" y="0"/>
                  </a:lnTo>
                  <a:lnTo>
                    <a:pt x="879872" y="0"/>
                  </a:lnTo>
                  <a:lnTo>
                    <a:pt x="1752519" y="785813"/>
                  </a:lnTo>
                  <a:lnTo>
                    <a:pt x="0" y="2739104"/>
                  </a:lnTo>
                  <a:lnTo>
                    <a:pt x="0" y="2797493"/>
                  </a:lnTo>
                  <a:lnTo>
                    <a:pt x="1807475" y="782955"/>
                  </a:lnTo>
                  <a:lnTo>
                    <a:pt x="1806049" y="781622"/>
                  </a:lnTo>
                  <a:close/>
                </a:path>
              </a:pathLst>
            </a:custGeom>
            <a:grpFill/>
            <a:ln w="9500" cap="flat">
              <a:noFill/>
              <a:prstDash val="solid"/>
              <a:miter/>
            </a:ln>
          </p:spPr>
          <p:txBody>
            <a:bodyPr rtlCol="0" anchor="ctr"/>
            <a:lstStyle/>
            <a:p>
              <a:endParaRPr lang="nl-NL"/>
            </a:p>
          </p:txBody>
        </p:sp>
        <p:sp>
          <p:nvSpPr>
            <p:cNvPr id="23" name="Vrije vorm 22">
              <a:extLst>
                <a:ext uri="{FF2B5EF4-FFF2-40B4-BE49-F238E27FC236}">
                  <a16:creationId xmlns:a16="http://schemas.microsoft.com/office/drawing/2014/main" id="{B46A5BB7-653F-2149-9D1E-F3F19629763E}"/>
                </a:ext>
              </a:extLst>
            </p:cNvPr>
            <p:cNvSpPr/>
            <p:nvPr/>
          </p:nvSpPr>
          <p:spPr>
            <a:xfrm>
              <a:off x="5486400" y="1257300"/>
              <a:ext cx="2853832" cy="3908107"/>
            </a:xfrm>
            <a:custGeom>
              <a:avLst/>
              <a:gdLst>
                <a:gd name="connsiteX0" fmla="*/ 2851741 w 2853832"/>
                <a:gd name="connsiteY0" fmla="*/ 725234 h 3908107"/>
                <a:gd name="connsiteX1" fmla="*/ 2046411 w 2853832"/>
                <a:gd name="connsiteY1" fmla="*/ 0 h 3908107"/>
                <a:gd name="connsiteX2" fmla="*/ 2017032 w 2853832"/>
                <a:gd name="connsiteY2" fmla="*/ 0 h 3908107"/>
                <a:gd name="connsiteX3" fmla="*/ 2826164 w 2853832"/>
                <a:gd name="connsiteY3" fmla="*/ 728663 h 3908107"/>
                <a:gd name="connsiteX4" fmla="*/ 0 w 2853832"/>
                <a:gd name="connsiteY4" fmla="*/ 3878675 h 3908107"/>
                <a:gd name="connsiteX5" fmla="*/ 0 w 2853832"/>
                <a:gd name="connsiteY5" fmla="*/ 3908108 h 3908107"/>
                <a:gd name="connsiteX6" fmla="*/ 2853833 w 2853832"/>
                <a:gd name="connsiteY6" fmla="*/ 727234 h 3908107"/>
                <a:gd name="connsiteX7" fmla="*/ 2851741 w 2853832"/>
                <a:gd name="connsiteY7" fmla="*/ 725234 h 390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53832" h="3908107">
                  <a:moveTo>
                    <a:pt x="2851741" y="725234"/>
                  </a:moveTo>
                  <a:lnTo>
                    <a:pt x="2046411" y="0"/>
                  </a:lnTo>
                  <a:lnTo>
                    <a:pt x="2017032" y="0"/>
                  </a:lnTo>
                  <a:lnTo>
                    <a:pt x="2826164" y="728663"/>
                  </a:lnTo>
                  <a:lnTo>
                    <a:pt x="0" y="3878675"/>
                  </a:lnTo>
                  <a:lnTo>
                    <a:pt x="0" y="3908108"/>
                  </a:lnTo>
                  <a:lnTo>
                    <a:pt x="2853833" y="727234"/>
                  </a:lnTo>
                  <a:lnTo>
                    <a:pt x="2851741" y="725234"/>
                  </a:lnTo>
                  <a:close/>
                </a:path>
              </a:pathLst>
            </a:custGeom>
            <a:grpFill/>
            <a:ln w="9500" cap="flat">
              <a:noFill/>
              <a:prstDash val="solid"/>
              <a:miter/>
            </a:ln>
          </p:spPr>
          <p:txBody>
            <a:bodyPr rtlCol="0" anchor="ctr"/>
            <a:lstStyle/>
            <a:p>
              <a:endParaRPr lang="nl-NL"/>
            </a:p>
          </p:txBody>
        </p:sp>
        <p:sp>
          <p:nvSpPr>
            <p:cNvPr id="24" name="Vrije vorm 23">
              <a:extLst>
                <a:ext uri="{FF2B5EF4-FFF2-40B4-BE49-F238E27FC236}">
                  <a16:creationId xmlns:a16="http://schemas.microsoft.com/office/drawing/2014/main" id="{CA68D0F3-3619-444F-9B86-C15EFC8E1194}"/>
                </a:ext>
              </a:extLst>
            </p:cNvPr>
            <p:cNvSpPr/>
            <p:nvPr/>
          </p:nvSpPr>
          <p:spPr>
            <a:xfrm>
              <a:off x="5486400" y="1257300"/>
              <a:ext cx="2970115" cy="4031360"/>
            </a:xfrm>
            <a:custGeom>
              <a:avLst/>
              <a:gdLst>
                <a:gd name="connsiteX0" fmla="*/ 2967929 w 2970115"/>
                <a:gd name="connsiteY0" fmla="*/ 718947 h 4031360"/>
                <a:gd name="connsiteX1" fmla="*/ 2169636 w 2970115"/>
                <a:gd name="connsiteY1" fmla="*/ 0 h 4031360"/>
                <a:gd name="connsiteX2" fmla="*/ 2143298 w 2970115"/>
                <a:gd name="connsiteY2" fmla="*/ 0 h 4031360"/>
                <a:gd name="connsiteX3" fmla="*/ 2945395 w 2970115"/>
                <a:gd name="connsiteY3" fmla="*/ 722281 h 4031360"/>
                <a:gd name="connsiteX4" fmla="*/ 0 w 2970115"/>
                <a:gd name="connsiteY4" fmla="*/ 4005263 h 4031360"/>
                <a:gd name="connsiteX5" fmla="*/ 0 w 2970115"/>
                <a:gd name="connsiteY5" fmla="*/ 4031361 h 4031360"/>
                <a:gd name="connsiteX6" fmla="*/ 2970116 w 2970115"/>
                <a:gd name="connsiteY6" fmla="*/ 721043 h 4031360"/>
                <a:gd name="connsiteX7" fmla="*/ 2967929 w 2970115"/>
                <a:gd name="connsiteY7" fmla="*/ 718947 h 4031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70115" h="4031360">
                  <a:moveTo>
                    <a:pt x="2967929" y="718947"/>
                  </a:moveTo>
                  <a:lnTo>
                    <a:pt x="2169636" y="0"/>
                  </a:lnTo>
                  <a:lnTo>
                    <a:pt x="2143298" y="0"/>
                  </a:lnTo>
                  <a:lnTo>
                    <a:pt x="2945395" y="722281"/>
                  </a:lnTo>
                  <a:lnTo>
                    <a:pt x="0" y="4005263"/>
                  </a:lnTo>
                  <a:lnTo>
                    <a:pt x="0" y="4031361"/>
                  </a:lnTo>
                  <a:lnTo>
                    <a:pt x="2970116" y="721043"/>
                  </a:lnTo>
                  <a:lnTo>
                    <a:pt x="2967929" y="718947"/>
                  </a:lnTo>
                  <a:close/>
                </a:path>
              </a:pathLst>
            </a:custGeom>
            <a:grpFill/>
            <a:ln w="9500" cap="flat">
              <a:noFill/>
              <a:prstDash val="solid"/>
              <a:miter/>
            </a:ln>
          </p:spPr>
          <p:txBody>
            <a:bodyPr rtlCol="0" anchor="ctr"/>
            <a:lstStyle/>
            <a:p>
              <a:endParaRPr lang="nl-NL"/>
            </a:p>
          </p:txBody>
        </p:sp>
        <p:sp>
          <p:nvSpPr>
            <p:cNvPr id="25" name="Vrije vorm 24">
              <a:extLst>
                <a:ext uri="{FF2B5EF4-FFF2-40B4-BE49-F238E27FC236}">
                  <a16:creationId xmlns:a16="http://schemas.microsoft.com/office/drawing/2014/main" id="{C353F9CA-A723-5445-9F97-01E1645EB63F}"/>
                </a:ext>
              </a:extLst>
            </p:cNvPr>
            <p:cNvSpPr/>
            <p:nvPr/>
          </p:nvSpPr>
          <p:spPr>
            <a:xfrm>
              <a:off x="5486400" y="1257300"/>
              <a:ext cx="2040041" cy="3044285"/>
            </a:xfrm>
            <a:custGeom>
              <a:avLst/>
              <a:gdLst>
                <a:gd name="connsiteX0" fmla="*/ 2038520 w 2040041"/>
                <a:gd name="connsiteY0" fmla="*/ 769049 h 3044285"/>
                <a:gd name="connsiteX1" fmla="*/ 1184509 w 2040041"/>
                <a:gd name="connsiteY1" fmla="*/ 0 h 3044285"/>
                <a:gd name="connsiteX2" fmla="*/ 1132500 w 2040041"/>
                <a:gd name="connsiteY2" fmla="*/ 0 h 3044285"/>
                <a:gd name="connsiteX3" fmla="*/ 1991075 w 2040041"/>
                <a:gd name="connsiteY3" fmla="*/ 773144 h 3044285"/>
                <a:gd name="connsiteX4" fmla="*/ 0 w 2040041"/>
                <a:gd name="connsiteY4" fmla="*/ 2992279 h 3044285"/>
                <a:gd name="connsiteX5" fmla="*/ 0 w 2040041"/>
                <a:gd name="connsiteY5" fmla="*/ 3044285 h 3044285"/>
                <a:gd name="connsiteX6" fmla="*/ 2040041 w 2040041"/>
                <a:gd name="connsiteY6" fmla="*/ 770573 h 3044285"/>
                <a:gd name="connsiteX7" fmla="*/ 2038520 w 2040041"/>
                <a:gd name="connsiteY7" fmla="*/ 769049 h 30442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40041" h="3044285">
                  <a:moveTo>
                    <a:pt x="2038520" y="769049"/>
                  </a:moveTo>
                  <a:lnTo>
                    <a:pt x="1184509" y="0"/>
                  </a:lnTo>
                  <a:lnTo>
                    <a:pt x="1132500" y="0"/>
                  </a:lnTo>
                  <a:lnTo>
                    <a:pt x="1991075" y="773144"/>
                  </a:lnTo>
                  <a:lnTo>
                    <a:pt x="0" y="2992279"/>
                  </a:lnTo>
                  <a:lnTo>
                    <a:pt x="0" y="3044285"/>
                  </a:lnTo>
                  <a:lnTo>
                    <a:pt x="2040041" y="770573"/>
                  </a:lnTo>
                  <a:lnTo>
                    <a:pt x="2038520" y="769049"/>
                  </a:lnTo>
                  <a:close/>
                </a:path>
              </a:pathLst>
            </a:custGeom>
            <a:grpFill/>
            <a:ln w="9500" cap="flat">
              <a:noFill/>
              <a:prstDash val="solid"/>
              <a:miter/>
            </a:ln>
          </p:spPr>
          <p:txBody>
            <a:bodyPr rtlCol="0" anchor="ctr"/>
            <a:lstStyle/>
            <a:p>
              <a:endParaRPr lang="nl-NL"/>
            </a:p>
          </p:txBody>
        </p:sp>
        <p:sp>
          <p:nvSpPr>
            <p:cNvPr id="26" name="Vrije vorm 25">
              <a:extLst>
                <a:ext uri="{FF2B5EF4-FFF2-40B4-BE49-F238E27FC236}">
                  <a16:creationId xmlns:a16="http://schemas.microsoft.com/office/drawing/2014/main" id="{F3B330AF-1D9D-2D4D-A07F-911A0D2C0623}"/>
                </a:ext>
              </a:extLst>
            </p:cNvPr>
            <p:cNvSpPr/>
            <p:nvPr/>
          </p:nvSpPr>
          <p:spPr>
            <a:xfrm>
              <a:off x="5486400" y="1257300"/>
              <a:ext cx="3318869" cy="4401597"/>
            </a:xfrm>
            <a:custGeom>
              <a:avLst/>
              <a:gdLst>
                <a:gd name="connsiteX0" fmla="*/ 3316493 w 3318869"/>
                <a:gd name="connsiteY0" fmla="*/ 700183 h 4401597"/>
                <a:gd name="connsiteX1" fmla="*/ 2539022 w 3318869"/>
                <a:gd name="connsiteY1" fmla="*/ 0 h 4401597"/>
                <a:gd name="connsiteX2" fmla="*/ 2522383 w 3318869"/>
                <a:gd name="connsiteY2" fmla="*/ 0 h 4401597"/>
                <a:gd name="connsiteX3" fmla="*/ 3303277 w 3318869"/>
                <a:gd name="connsiteY3" fmla="*/ 703231 h 4401597"/>
                <a:gd name="connsiteX4" fmla="*/ 0 w 3318869"/>
                <a:gd name="connsiteY4" fmla="*/ 4385120 h 4401597"/>
                <a:gd name="connsiteX5" fmla="*/ 0 w 3318869"/>
                <a:gd name="connsiteY5" fmla="*/ 4401598 h 4401597"/>
                <a:gd name="connsiteX6" fmla="*/ 3318870 w 3318869"/>
                <a:gd name="connsiteY6" fmla="*/ 702469 h 4401597"/>
                <a:gd name="connsiteX7" fmla="*/ 3316493 w 3318869"/>
                <a:gd name="connsiteY7" fmla="*/ 700183 h 4401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18869" h="4401597">
                  <a:moveTo>
                    <a:pt x="3316493" y="700183"/>
                  </a:moveTo>
                  <a:lnTo>
                    <a:pt x="2539022" y="0"/>
                  </a:lnTo>
                  <a:lnTo>
                    <a:pt x="2522383" y="0"/>
                  </a:lnTo>
                  <a:lnTo>
                    <a:pt x="3303277" y="703231"/>
                  </a:lnTo>
                  <a:lnTo>
                    <a:pt x="0" y="4385120"/>
                  </a:lnTo>
                  <a:lnTo>
                    <a:pt x="0" y="4401598"/>
                  </a:lnTo>
                  <a:lnTo>
                    <a:pt x="3318870" y="702469"/>
                  </a:lnTo>
                  <a:lnTo>
                    <a:pt x="3316493" y="700183"/>
                  </a:lnTo>
                  <a:close/>
                </a:path>
              </a:pathLst>
            </a:custGeom>
            <a:grpFill/>
            <a:ln w="9500" cap="flat">
              <a:noFill/>
              <a:prstDash val="solid"/>
              <a:miter/>
            </a:ln>
          </p:spPr>
          <p:txBody>
            <a:bodyPr rtlCol="0" anchor="ctr"/>
            <a:lstStyle/>
            <a:p>
              <a:endParaRPr lang="nl-NL"/>
            </a:p>
          </p:txBody>
        </p:sp>
        <p:sp>
          <p:nvSpPr>
            <p:cNvPr id="27" name="Vrije vorm 26">
              <a:extLst>
                <a:ext uri="{FF2B5EF4-FFF2-40B4-BE49-F238E27FC236}">
                  <a16:creationId xmlns:a16="http://schemas.microsoft.com/office/drawing/2014/main" id="{92932DB3-BDF4-0E4B-B955-C0C3A14E3FC0}"/>
                </a:ext>
              </a:extLst>
            </p:cNvPr>
            <p:cNvSpPr/>
            <p:nvPr/>
          </p:nvSpPr>
          <p:spPr>
            <a:xfrm>
              <a:off x="5486400" y="1257300"/>
              <a:ext cx="3202586" cy="4278153"/>
            </a:xfrm>
            <a:custGeom>
              <a:avLst/>
              <a:gdLst>
                <a:gd name="connsiteX0" fmla="*/ 3200305 w 3202586"/>
                <a:gd name="connsiteY0" fmla="*/ 706469 h 4278153"/>
                <a:gd name="connsiteX1" fmla="*/ 2415893 w 3202586"/>
                <a:gd name="connsiteY1" fmla="*/ 0 h 4278153"/>
                <a:gd name="connsiteX2" fmla="*/ 2396022 w 3202586"/>
                <a:gd name="connsiteY2" fmla="*/ 0 h 4278153"/>
                <a:gd name="connsiteX3" fmla="*/ 3184046 w 3202586"/>
                <a:gd name="connsiteY3" fmla="*/ 709613 h 4278153"/>
                <a:gd name="connsiteX4" fmla="*/ 0 w 3202586"/>
                <a:gd name="connsiteY4" fmla="*/ 4258437 h 4278153"/>
                <a:gd name="connsiteX5" fmla="*/ 0 w 3202586"/>
                <a:gd name="connsiteY5" fmla="*/ 4278154 h 4278153"/>
                <a:gd name="connsiteX6" fmla="*/ 3202587 w 3202586"/>
                <a:gd name="connsiteY6" fmla="*/ 708660 h 4278153"/>
                <a:gd name="connsiteX7" fmla="*/ 3200305 w 3202586"/>
                <a:gd name="connsiteY7" fmla="*/ 706469 h 42781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02586" h="4278153">
                  <a:moveTo>
                    <a:pt x="3200305" y="706469"/>
                  </a:moveTo>
                  <a:lnTo>
                    <a:pt x="2415893" y="0"/>
                  </a:lnTo>
                  <a:lnTo>
                    <a:pt x="2396022" y="0"/>
                  </a:lnTo>
                  <a:lnTo>
                    <a:pt x="3184046" y="709613"/>
                  </a:lnTo>
                  <a:lnTo>
                    <a:pt x="0" y="4258437"/>
                  </a:lnTo>
                  <a:lnTo>
                    <a:pt x="0" y="4278154"/>
                  </a:lnTo>
                  <a:lnTo>
                    <a:pt x="3202587" y="708660"/>
                  </a:lnTo>
                  <a:lnTo>
                    <a:pt x="3200305" y="706469"/>
                  </a:lnTo>
                  <a:close/>
                </a:path>
              </a:pathLst>
            </a:custGeom>
            <a:grpFill/>
            <a:ln w="9500" cap="flat">
              <a:noFill/>
              <a:prstDash val="solid"/>
              <a:miter/>
            </a:ln>
          </p:spPr>
          <p:txBody>
            <a:bodyPr rtlCol="0" anchor="ctr"/>
            <a:lstStyle/>
            <a:p>
              <a:endParaRPr lang="nl-NL"/>
            </a:p>
          </p:txBody>
        </p:sp>
        <p:sp>
          <p:nvSpPr>
            <p:cNvPr id="29" name="Vrije vorm 28">
              <a:extLst>
                <a:ext uri="{FF2B5EF4-FFF2-40B4-BE49-F238E27FC236}">
                  <a16:creationId xmlns:a16="http://schemas.microsoft.com/office/drawing/2014/main" id="{76FDDD69-E5A4-F445-AED6-9F7E5C5338C7}"/>
                </a:ext>
              </a:extLst>
            </p:cNvPr>
            <p:cNvSpPr/>
            <p:nvPr/>
          </p:nvSpPr>
          <p:spPr>
            <a:xfrm>
              <a:off x="5486400" y="1257300"/>
              <a:ext cx="3435057" cy="4524946"/>
            </a:xfrm>
            <a:custGeom>
              <a:avLst/>
              <a:gdLst>
                <a:gd name="connsiteX0" fmla="*/ 3432681 w 3435057"/>
                <a:gd name="connsiteY0" fmla="*/ 693896 h 4524946"/>
                <a:gd name="connsiteX1" fmla="*/ 2662151 w 3435057"/>
                <a:gd name="connsiteY1" fmla="*/ 0 h 4524946"/>
                <a:gd name="connsiteX2" fmla="*/ 2648840 w 3435057"/>
                <a:gd name="connsiteY2" fmla="*/ 0 h 4524946"/>
                <a:gd name="connsiteX3" fmla="*/ 3422698 w 3435057"/>
                <a:gd name="connsiteY3" fmla="*/ 696849 h 4524946"/>
                <a:gd name="connsiteX4" fmla="*/ 0 w 3435057"/>
                <a:gd name="connsiteY4" fmla="*/ 4511707 h 4524946"/>
                <a:gd name="connsiteX5" fmla="*/ 0 w 3435057"/>
                <a:gd name="connsiteY5" fmla="*/ 4524947 h 4524946"/>
                <a:gd name="connsiteX6" fmla="*/ 3435058 w 3435057"/>
                <a:gd name="connsiteY6" fmla="*/ 696182 h 4524946"/>
                <a:gd name="connsiteX7" fmla="*/ 3432681 w 3435057"/>
                <a:gd name="connsiteY7" fmla="*/ 693896 h 45249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35057" h="4524946">
                  <a:moveTo>
                    <a:pt x="3432681" y="693896"/>
                  </a:moveTo>
                  <a:lnTo>
                    <a:pt x="2662151" y="0"/>
                  </a:lnTo>
                  <a:lnTo>
                    <a:pt x="2648840" y="0"/>
                  </a:lnTo>
                  <a:lnTo>
                    <a:pt x="3422698" y="696849"/>
                  </a:lnTo>
                  <a:lnTo>
                    <a:pt x="0" y="4511707"/>
                  </a:lnTo>
                  <a:lnTo>
                    <a:pt x="0" y="4524947"/>
                  </a:lnTo>
                  <a:lnTo>
                    <a:pt x="3435058" y="696182"/>
                  </a:lnTo>
                  <a:lnTo>
                    <a:pt x="3432681" y="693896"/>
                  </a:lnTo>
                  <a:close/>
                </a:path>
              </a:pathLst>
            </a:custGeom>
            <a:grpFill/>
            <a:ln w="9500" cap="flat">
              <a:noFill/>
              <a:prstDash val="solid"/>
              <a:miter/>
            </a:ln>
          </p:spPr>
          <p:txBody>
            <a:bodyPr rtlCol="0" anchor="ctr"/>
            <a:lstStyle/>
            <a:p>
              <a:endParaRPr lang="nl-NL"/>
            </a:p>
          </p:txBody>
        </p:sp>
        <p:sp>
          <p:nvSpPr>
            <p:cNvPr id="30" name="Vrije vorm 29">
              <a:extLst>
                <a:ext uri="{FF2B5EF4-FFF2-40B4-BE49-F238E27FC236}">
                  <a16:creationId xmlns:a16="http://schemas.microsoft.com/office/drawing/2014/main" id="{5461CCC4-7A28-F249-81C7-FA6E82FAA005}"/>
                </a:ext>
              </a:extLst>
            </p:cNvPr>
            <p:cNvSpPr/>
            <p:nvPr/>
          </p:nvSpPr>
          <p:spPr>
            <a:xfrm>
              <a:off x="5486400" y="1257300"/>
              <a:ext cx="3551341" cy="4648200"/>
            </a:xfrm>
            <a:custGeom>
              <a:avLst/>
              <a:gdLst>
                <a:gd name="connsiteX0" fmla="*/ 3548964 w 3551341"/>
                <a:gd name="connsiteY0" fmla="*/ 687610 h 4648200"/>
                <a:gd name="connsiteX1" fmla="*/ 2785375 w 3551341"/>
                <a:gd name="connsiteY1" fmla="*/ 0 h 4648200"/>
                <a:gd name="connsiteX2" fmla="*/ 2775106 w 3551341"/>
                <a:gd name="connsiteY2" fmla="*/ 0 h 4648200"/>
                <a:gd name="connsiteX3" fmla="*/ 3541833 w 3551341"/>
                <a:gd name="connsiteY3" fmla="*/ 690563 h 4648200"/>
                <a:gd name="connsiteX4" fmla="*/ 0 w 3551341"/>
                <a:gd name="connsiteY4" fmla="*/ 4638294 h 4648200"/>
                <a:gd name="connsiteX5" fmla="*/ 0 w 3551341"/>
                <a:gd name="connsiteY5" fmla="*/ 4648200 h 4648200"/>
                <a:gd name="connsiteX6" fmla="*/ 3551341 w 3551341"/>
                <a:gd name="connsiteY6" fmla="*/ 689991 h 4648200"/>
                <a:gd name="connsiteX7" fmla="*/ 3548964 w 3551341"/>
                <a:gd name="connsiteY7" fmla="*/ 687610 h 4648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51341" h="4648200">
                  <a:moveTo>
                    <a:pt x="3548964" y="687610"/>
                  </a:moveTo>
                  <a:lnTo>
                    <a:pt x="2785375" y="0"/>
                  </a:lnTo>
                  <a:lnTo>
                    <a:pt x="2775106" y="0"/>
                  </a:lnTo>
                  <a:lnTo>
                    <a:pt x="3541833" y="690563"/>
                  </a:lnTo>
                  <a:lnTo>
                    <a:pt x="0" y="4638294"/>
                  </a:lnTo>
                  <a:lnTo>
                    <a:pt x="0" y="4648200"/>
                  </a:lnTo>
                  <a:lnTo>
                    <a:pt x="3551341" y="689991"/>
                  </a:lnTo>
                  <a:lnTo>
                    <a:pt x="3548964" y="687610"/>
                  </a:lnTo>
                  <a:close/>
                </a:path>
              </a:pathLst>
            </a:custGeom>
            <a:grpFill/>
            <a:ln w="9500" cap="flat">
              <a:noFill/>
              <a:prstDash val="solid"/>
              <a:miter/>
            </a:ln>
          </p:spPr>
          <p:txBody>
            <a:bodyPr rtlCol="0" anchor="ctr"/>
            <a:lstStyle/>
            <a:p>
              <a:endParaRPr lang="nl-NL"/>
            </a:p>
          </p:txBody>
        </p:sp>
        <p:sp>
          <p:nvSpPr>
            <p:cNvPr id="31" name="Vrije vorm 30">
              <a:extLst>
                <a:ext uri="{FF2B5EF4-FFF2-40B4-BE49-F238E27FC236}">
                  <a16:creationId xmlns:a16="http://schemas.microsoft.com/office/drawing/2014/main" id="{30E8E55C-6951-A349-AB19-91D46A45F1E4}"/>
                </a:ext>
              </a:extLst>
            </p:cNvPr>
            <p:cNvSpPr/>
            <p:nvPr/>
          </p:nvSpPr>
          <p:spPr>
            <a:xfrm>
              <a:off x="5486400" y="1257300"/>
              <a:ext cx="3086303" cy="4154709"/>
            </a:xfrm>
            <a:custGeom>
              <a:avLst/>
              <a:gdLst>
                <a:gd name="connsiteX0" fmla="*/ 3084212 w 3086303"/>
                <a:gd name="connsiteY0" fmla="*/ 712756 h 4154709"/>
                <a:gd name="connsiteX1" fmla="*/ 2292764 w 3086303"/>
                <a:gd name="connsiteY1" fmla="*/ 0 h 4154709"/>
                <a:gd name="connsiteX2" fmla="*/ 2269755 w 3086303"/>
                <a:gd name="connsiteY2" fmla="*/ 0 h 4154709"/>
                <a:gd name="connsiteX3" fmla="*/ 3064721 w 3086303"/>
                <a:gd name="connsiteY3" fmla="*/ 715994 h 4154709"/>
                <a:gd name="connsiteX4" fmla="*/ 0 w 3086303"/>
                <a:gd name="connsiteY4" fmla="*/ 4131850 h 4154709"/>
                <a:gd name="connsiteX5" fmla="*/ 0 w 3086303"/>
                <a:gd name="connsiteY5" fmla="*/ 4154710 h 4154709"/>
                <a:gd name="connsiteX6" fmla="*/ 3086304 w 3086303"/>
                <a:gd name="connsiteY6" fmla="*/ 714756 h 4154709"/>
                <a:gd name="connsiteX7" fmla="*/ 3084212 w 3086303"/>
                <a:gd name="connsiteY7" fmla="*/ 712756 h 41547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086303" h="4154709">
                  <a:moveTo>
                    <a:pt x="3084212" y="712756"/>
                  </a:moveTo>
                  <a:lnTo>
                    <a:pt x="2292764" y="0"/>
                  </a:lnTo>
                  <a:lnTo>
                    <a:pt x="2269755" y="0"/>
                  </a:lnTo>
                  <a:lnTo>
                    <a:pt x="3064721" y="715994"/>
                  </a:lnTo>
                  <a:lnTo>
                    <a:pt x="0" y="4131850"/>
                  </a:lnTo>
                  <a:lnTo>
                    <a:pt x="0" y="4154710"/>
                  </a:lnTo>
                  <a:lnTo>
                    <a:pt x="3086304" y="714756"/>
                  </a:lnTo>
                  <a:lnTo>
                    <a:pt x="3084212" y="712756"/>
                  </a:lnTo>
                  <a:close/>
                </a:path>
              </a:pathLst>
            </a:custGeom>
            <a:grpFill/>
            <a:ln w="9500" cap="flat">
              <a:noFill/>
              <a:prstDash val="solid"/>
              <a:miter/>
            </a:ln>
          </p:spPr>
          <p:txBody>
            <a:bodyPr rtlCol="0" anchor="ctr"/>
            <a:lstStyle/>
            <a:p>
              <a:endParaRPr lang="nl-NL"/>
            </a:p>
          </p:txBody>
        </p:sp>
        <p:sp>
          <p:nvSpPr>
            <p:cNvPr id="32" name="Vrije vorm 31">
              <a:extLst>
                <a:ext uri="{FF2B5EF4-FFF2-40B4-BE49-F238E27FC236}">
                  <a16:creationId xmlns:a16="http://schemas.microsoft.com/office/drawing/2014/main" id="{0588CE52-2BCD-FD45-B409-E272C31CDEB0}"/>
                </a:ext>
              </a:extLst>
            </p:cNvPr>
            <p:cNvSpPr/>
            <p:nvPr/>
          </p:nvSpPr>
          <p:spPr>
            <a:xfrm>
              <a:off x="5486400" y="1257300"/>
              <a:ext cx="2272512" cy="3290887"/>
            </a:xfrm>
            <a:custGeom>
              <a:avLst/>
              <a:gdLst>
                <a:gd name="connsiteX0" fmla="*/ 2270801 w 2272512"/>
                <a:gd name="connsiteY0" fmla="*/ 756571 h 3290887"/>
                <a:gd name="connsiteX1" fmla="*/ 1430672 w 2272512"/>
                <a:gd name="connsiteY1" fmla="*/ 0 h 3290887"/>
                <a:gd name="connsiteX2" fmla="*/ 1385224 w 2272512"/>
                <a:gd name="connsiteY2" fmla="*/ 0 h 3290887"/>
                <a:gd name="connsiteX3" fmla="*/ 2229631 w 2272512"/>
                <a:gd name="connsiteY3" fmla="*/ 760381 h 3290887"/>
                <a:gd name="connsiteX4" fmla="*/ 0 w 2272512"/>
                <a:gd name="connsiteY4" fmla="*/ 3245549 h 3290887"/>
                <a:gd name="connsiteX5" fmla="*/ 0 w 2272512"/>
                <a:gd name="connsiteY5" fmla="*/ 3290888 h 3290887"/>
                <a:gd name="connsiteX6" fmla="*/ 2272512 w 2272512"/>
                <a:gd name="connsiteY6" fmla="*/ 758095 h 3290887"/>
                <a:gd name="connsiteX7" fmla="*/ 2270801 w 2272512"/>
                <a:gd name="connsiteY7" fmla="*/ 756571 h 3290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2512" h="3290887">
                  <a:moveTo>
                    <a:pt x="2270801" y="756571"/>
                  </a:moveTo>
                  <a:lnTo>
                    <a:pt x="1430672" y="0"/>
                  </a:lnTo>
                  <a:lnTo>
                    <a:pt x="1385224" y="0"/>
                  </a:lnTo>
                  <a:lnTo>
                    <a:pt x="2229631" y="760381"/>
                  </a:lnTo>
                  <a:lnTo>
                    <a:pt x="0" y="3245549"/>
                  </a:lnTo>
                  <a:lnTo>
                    <a:pt x="0" y="3290888"/>
                  </a:lnTo>
                  <a:lnTo>
                    <a:pt x="2272512" y="758095"/>
                  </a:lnTo>
                  <a:lnTo>
                    <a:pt x="2270801" y="756571"/>
                  </a:lnTo>
                  <a:close/>
                </a:path>
              </a:pathLst>
            </a:custGeom>
            <a:grpFill/>
            <a:ln w="9500" cap="flat">
              <a:noFill/>
              <a:prstDash val="solid"/>
              <a:miter/>
            </a:ln>
          </p:spPr>
          <p:txBody>
            <a:bodyPr rtlCol="0" anchor="ctr"/>
            <a:lstStyle/>
            <a:p>
              <a:endParaRPr lang="nl-NL"/>
            </a:p>
          </p:txBody>
        </p:sp>
        <p:sp>
          <p:nvSpPr>
            <p:cNvPr id="33" name="Vrije vorm 32">
              <a:extLst>
                <a:ext uri="{FF2B5EF4-FFF2-40B4-BE49-F238E27FC236}">
                  <a16:creationId xmlns:a16="http://schemas.microsoft.com/office/drawing/2014/main" id="{AB54F5FF-DEDE-B445-835F-17A437DE1CB5}"/>
                </a:ext>
              </a:extLst>
            </p:cNvPr>
            <p:cNvSpPr/>
            <p:nvPr/>
          </p:nvSpPr>
          <p:spPr>
            <a:xfrm>
              <a:off x="5486400" y="1257300"/>
              <a:ext cx="2156324" cy="3167633"/>
            </a:xfrm>
            <a:custGeom>
              <a:avLst/>
              <a:gdLst>
                <a:gd name="connsiteX0" fmla="*/ 2154613 w 2156324"/>
                <a:gd name="connsiteY0" fmla="*/ 762762 h 3167633"/>
                <a:gd name="connsiteX1" fmla="*/ 1307543 w 2156324"/>
                <a:gd name="connsiteY1" fmla="*/ 0 h 3167633"/>
                <a:gd name="connsiteX2" fmla="*/ 1258957 w 2156324"/>
                <a:gd name="connsiteY2" fmla="*/ 0 h 3167633"/>
                <a:gd name="connsiteX3" fmla="*/ 2110401 w 2156324"/>
                <a:gd name="connsiteY3" fmla="*/ 766763 h 3167633"/>
                <a:gd name="connsiteX4" fmla="*/ 0 w 2156324"/>
                <a:gd name="connsiteY4" fmla="*/ 3118866 h 3167633"/>
                <a:gd name="connsiteX5" fmla="*/ 0 w 2156324"/>
                <a:gd name="connsiteY5" fmla="*/ 3167634 h 3167633"/>
                <a:gd name="connsiteX6" fmla="*/ 2156324 w 2156324"/>
                <a:gd name="connsiteY6" fmla="*/ 764381 h 3167633"/>
                <a:gd name="connsiteX7" fmla="*/ 2154613 w 2156324"/>
                <a:gd name="connsiteY7" fmla="*/ 762762 h 3167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56324" h="3167633">
                  <a:moveTo>
                    <a:pt x="2154613" y="762762"/>
                  </a:moveTo>
                  <a:lnTo>
                    <a:pt x="1307543" y="0"/>
                  </a:lnTo>
                  <a:lnTo>
                    <a:pt x="1258957" y="0"/>
                  </a:lnTo>
                  <a:lnTo>
                    <a:pt x="2110401" y="766763"/>
                  </a:lnTo>
                  <a:lnTo>
                    <a:pt x="0" y="3118866"/>
                  </a:lnTo>
                  <a:lnTo>
                    <a:pt x="0" y="3167634"/>
                  </a:lnTo>
                  <a:lnTo>
                    <a:pt x="2156324" y="764381"/>
                  </a:lnTo>
                  <a:lnTo>
                    <a:pt x="2154613" y="762762"/>
                  </a:lnTo>
                  <a:close/>
                </a:path>
              </a:pathLst>
            </a:custGeom>
            <a:grpFill/>
            <a:ln w="9500" cap="flat">
              <a:noFill/>
              <a:prstDash val="solid"/>
              <a:miter/>
            </a:ln>
          </p:spPr>
          <p:txBody>
            <a:bodyPr rtlCol="0" anchor="ctr"/>
            <a:lstStyle/>
            <a:p>
              <a:endParaRPr lang="nl-NL"/>
            </a:p>
          </p:txBody>
        </p:sp>
        <p:sp>
          <p:nvSpPr>
            <p:cNvPr id="34" name="Vrije vorm 33">
              <a:extLst>
                <a:ext uri="{FF2B5EF4-FFF2-40B4-BE49-F238E27FC236}">
                  <a16:creationId xmlns:a16="http://schemas.microsoft.com/office/drawing/2014/main" id="{F3A9C308-65BB-D544-B0EB-9E8B86092106}"/>
                </a:ext>
              </a:extLst>
            </p:cNvPr>
            <p:cNvSpPr/>
            <p:nvPr/>
          </p:nvSpPr>
          <p:spPr>
            <a:xfrm>
              <a:off x="5486400" y="1257300"/>
              <a:ext cx="2388795" cy="3414426"/>
            </a:xfrm>
            <a:custGeom>
              <a:avLst/>
              <a:gdLst>
                <a:gd name="connsiteX0" fmla="*/ 2387084 w 2388795"/>
                <a:gd name="connsiteY0" fmla="*/ 750284 h 3414426"/>
                <a:gd name="connsiteX1" fmla="*/ 1553896 w 2388795"/>
                <a:gd name="connsiteY1" fmla="*/ 0 h 3414426"/>
                <a:gd name="connsiteX2" fmla="*/ 1511585 w 2388795"/>
                <a:gd name="connsiteY2" fmla="*/ 0 h 3414426"/>
                <a:gd name="connsiteX3" fmla="*/ 2348862 w 2388795"/>
                <a:gd name="connsiteY3" fmla="*/ 754094 h 3414426"/>
                <a:gd name="connsiteX4" fmla="*/ 0 w 2388795"/>
                <a:gd name="connsiteY4" fmla="*/ 3372136 h 3414426"/>
                <a:gd name="connsiteX5" fmla="*/ 0 w 2388795"/>
                <a:gd name="connsiteY5" fmla="*/ 3414427 h 3414426"/>
                <a:gd name="connsiteX6" fmla="*/ 2388795 w 2388795"/>
                <a:gd name="connsiteY6" fmla="*/ 751999 h 3414426"/>
                <a:gd name="connsiteX7" fmla="*/ 2387084 w 2388795"/>
                <a:gd name="connsiteY7" fmla="*/ 750284 h 3414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88795" h="3414426">
                  <a:moveTo>
                    <a:pt x="2387084" y="750284"/>
                  </a:moveTo>
                  <a:lnTo>
                    <a:pt x="1553896" y="0"/>
                  </a:lnTo>
                  <a:lnTo>
                    <a:pt x="1511585" y="0"/>
                  </a:lnTo>
                  <a:lnTo>
                    <a:pt x="2348862" y="754094"/>
                  </a:lnTo>
                  <a:lnTo>
                    <a:pt x="0" y="3372136"/>
                  </a:lnTo>
                  <a:lnTo>
                    <a:pt x="0" y="3414427"/>
                  </a:lnTo>
                  <a:lnTo>
                    <a:pt x="2388795" y="751999"/>
                  </a:lnTo>
                  <a:lnTo>
                    <a:pt x="2387084" y="750284"/>
                  </a:lnTo>
                  <a:close/>
                </a:path>
              </a:pathLst>
            </a:custGeom>
            <a:grpFill/>
            <a:ln w="9500" cap="flat">
              <a:noFill/>
              <a:prstDash val="solid"/>
              <a:miter/>
            </a:ln>
          </p:spPr>
          <p:txBody>
            <a:bodyPr rtlCol="0" anchor="ctr"/>
            <a:lstStyle/>
            <a:p>
              <a:endParaRPr lang="nl-NL"/>
            </a:p>
          </p:txBody>
        </p:sp>
        <p:sp>
          <p:nvSpPr>
            <p:cNvPr id="35" name="Vrije vorm 34">
              <a:extLst>
                <a:ext uri="{FF2B5EF4-FFF2-40B4-BE49-F238E27FC236}">
                  <a16:creationId xmlns:a16="http://schemas.microsoft.com/office/drawing/2014/main" id="{CDF402BB-96E5-D74A-8AAA-788DA2148F33}"/>
                </a:ext>
              </a:extLst>
            </p:cNvPr>
            <p:cNvSpPr/>
            <p:nvPr/>
          </p:nvSpPr>
          <p:spPr>
            <a:xfrm>
              <a:off x="5486400" y="1257300"/>
              <a:ext cx="2737549" cy="3784568"/>
            </a:xfrm>
            <a:custGeom>
              <a:avLst/>
              <a:gdLst>
                <a:gd name="connsiteX0" fmla="*/ 2735553 w 2737549"/>
                <a:gd name="connsiteY0" fmla="*/ 731520 h 3784568"/>
                <a:gd name="connsiteX1" fmla="*/ 1923283 w 2737549"/>
                <a:gd name="connsiteY1" fmla="*/ 0 h 3784568"/>
                <a:gd name="connsiteX2" fmla="*/ 1890670 w 2737549"/>
                <a:gd name="connsiteY2" fmla="*/ 0 h 3784568"/>
                <a:gd name="connsiteX3" fmla="*/ 2706839 w 2737549"/>
                <a:gd name="connsiteY3" fmla="*/ 735044 h 3784568"/>
                <a:gd name="connsiteX4" fmla="*/ 0 w 2737549"/>
                <a:gd name="connsiteY4" fmla="*/ 3751993 h 3784568"/>
                <a:gd name="connsiteX5" fmla="*/ 0 w 2737549"/>
                <a:gd name="connsiteY5" fmla="*/ 3784568 h 3784568"/>
                <a:gd name="connsiteX6" fmla="*/ 2737550 w 2737549"/>
                <a:gd name="connsiteY6" fmla="*/ 733425 h 3784568"/>
                <a:gd name="connsiteX7" fmla="*/ 2735553 w 2737549"/>
                <a:gd name="connsiteY7" fmla="*/ 731520 h 3784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37549" h="3784568">
                  <a:moveTo>
                    <a:pt x="2735553" y="731520"/>
                  </a:moveTo>
                  <a:lnTo>
                    <a:pt x="1923283" y="0"/>
                  </a:lnTo>
                  <a:lnTo>
                    <a:pt x="1890670" y="0"/>
                  </a:lnTo>
                  <a:lnTo>
                    <a:pt x="2706839" y="735044"/>
                  </a:lnTo>
                  <a:lnTo>
                    <a:pt x="0" y="3751993"/>
                  </a:lnTo>
                  <a:lnTo>
                    <a:pt x="0" y="3784568"/>
                  </a:lnTo>
                  <a:lnTo>
                    <a:pt x="2737550" y="733425"/>
                  </a:lnTo>
                  <a:lnTo>
                    <a:pt x="2735553" y="731520"/>
                  </a:lnTo>
                  <a:close/>
                </a:path>
              </a:pathLst>
            </a:custGeom>
            <a:grpFill/>
            <a:ln w="9500" cap="flat">
              <a:noFill/>
              <a:prstDash val="solid"/>
              <a:miter/>
            </a:ln>
          </p:spPr>
          <p:txBody>
            <a:bodyPr rtlCol="0" anchor="ctr"/>
            <a:lstStyle/>
            <a:p>
              <a:endParaRPr lang="nl-NL"/>
            </a:p>
          </p:txBody>
        </p:sp>
        <p:sp>
          <p:nvSpPr>
            <p:cNvPr id="36" name="Vrije vorm 35">
              <a:extLst>
                <a:ext uri="{FF2B5EF4-FFF2-40B4-BE49-F238E27FC236}">
                  <a16:creationId xmlns:a16="http://schemas.microsoft.com/office/drawing/2014/main" id="{9213EF36-DB4E-2546-B5B1-ABADFC930402}"/>
                </a:ext>
              </a:extLst>
            </p:cNvPr>
            <p:cNvSpPr/>
            <p:nvPr/>
          </p:nvSpPr>
          <p:spPr>
            <a:xfrm>
              <a:off x="5486400" y="1257300"/>
              <a:ext cx="2621266" cy="3661219"/>
            </a:xfrm>
            <a:custGeom>
              <a:avLst/>
              <a:gdLst>
                <a:gd name="connsiteX0" fmla="*/ 2619365 w 2621266"/>
                <a:gd name="connsiteY0" fmla="*/ 737711 h 3661219"/>
                <a:gd name="connsiteX1" fmla="*/ 1800154 w 2621266"/>
                <a:gd name="connsiteY1" fmla="*/ 0 h 3661219"/>
                <a:gd name="connsiteX2" fmla="*/ 1764308 w 2621266"/>
                <a:gd name="connsiteY2" fmla="*/ 0 h 3661219"/>
                <a:gd name="connsiteX3" fmla="*/ 2587513 w 2621266"/>
                <a:gd name="connsiteY3" fmla="*/ 741426 h 3661219"/>
                <a:gd name="connsiteX4" fmla="*/ 0 w 2621266"/>
                <a:gd name="connsiteY4" fmla="*/ 3625406 h 3661219"/>
                <a:gd name="connsiteX5" fmla="*/ 0 w 2621266"/>
                <a:gd name="connsiteY5" fmla="*/ 3661220 h 3661219"/>
                <a:gd name="connsiteX6" fmla="*/ 2621267 w 2621266"/>
                <a:gd name="connsiteY6" fmla="*/ 739616 h 3661219"/>
                <a:gd name="connsiteX7" fmla="*/ 2619365 w 2621266"/>
                <a:gd name="connsiteY7" fmla="*/ 737711 h 3661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21266" h="3661219">
                  <a:moveTo>
                    <a:pt x="2619365" y="737711"/>
                  </a:moveTo>
                  <a:lnTo>
                    <a:pt x="1800154" y="0"/>
                  </a:lnTo>
                  <a:lnTo>
                    <a:pt x="1764308" y="0"/>
                  </a:lnTo>
                  <a:lnTo>
                    <a:pt x="2587513" y="741426"/>
                  </a:lnTo>
                  <a:lnTo>
                    <a:pt x="0" y="3625406"/>
                  </a:lnTo>
                  <a:lnTo>
                    <a:pt x="0" y="3661220"/>
                  </a:lnTo>
                  <a:lnTo>
                    <a:pt x="2621267" y="739616"/>
                  </a:lnTo>
                  <a:lnTo>
                    <a:pt x="2619365" y="737711"/>
                  </a:lnTo>
                  <a:close/>
                </a:path>
              </a:pathLst>
            </a:custGeom>
            <a:grpFill/>
            <a:ln w="9500" cap="flat">
              <a:noFill/>
              <a:prstDash val="solid"/>
              <a:miter/>
            </a:ln>
          </p:spPr>
          <p:txBody>
            <a:bodyPr rtlCol="0" anchor="ctr"/>
            <a:lstStyle/>
            <a:p>
              <a:endParaRPr lang="nl-NL"/>
            </a:p>
          </p:txBody>
        </p:sp>
        <p:sp>
          <p:nvSpPr>
            <p:cNvPr id="37" name="Vrije vorm 36">
              <a:extLst>
                <a:ext uri="{FF2B5EF4-FFF2-40B4-BE49-F238E27FC236}">
                  <a16:creationId xmlns:a16="http://schemas.microsoft.com/office/drawing/2014/main" id="{400F3F83-7287-8F4D-8F11-D8DCD834FDC7}"/>
                </a:ext>
              </a:extLst>
            </p:cNvPr>
            <p:cNvSpPr/>
            <p:nvPr/>
          </p:nvSpPr>
          <p:spPr>
            <a:xfrm>
              <a:off x="5486400" y="1257300"/>
              <a:ext cx="2505078" cy="3537775"/>
            </a:xfrm>
            <a:custGeom>
              <a:avLst/>
              <a:gdLst>
                <a:gd name="connsiteX0" fmla="*/ 2503272 w 2505078"/>
                <a:gd name="connsiteY0" fmla="*/ 743998 h 3537775"/>
                <a:gd name="connsiteX1" fmla="*/ 1677120 w 2505078"/>
                <a:gd name="connsiteY1" fmla="*/ 0 h 3537775"/>
                <a:gd name="connsiteX2" fmla="*/ 1637947 w 2505078"/>
                <a:gd name="connsiteY2" fmla="*/ 0 h 3537775"/>
                <a:gd name="connsiteX3" fmla="*/ 2468283 w 2505078"/>
                <a:gd name="connsiteY3" fmla="*/ 747713 h 3537775"/>
                <a:gd name="connsiteX4" fmla="*/ 0 w 2505078"/>
                <a:gd name="connsiteY4" fmla="*/ 3498723 h 3537775"/>
                <a:gd name="connsiteX5" fmla="*/ 0 w 2505078"/>
                <a:gd name="connsiteY5" fmla="*/ 3537776 h 3537775"/>
                <a:gd name="connsiteX6" fmla="*/ 2505079 w 2505078"/>
                <a:gd name="connsiteY6" fmla="*/ 745808 h 3537775"/>
                <a:gd name="connsiteX7" fmla="*/ 2503272 w 2505078"/>
                <a:gd name="connsiteY7" fmla="*/ 743998 h 353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05078" h="3537775">
                  <a:moveTo>
                    <a:pt x="2503272" y="743998"/>
                  </a:moveTo>
                  <a:lnTo>
                    <a:pt x="1677120" y="0"/>
                  </a:lnTo>
                  <a:lnTo>
                    <a:pt x="1637947" y="0"/>
                  </a:lnTo>
                  <a:lnTo>
                    <a:pt x="2468283" y="747713"/>
                  </a:lnTo>
                  <a:lnTo>
                    <a:pt x="0" y="3498723"/>
                  </a:lnTo>
                  <a:lnTo>
                    <a:pt x="0" y="3537776"/>
                  </a:lnTo>
                  <a:lnTo>
                    <a:pt x="2505079" y="745808"/>
                  </a:lnTo>
                  <a:lnTo>
                    <a:pt x="2503272" y="743998"/>
                  </a:lnTo>
                  <a:close/>
                </a:path>
              </a:pathLst>
            </a:custGeom>
            <a:grpFill/>
            <a:ln w="9500" cap="flat">
              <a:noFill/>
              <a:prstDash val="solid"/>
              <a:miter/>
            </a:ln>
          </p:spPr>
          <p:txBody>
            <a:bodyPr rtlCol="0" anchor="ctr"/>
            <a:lstStyle/>
            <a:p>
              <a:endParaRPr lang="nl-NL"/>
            </a:p>
          </p:txBody>
        </p:sp>
        <p:sp>
          <p:nvSpPr>
            <p:cNvPr id="38" name="Vrije vorm 37">
              <a:extLst>
                <a:ext uri="{FF2B5EF4-FFF2-40B4-BE49-F238E27FC236}">
                  <a16:creationId xmlns:a16="http://schemas.microsoft.com/office/drawing/2014/main" id="{C2B1F703-7BAF-924E-9243-211F8542FFDE}"/>
                </a:ext>
              </a:extLst>
            </p:cNvPr>
            <p:cNvSpPr/>
            <p:nvPr/>
          </p:nvSpPr>
          <p:spPr>
            <a:xfrm>
              <a:off x="5486400" y="1632204"/>
              <a:ext cx="528741" cy="1065466"/>
            </a:xfrm>
            <a:custGeom>
              <a:avLst/>
              <a:gdLst>
                <a:gd name="connsiteX0" fmla="*/ 528076 w 528741"/>
                <a:gd name="connsiteY0" fmla="*/ 475583 h 1065466"/>
                <a:gd name="connsiteX1" fmla="*/ 0 w 528741"/>
                <a:gd name="connsiteY1" fmla="*/ 0 h 1065466"/>
                <a:gd name="connsiteX2" fmla="*/ 0 w 528741"/>
                <a:gd name="connsiteY2" fmla="*/ 84392 h 1065466"/>
                <a:gd name="connsiteX3" fmla="*/ 440221 w 528741"/>
                <a:gd name="connsiteY3" fmla="*/ 480822 h 1065466"/>
                <a:gd name="connsiteX4" fmla="*/ 0 w 528741"/>
                <a:gd name="connsiteY4" fmla="*/ 971550 h 1065466"/>
                <a:gd name="connsiteX5" fmla="*/ 0 w 528741"/>
                <a:gd name="connsiteY5" fmla="*/ 1065467 h 1065466"/>
                <a:gd name="connsiteX6" fmla="*/ 528741 w 528741"/>
                <a:gd name="connsiteY6" fmla="*/ 476155 h 1065466"/>
                <a:gd name="connsiteX7" fmla="*/ 528076 w 528741"/>
                <a:gd name="connsiteY7" fmla="*/ 475583 h 1065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8741" h="1065466">
                  <a:moveTo>
                    <a:pt x="528076" y="475583"/>
                  </a:moveTo>
                  <a:lnTo>
                    <a:pt x="0" y="0"/>
                  </a:lnTo>
                  <a:lnTo>
                    <a:pt x="0" y="84392"/>
                  </a:lnTo>
                  <a:lnTo>
                    <a:pt x="440221" y="480822"/>
                  </a:lnTo>
                  <a:lnTo>
                    <a:pt x="0" y="971550"/>
                  </a:lnTo>
                  <a:lnTo>
                    <a:pt x="0" y="1065467"/>
                  </a:lnTo>
                  <a:lnTo>
                    <a:pt x="528741" y="476155"/>
                  </a:lnTo>
                  <a:lnTo>
                    <a:pt x="528076" y="475583"/>
                  </a:lnTo>
                  <a:close/>
                </a:path>
              </a:pathLst>
            </a:custGeom>
            <a:grpFill/>
            <a:ln w="9500" cap="flat">
              <a:noFill/>
              <a:prstDash val="solid"/>
              <a:miter/>
            </a:ln>
          </p:spPr>
          <p:txBody>
            <a:bodyPr rtlCol="0" anchor="ctr"/>
            <a:lstStyle/>
            <a:p>
              <a:endParaRPr lang="nl-NL"/>
            </a:p>
          </p:txBody>
        </p:sp>
        <p:sp>
          <p:nvSpPr>
            <p:cNvPr id="39" name="Vrije vorm 38">
              <a:extLst>
                <a:ext uri="{FF2B5EF4-FFF2-40B4-BE49-F238E27FC236}">
                  <a16:creationId xmlns:a16="http://schemas.microsoft.com/office/drawing/2014/main" id="{96D189FF-4553-D44C-BC27-047E4EEFDEE3}"/>
                </a:ext>
              </a:extLst>
            </p:cNvPr>
            <p:cNvSpPr/>
            <p:nvPr/>
          </p:nvSpPr>
          <p:spPr>
            <a:xfrm>
              <a:off x="5486400" y="1410366"/>
              <a:ext cx="761212" cy="1534001"/>
            </a:xfrm>
            <a:custGeom>
              <a:avLst/>
              <a:gdLst>
                <a:gd name="connsiteX0" fmla="*/ 760452 w 761212"/>
                <a:gd name="connsiteY0" fmla="*/ 684848 h 1534001"/>
                <a:gd name="connsiteX1" fmla="*/ 0 w 761212"/>
                <a:gd name="connsiteY1" fmla="*/ 0 h 1534001"/>
                <a:gd name="connsiteX2" fmla="*/ 0 w 761212"/>
                <a:gd name="connsiteY2" fmla="*/ 78677 h 1534001"/>
                <a:gd name="connsiteX3" fmla="*/ 678778 w 761212"/>
                <a:gd name="connsiteY3" fmla="*/ 689991 h 1534001"/>
                <a:gd name="connsiteX4" fmla="*/ 0 w 761212"/>
                <a:gd name="connsiteY4" fmla="*/ 1446562 h 1534001"/>
                <a:gd name="connsiteX5" fmla="*/ 0 w 761212"/>
                <a:gd name="connsiteY5" fmla="*/ 1534001 h 1534001"/>
                <a:gd name="connsiteX6" fmla="*/ 761212 w 761212"/>
                <a:gd name="connsiteY6" fmla="*/ 685610 h 1534001"/>
                <a:gd name="connsiteX7" fmla="*/ 760452 w 761212"/>
                <a:gd name="connsiteY7" fmla="*/ 684848 h 1534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61212" h="1534001">
                  <a:moveTo>
                    <a:pt x="760452" y="684848"/>
                  </a:moveTo>
                  <a:lnTo>
                    <a:pt x="0" y="0"/>
                  </a:lnTo>
                  <a:lnTo>
                    <a:pt x="0" y="78677"/>
                  </a:lnTo>
                  <a:lnTo>
                    <a:pt x="678778" y="689991"/>
                  </a:lnTo>
                  <a:lnTo>
                    <a:pt x="0" y="1446562"/>
                  </a:lnTo>
                  <a:lnTo>
                    <a:pt x="0" y="1534001"/>
                  </a:lnTo>
                  <a:lnTo>
                    <a:pt x="761212" y="685610"/>
                  </a:lnTo>
                  <a:lnTo>
                    <a:pt x="760452" y="684848"/>
                  </a:lnTo>
                  <a:close/>
                </a:path>
              </a:pathLst>
            </a:custGeom>
            <a:grpFill/>
            <a:ln w="9500" cap="flat">
              <a:noFill/>
              <a:prstDash val="solid"/>
              <a:miter/>
            </a:ln>
          </p:spPr>
          <p:txBody>
            <a:bodyPr rtlCol="0" anchor="ctr"/>
            <a:lstStyle/>
            <a:p>
              <a:endParaRPr lang="nl-NL"/>
            </a:p>
          </p:txBody>
        </p:sp>
        <p:sp>
          <p:nvSpPr>
            <p:cNvPr id="40" name="Vrije vorm 39">
              <a:extLst>
                <a:ext uri="{FF2B5EF4-FFF2-40B4-BE49-F238E27FC236}">
                  <a16:creationId xmlns:a16="http://schemas.microsoft.com/office/drawing/2014/main" id="{89ADAA77-1E9F-6346-B373-82264CFE4E56}"/>
                </a:ext>
              </a:extLst>
            </p:cNvPr>
            <p:cNvSpPr/>
            <p:nvPr/>
          </p:nvSpPr>
          <p:spPr>
            <a:xfrm>
              <a:off x="5486400" y="1521332"/>
              <a:ext cx="644929" cy="1299686"/>
            </a:xfrm>
            <a:custGeom>
              <a:avLst/>
              <a:gdLst>
                <a:gd name="connsiteX0" fmla="*/ 644264 w 644929"/>
                <a:gd name="connsiteY0" fmla="*/ 580168 h 1299686"/>
                <a:gd name="connsiteX1" fmla="*/ 0 w 644929"/>
                <a:gd name="connsiteY1" fmla="*/ 0 h 1299686"/>
                <a:gd name="connsiteX2" fmla="*/ 0 w 644929"/>
                <a:gd name="connsiteY2" fmla="*/ 81534 h 1299686"/>
                <a:gd name="connsiteX3" fmla="*/ 559547 w 644929"/>
                <a:gd name="connsiteY3" fmla="*/ 585407 h 1299686"/>
                <a:gd name="connsiteX4" fmla="*/ 0 w 644929"/>
                <a:gd name="connsiteY4" fmla="*/ 1209008 h 1299686"/>
                <a:gd name="connsiteX5" fmla="*/ 0 w 644929"/>
                <a:gd name="connsiteY5" fmla="*/ 1299686 h 1299686"/>
                <a:gd name="connsiteX6" fmla="*/ 644929 w 644929"/>
                <a:gd name="connsiteY6" fmla="*/ 580835 h 1299686"/>
                <a:gd name="connsiteX7" fmla="*/ 644264 w 644929"/>
                <a:gd name="connsiteY7" fmla="*/ 580168 h 12996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44929" h="1299686">
                  <a:moveTo>
                    <a:pt x="644264" y="580168"/>
                  </a:moveTo>
                  <a:lnTo>
                    <a:pt x="0" y="0"/>
                  </a:lnTo>
                  <a:lnTo>
                    <a:pt x="0" y="81534"/>
                  </a:lnTo>
                  <a:lnTo>
                    <a:pt x="559547" y="585407"/>
                  </a:lnTo>
                  <a:lnTo>
                    <a:pt x="0" y="1209008"/>
                  </a:lnTo>
                  <a:lnTo>
                    <a:pt x="0" y="1299686"/>
                  </a:lnTo>
                  <a:lnTo>
                    <a:pt x="644929" y="580835"/>
                  </a:lnTo>
                  <a:lnTo>
                    <a:pt x="644264" y="580168"/>
                  </a:lnTo>
                  <a:close/>
                </a:path>
              </a:pathLst>
            </a:custGeom>
            <a:grpFill/>
            <a:ln w="9500" cap="flat">
              <a:noFill/>
              <a:prstDash val="solid"/>
              <a:miter/>
            </a:ln>
          </p:spPr>
          <p:txBody>
            <a:bodyPr rtlCol="0" anchor="ctr"/>
            <a:lstStyle/>
            <a:p>
              <a:endParaRPr lang="nl-NL"/>
            </a:p>
          </p:txBody>
        </p:sp>
      </p:grpSp>
      <p:sp>
        <p:nvSpPr>
          <p:cNvPr id="28" name="Tijdelijke aanduiding voor titel 1">
            <a:extLst>
              <a:ext uri="{FF2B5EF4-FFF2-40B4-BE49-F238E27FC236}">
                <a16:creationId xmlns:a16="http://schemas.microsoft.com/office/drawing/2014/main" id="{6F71CCCC-124B-CE49-B301-F56BEE497DF4}"/>
              </a:ext>
            </a:extLst>
          </p:cNvPr>
          <p:cNvSpPr>
            <a:spLocks noGrp="1"/>
          </p:cNvSpPr>
          <p:nvPr>
            <p:ph type="title"/>
          </p:nvPr>
        </p:nvSpPr>
        <p:spPr>
          <a:xfrm>
            <a:off x="1509284" y="292768"/>
            <a:ext cx="10131710" cy="854075"/>
          </a:xfrm>
          <a:prstGeom prst="rect">
            <a:avLst/>
          </a:prstGeom>
        </p:spPr>
        <p:txBody>
          <a:bodyPr vert="horz" lIns="91440" tIns="45720" rIns="91440" bIns="45720" rtlCol="0" anchor="ctr">
            <a:normAutofit/>
          </a:bodyPr>
          <a:lstStyle>
            <a:lvl1pPr>
              <a:defRPr sz="2600">
                <a:solidFill>
                  <a:srgbClr val="005578"/>
                </a:solidFill>
              </a:defRPr>
            </a:lvl1pPr>
          </a:lstStyle>
          <a:p>
            <a:endParaRPr lang="nl-NL"/>
          </a:p>
        </p:txBody>
      </p:sp>
      <p:sp>
        <p:nvSpPr>
          <p:cNvPr id="3" name="Tijdelijke aanduiding voor tabel 2">
            <a:extLst>
              <a:ext uri="{FF2B5EF4-FFF2-40B4-BE49-F238E27FC236}">
                <a16:creationId xmlns:a16="http://schemas.microsoft.com/office/drawing/2014/main" id="{748E7D40-A776-784F-A1EA-FF18D73EB602}"/>
              </a:ext>
            </a:extLst>
          </p:cNvPr>
          <p:cNvSpPr>
            <a:spLocks noGrp="1"/>
          </p:cNvSpPr>
          <p:nvPr>
            <p:ph type="tbl" sz="quarter" idx="12"/>
          </p:nvPr>
        </p:nvSpPr>
        <p:spPr>
          <a:xfrm>
            <a:off x="1509713" y="1280160"/>
            <a:ext cx="7196137" cy="5057139"/>
          </a:xfrm>
          <a:prstGeom prst="rect">
            <a:avLst/>
          </a:prstGeom>
        </p:spPr>
        <p:txBody>
          <a:bodyPr/>
          <a:lstStyle/>
          <a:p>
            <a:endParaRPr lang="nl-NL"/>
          </a:p>
        </p:txBody>
      </p:sp>
      <p:sp>
        <p:nvSpPr>
          <p:cNvPr id="8" name="Tijdelijke aanduiding voor tekst 7">
            <a:extLst>
              <a:ext uri="{FF2B5EF4-FFF2-40B4-BE49-F238E27FC236}">
                <a16:creationId xmlns:a16="http://schemas.microsoft.com/office/drawing/2014/main" id="{70654973-0792-FB4E-AECE-3936AE579ED4}"/>
              </a:ext>
            </a:extLst>
          </p:cNvPr>
          <p:cNvSpPr>
            <a:spLocks noGrp="1"/>
          </p:cNvSpPr>
          <p:nvPr>
            <p:ph type="body" sz="quarter" idx="11" hasCustomPrompt="1"/>
          </p:nvPr>
        </p:nvSpPr>
        <p:spPr>
          <a:xfrm>
            <a:off x="8950733" y="1280160"/>
            <a:ext cx="2690261" cy="5057139"/>
          </a:xfrm>
          <a:prstGeom prst="rect">
            <a:avLst/>
          </a:prstGeom>
        </p:spPr>
        <p:txBody>
          <a:bodyPr/>
          <a:lstStyle>
            <a:lvl1pPr marL="0" indent="0">
              <a:lnSpc>
                <a:spcPts val="1600"/>
              </a:lnSpc>
              <a:buNone/>
              <a:defRPr sz="1200" baseline="0">
                <a:solidFill>
                  <a:srgbClr val="005578"/>
                </a:solidFill>
              </a:defRPr>
            </a:lvl1pPr>
          </a:lstStyle>
          <a:p>
            <a:r>
              <a:rPr lang="nl-NL"/>
              <a:t>Via het menu ‘Tabelontwerp’ kunt u de tabel naar wens opmaken;</a:t>
            </a:r>
            <a:br>
              <a:rPr lang="nl-NL"/>
            </a:br>
            <a:r>
              <a:rPr lang="nl-NL"/>
              <a:t>Maak alleen gebruik van vormopvulling en géén contourkleur.</a:t>
            </a:r>
          </a:p>
        </p:txBody>
      </p:sp>
    </p:spTree>
    <p:extLst>
      <p:ext uri="{BB962C8B-B14F-4D97-AF65-F5344CB8AC3E}">
        <p14:creationId xmlns:p14="http://schemas.microsoft.com/office/powerpoint/2010/main" val="2696791564"/>
      </p:ext>
    </p:extLst>
  </p:cSld>
  <p:clrMapOvr>
    <a:masterClrMapping/>
  </p:clrMapOvr>
  <mc:AlternateContent xmlns:mc="http://schemas.openxmlformats.org/markup-compatibility/2006" xmlns:p14="http://schemas.microsoft.com/office/powerpoint/2010/main">
    <mc:Choice Requires="p14">
      <p:transition spd="slow" p14:dur="800">
        <p:push/>
      </p:transition>
    </mc:Choice>
    <mc:Fallback xmlns="">
      <p:transition spd="slow">
        <p:push/>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0"/>
                                  </p:stCondLst>
                                  <p:endCondLst>
                                    <p:cond evt="begin" delay="0">
                                      <p:tn val="5"/>
                                    </p:cond>
                                  </p:end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par>
                                <p:cTn id="8" presetID="2" presetClass="entr" presetSubtype="2" accel="50000" decel="50000" fill="hold" grpId="0" nodeType="withEffect">
                                  <p:stCondLst>
                                    <p:cond delay="0"/>
                                  </p:stCondLst>
                                  <p:childTnLst>
                                    <p:set>
                                      <p:cBhvr>
                                        <p:cTn id="9" dur="1" fill="hold">
                                          <p:stCondLst>
                                            <p:cond delay="0"/>
                                          </p:stCondLst>
                                        </p:cTn>
                                        <p:tgtEl>
                                          <p:spTgt spid="8">
                                            <p:txEl>
                                              <p:pRg st="0" end="0"/>
                                            </p:txEl>
                                          </p:spTgt>
                                        </p:tgtEl>
                                        <p:attrNameLst>
                                          <p:attrName>style.visibility</p:attrName>
                                        </p:attrNameLst>
                                      </p:cBhvr>
                                      <p:to>
                                        <p:strVal val="visible"/>
                                      </p:to>
                                    </p:set>
                                    <p:anim calcmode="lin" valueType="num">
                                      <p:cBhvr additive="base">
                                        <p:cTn id="10" dur="300" fill="hold"/>
                                        <p:tgtEl>
                                          <p:spTgt spid="8">
                                            <p:txEl>
                                              <p:pRg st="0" end="0"/>
                                            </p:txEl>
                                          </p:spTgt>
                                        </p:tgtEl>
                                        <p:attrNameLst>
                                          <p:attrName>ppt_x</p:attrName>
                                        </p:attrNameLst>
                                      </p:cBhvr>
                                      <p:tavLst>
                                        <p:tav tm="0">
                                          <p:val>
                                            <p:strVal val="1+#ppt_w/2"/>
                                          </p:val>
                                        </p:tav>
                                        <p:tav tm="100000">
                                          <p:val>
                                            <p:strVal val="#ppt_x"/>
                                          </p:val>
                                        </p:tav>
                                      </p:tavLst>
                                    </p:anim>
                                    <p:anim calcmode="lin" valueType="num">
                                      <p:cBhvr additive="base">
                                        <p:cTn id="11" dur="3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build="p">
        <p:tmplLst>
          <p:tmpl lvl="1">
            <p:tnLst>
              <p:par>
                <p:cTn presetID="2" presetClass="entr" presetSubtype="2" accel="50000" decel="50000" fill="hold" nodeType="withEffect">
                  <p:stCondLst>
                    <p:cond delay="0"/>
                  </p:stCondLst>
                  <p:childTnLst>
                    <p:set>
                      <p:cBhvr>
                        <p:cTn dur="1" fill="hold">
                          <p:stCondLst>
                            <p:cond delay="0"/>
                          </p:stCondLst>
                        </p:cTn>
                        <p:tgtEl>
                          <p:spTgt spid="8"/>
                        </p:tgtEl>
                        <p:attrNameLst>
                          <p:attrName>style.visibility</p:attrName>
                        </p:attrNameLst>
                      </p:cBhvr>
                      <p:to>
                        <p:strVal val="visible"/>
                      </p:to>
                    </p:set>
                    <p:anim calcmode="lin" valueType="num">
                      <p:cBhvr additive="base">
                        <p:cTn dur="300" fill="hold"/>
                        <p:tgtEl>
                          <p:spTgt spid="8"/>
                        </p:tgtEl>
                        <p:attrNameLst>
                          <p:attrName>ppt_x</p:attrName>
                        </p:attrNameLst>
                      </p:cBhvr>
                      <p:tavLst>
                        <p:tav tm="0">
                          <p:val>
                            <p:strVal val="1+#ppt_w/2"/>
                          </p:val>
                        </p:tav>
                        <p:tav tm="100000">
                          <p:val>
                            <p:strVal val="#ppt_x"/>
                          </p:val>
                        </p:tav>
                      </p:tavLst>
                    </p:anim>
                    <p:anim calcmode="lin" valueType="num">
                      <p:cBhvr additive="base">
                        <p:cTn dur="300" fill="hold"/>
                        <p:tgtEl>
                          <p:spTgt spid="8"/>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7 thema's Gaaf Gelderland">
    <p:spTree>
      <p:nvGrpSpPr>
        <p:cNvPr id="1" name=""/>
        <p:cNvGrpSpPr/>
        <p:nvPr/>
      </p:nvGrpSpPr>
      <p:grpSpPr>
        <a:xfrm>
          <a:off x="0" y="0"/>
          <a:ext cx="0" cy="0"/>
          <a:chOff x="0" y="0"/>
          <a:chExt cx="0" cy="0"/>
        </a:xfrm>
      </p:grpSpPr>
      <p:sp>
        <p:nvSpPr>
          <p:cNvPr id="13" name="Rechthoek 12">
            <a:extLst>
              <a:ext uri="{FF2B5EF4-FFF2-40B4-BE49-F238E27FC236}">
                <a16:creationId xmlns:a16="http://schemas.microsoft.com/office/drawing/2014/main" id="{075445C1-D4B9-3447-9B3A-9F3F20AD398B}"/>
              </a:ext>
            </a:extLst>
          </p:cNvPr>
          <p:cNvSpPr/>
          <p:nvPr userDrawn="1"/>
        </p:nvSpPr>
        <p:spPr>
          <a:xfrm>
            <a:off x="1209801" y="0"/>
            <a:ext cx="10982199" cy="6858000"/>
          </a:xfrm>
          <a:prstGeom prst="rect">
            <a:avLst/>
          </a:prstGeom>
          <a:solidFill>
            <a:srgbClr val="FAFA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21" name="Groep 20">
            <a:extLst>
              <a:ext uri="{FF2B5EF4-FFF2-40B4-BE49-F238E27FC236}">
                <a16:creationId xmlns:a16="http://schemas.microsoft.com/office/drawing/2014/main" id="{E058CFF2-1DC5-2747-8CD4-021BAEFECECC}"/>
              </a:ext>
            </a:extLst>
          </p:cNvPr>
          <p:cNvGrpSpPr/>
          <p:nvPr userDrawn="1"/>
        </p:nvGrpSpPr>
        <p:grpSpPr>
          <a:xfrm>
            <a:off x="2199482" y="2023376"/>
            <a:ext cx="7947726" cy="3091708"/>
            <a:chOff x="2199482" y="2023376"/>
            <a:chExt cx="7947726" cy="3091708"/>
          </a:xfrm>
        </p:grpSpPr>
        <p:pic>
          <p:nvPicPr>
            <p:cNvPr id="8" name="Graphic 7">
              <a:extLst>
                <a:ext uri="{FF2B5EF4-FFF2-40B4-BE49-F238E27FC236}">
                  <a16:creationId xmlns:a16="http://schemas.microsoft.com/office/drawing/2014/main" id="{138E375B-218B-3F4E-9E38-16D8494AA6A9}"/>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p:blipFill>
          <p:spPr>
            <a:xfrm>
              <a:off x="7693847" y="4052121"/>
              <a:ext cx="2029323" cy="1044950"/>
            </a:xfrm>
            <a:prstGeom prst="rect">
              <a:avLst/>
            </a:prstGeom>
          </p:spPr>
        </p:pic>
        <p:pic>
          <p:nvPicPr>
            <p:cNvPr id="10" name="Graphic 9">
              <a:extLst>
                <a:ext uri="{FF2B5EF4-FFF2-40B4-BE49-F238E27FC236}">
                  <a16:creationId xmlns:a16="http://schemas.microsoft.com/office/drawing/2014/main" id="{A33BB5CF-7041-564A-B282-FB51DB3B3747}"/>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6498979" y="2234709"/>
              <a:ext cx="1908169" cy="1135815"/>
            </a:xfrm>
            <a:prstGeom prst="rect">
              <a:avLst/>
            </a:prstGeom>
          </p:spPr>
        </p:pic>
        <p:pic>
          <p:nvPicPr>
            <p:cNvPr id="12" name="Graphic 11">
              <a:extLst>
                <a:ext uri="{FF2B5EF4-FFF2-40B4-BE49-F238E27FC236}">
                  <a16:creationId xmlns:a16="http://schemas.microsoft.com/office/drawing/2014/main" id="{CF7240D8-9D7B-D243-8CCF-6FA294D99218}"/>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8829662" y="2234709"/>
              <a:ext cx="1317546" cy="1135815"/>
            </a:xfrm>
            <a:prstGeom prst="rect">
              <a:avLst/>
            </a:prstGeom>
          </p:spPr>
        </p:pic>
        <p:pic>
          <p:nvPicPr>
            <p:cNvPr id="14" name="Graphic 13">
              <a:extLst>
                <a:ext uri="{FF2B5EF4-FFF2-40B4-BE49-F238E27FC236}">
                  <a16:creationId xmlns:a16="http://schemas.microsoft.com/office/drawing/2014/main" id="{316537FD-E8B9-5C41-96F8-3FE70B919033}"/>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5406748" y="3752105"/>
              <a:ext cx="1787017" cy="1362979"/>
            </a:xfrm>
            <a:prstGeom prst="rect">
              <a:avLst/>
            </a:prstGeom>
          </p:spPr>
        </p:pic>
        <p:pic>
          <p:nvPicPr>
            <p:cNvPr id="16" name="Graphic 15">
              <a:extLst>
                <a:ext uri="{FF2B5EF4-FFF2-40B4-BE49-F238E27FC236}">
                  <a16:creationId xmlns:a16="http://schemas.microsoft.com/office/drawing/2014/main" id="{C2BE0992-F6F1-864D-A638-92BC0E8C1856}"/>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p:blipFill>
          <p:spPr>
            <a:xfrm>
              <a:off x="3282695" y="4047070"/>
              <a:ext cx="1623971" cy="1062962"/>
            </a:xfrm>
            <a:prstGeom prst="rect">
              <a:avLst/>
            </a:prstGeom>
          </p:spPr>
        </p:pic>
        <p:pic>
          <p:nvPicPr>
            <p:cNvPr id="18" name="Graphic 17">
              <a:extLst>
                <a:ext uri="{FF2B5EF4-FFF2-40B4-BE49-F238E27FC236}">
                  <a16:creationId xmlns:a16="http://schemas.microsoft.com/office/drawing/2014/main" id="{3E37D9B3-D552-9B44-9EA6-5043B64D82B2}"/>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4356803" y="2204421"/>
              <a:ext cx="1681006" cy="1196392"/>
            </a:xfrm>
            <a:prstGeom prst="rect">
              <a:avLst/>
            </a:prstGeom>
          </p:spPr>
        </p:pic>
        <p:pic>
          <p:nvPicPr>
            <p:cNvPr id="20" name="Graphic 19">
              <a:extLst>
                <a:ext uri="{FF2B5EF4-FFF2-40B4-BE49-F238E27FC236}">
                  <a16:creationId xmlns:a16="http://schemas.microsoft.com/office/drawing/2014/main" id="{4A801B5E-4B1B-BC47-8725-BF608CEDA56C}"/>
                </a:ext>
              </a:extLst>
            </p:cNvPr>
            <p:cNvPicPr>
              <a:picLocks noChangeAspect="1"/>
            </p:cNvPicPr>
            <p:nvPr userDrawn="1"/>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p:blipFill>
          <p:spPr>
            <a:xfrm>
              <a:off x="2199482" y="2023376"/>
              <a:ext cx="1696151" cy="1378122"/>
            </a:xfrm>
            <a:prstGeom prst="rect">
              <a:avLst/>
            </a:prstGeom>
          </p:spPr>
        </p:pic>
      </p:grpSp>
      <p:sp>
        <p:nvSpPr>
          <p:cNvPr id="28" name="Tijdelijke aanduiding voor titel 1">
            <a:extLst>
              <a:ext uri="{FF2B5EF4-FFF2-40B4-BE49-F238E27FC236}">
                <a16:creationId xmlns:a16="http://schemas.microsoft.com/office/drawing/2014/main" id="{6F71CCCC-124B-CE49-B301-F56BEE497DF4}"/>
              </a:ext>
            </a:extLst>
          </p:cNvPr>
          <p:cNvSpPr>
            <a:spLocks noGrp="1"/>
          </p:cNvSpPr>
          <p:nvPr>
            <p:ph type="title" hasCustomPrompt="1"/>
          </p:nvPr>
        </p:nvSpPr>
        <p:spPr>
          <a:xfrm>
            <a:off x="1509284" y="292768"/>
            <a:ext cx="10131710" cy="854075"/>
          </a:xfrm>
          <a:prstGeom prst="rect">
            <a:avLst/>
          </a:prstGeom>
        </p:spPr>
        <p:txBody>
          <a:bodyPr vert="horz" lIns="91440" tIns="45720" rIns="91440" bIns="45720" rtlCol="0" anchor="ctr">
            <a:normAutofit/>
          </a:bodyPr>
          <a:lstStyle>
            <a:lvl1pPr>
              <a:defRPr sz="2600">
                <a:solidFill>
                  <a:srgbClr val="005578"/>
                </a:solidFill>
              </a:defRPr>
            </a:lvl1pPr>
          </a:lstStyle>
          <a:p>
            <a:r>
              <a:rPr lang="nl-NL"/>
              <a:t>Zeven thema’s Gaaf Gelderland</a:t>
            </a:r>
          </a:p>
        </p:txBody>
      </p:sp>
    </p:spTree>
    <p:extLst>
      <p:ext uri="{BB962C8B-B14F-4D97-AF65-F5344CB8AC3E}">
        <p14:creationId xmlns:p14="http://schemas.microsoft.com/office/powerpoint/2010/main" val="287191299"/>
      </p:ext>
    </p:extLst>
  </p:cSld>
  <p:clrMapOvr>
    <a:masterClrMapping/>
  </p:clrMapOvr>
  <mc:AlternateContent xmlns:mc="http://schemas.openxmlformats.org/markup-compatibility/2006" xmlns:p14="http://schemas.microsoft.com/office/powerpoint/2010/main">
    <mc:Choice Requires="p14">
      <p:transition spd="slow" p14:dur="800">
        <p:push/>
      </p:transition>
    </mc:Choice>
    <mc:Fallback xmlns="">
      <p:transition spd="slow">
        <p:push/>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3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idx="1"/>
          </p:nvPr>
        </p:nvSpPr>
        <p:spPr>
          <a:xfrm>
            <a:off x="451185" y="1816769"/>
            <a:ext cx="11290827" cy="415923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56E5451-E083-48F6-8E64-A559EEA9D6CC}" type="slidenum">
              <a:rPr lang="nl-NL" smtClean="0"/>
              <a:t>‹nr.›</a:t>
            </a:fld>
            <a:endParaRPr lang="nl-NL"/>
          </a:p>
        </p:txBody>
      </p:sp>
      <p:sp>
        <p:nvSpPr>
          <p:cNvPr id="8" name="Vlak grijs smal 5%" hidden="1"/>
          <p:cNvSpPr/>
          <p:nvPr userDrawn="1"/>
        </p:nvSpPr>
        <p:spPr>
          <a:xfrm>
            <a:off x="1656001" y="-4"/>
            <a:ext cx="7487427" cy="1404000"/>
          </a:xfrm>
          <a:custGeom>
            <a:avLst/>
            <a:gdLst>
              <a:gd name="connsiteX0" fmla="*/ 0 w 7487427"/>
              <a:gd name="connsiteY0" fmla="*/ 0 h 1404000"/>
              <a:gd name="connsiteX1" fmla="*/ 7487427 w 7487427"/>
              <a:gd name="connsiteY1" fmla="*/ 0 h 1404000"/>
              <a:gd name="connsiteX2" fmla="*/ 7487427 w 7487427"/>
              <a:gd name="connsiteY2" fmla="*/ 1404000 h 1404000"/>
              <a:gd name="connsiteX3" fmla="*/ 0 w 7487427"/>
              <a:gd name="connsiteY3" fmla="*/ 1404000 h 1404000"/>
              <a:gd name="connsiteX4" fmla="*/ 0 w 7487427"/>
              <a:gd name="connsiteY4" fmla="*/ 0 h 1404000"/>
              <a:gd name="connsiteX0" fmla="*/ 0 w 7487427"/>
              <a:gd name="connsiteY0" fmla="*/ 0 h 1404000"/>
              <a:gd name="connsiteX1" fmla="*/ 7487427 w 7487427"/>
              <a:gd name="connsiteY1" fmla="*/ 0 h 1404000"/>
              <a:gd name="connsiteX2" fmla="*/ 7487427 w 7487427"/>
              <a:gd name="connsiteY2" fmla="*/ 1032525 h 1404000"/>
              <a:gd name="connsiteX3" fmla="*/ 0 w 7487427"/>
              <a:gd name="connsiteY3" fmla="*/ 1404000 h 1404000"/>
              <a:gd name="connsiteX4" fmla="*/ 0 w 7487427"/>
              <a:gd name="connsiteY4" fmla="*/ 0 h 140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87427" h="1404000">
                <a:moveTo>
                  <a:pt x="0" y="0"/>
                </a:moveTo>
                <a:lnTo>
                  <a:pt x="7487427" y="0"/>
                </a:lnTo>
                <a:lnTo>
                  <a:pt x="7487427" y="1032525"/>
                </a:lnTo>
                <a:lnTo>
                  <a:pt x="0" y="1404000"/>
                </a:lnTo>
                <a:lnTo>
                  <a:pt x="0" y="0"/>
                </a:ln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grpSp>
        <p:nvGrpSpPr>
          <p:cNvPr id="4" name="Groep 3"/>
          <p:cNvGrpSpPr/>
          <p:nvPr userDrawn="1"/>
        </p:nvGrpSpPr>
        <p:grpSpPr>
          <a:xfrm>
            <a:off x="540001" y="-1343"/>
            <a:ext cx="11652575" cy="1414800"/>
            <a:chOff x="540000" y="-1343"/>
            <a:chExt cx="11652574" cy="1414800"/>
          </a:xfrm>
        </p:grpSpPr>
        <p:sp>
          <p:nvSpPr>
            <p:cNvPr id="10" name="Vlak grijs breed 5%"/>
            <p:cNvSpPr/>
            <p:nvPr userDrawn="1"/>
          </p:nvSpPr>
          <p:spPr>
            <a:xfrm>
              <a:off x="1655999" y="-1343"/>
              <a:ext cx="10536575" cy="1414800"/>
            </a:xfrm>
            <a:custGeom>
              <a:avLst/>
              <a:gdLst>
                <a:gd name="connsiteX0" fmla="*/ 0 w 7487427"/>
                <a:gd name="connsiteY0" fmla="*/ 0 h 1404000"/>
                <a:gd name="connsiteX1" fmla="*/ 7487427 w 7487427"/>
                <a:gd name="connsiteY1" fmla="*/ 0 h 1404000"/>
                <a:gd name="connsiteX2" fmla="*/ 7487427 w 7487427"/>
                <a:gd name="connsiteY2" fmla="*/ 1404000 h 1404000"/>
                <a:gd name="connsiteX3" fmla="*/ 0 w 7487427"/>
                <a:gd name="connsiteY3" fmla="*/ 1404000 h 1404000"/>
                <a:gd name="connsiteX4" fmla="*/ 0 w 7487427"/>
                <a:gd name="connsiteY4" fmla="*/ 0 h 1404000"/>
                <a:gd name="connsiteX0" fmla="*/ 0 w 7487427"/>
                <a:gd name="connsiteY0" fmla="*/ 0 h 1404000"/>
                <a:gd name="connsiteX1" fmla="*/ 7487427 w 7487427"/>
                <a:gd name="connsiteY1" fmla="*/ 0 h 1404000"/>
                <a:gd name="connsiteX2" fmla="*/ 7487427 w 7487427"/>
                <a:gd name="connsiteY2" fmla="*/ 1032525 h 1404000"/>
                <a:gd name="connsiteX3" fmla="*/ 0 w 7487427"/>
                <a:gd name="connsiteY3" fmla="*/ 1404000 h 1404000"/>
                <a:gd name="connsiteX4" fmla="*/ 0 w 7487427"/>
                <a:gd name="connsiteY4" fmla="*/ 0 h 1404000"/>
                <a:gd name="connsiteX0" fmla="*/ 0 w 7511495"/>
                <a:gd name="connsiteY0" fmla="*/ 0 h 1404000"/>
                <a:gd name="connsiteX1" fmla="*/ 7487427 w 7511495"/>
                <a:gd name="connsiteY1" fmla="*/ 0 h 1404000"/>
                <a:gd name="connsiteX2" fmla="*/ 7511495 w 7511495"/>
                <a:gd name="connsiteY2" fmla="*/ 876738 h 1404000"/>
                <a:gd name="connsiteX3" fmla="*/ 0 w 7511495"/>
                <a:gd name="connsiteY3" fmla="*/ 1404000 h 1404000"/>
                <a:gd name="connsiteX4" fmla="*/ 0 w 7511495"/>
                <a:gd name="connsiteY4" fmla="*/ 0 h 1404000"/>
                <a:gd name="connsiteX0" fmla="*/ 0 w 7497055"/>
                <a:gd name="connsiteY0" fmla="*/ 0 h 1404000"/>
                <a:gd name="connsiteX1" fmla="*/ 7487427 w 7497055"/>
                <a:gd name="connsiteY1" fmla="*/ 0 h 1404000"/>
                <a:gd name="connsiteX2" fmla="*/ 7497055 w 7497055"/>
                <a:gd name="connsiteY2" fmla="*/ 883512 h 1404000"/>
                <a:gd name="connsiteX3" fmla="*/ 0 w 7497055"/>
                <a:gd name="connsiteY3" fmla="*/ 1404000 h 1404000"/>
                <a:gd name="connsiteX4" fmla="*/ 0 w 7497055"/>
                <a:gd name="connsiteY4" fmla="*/ 0 h 1404000"/>
                <a:gd name="connsiteX0" fmla="*/ 0 w 7492241"/>
                <a:gd name="connsiteY0" fmla="*/ 0 h 1404000"/>
                <a:gd name="connsiteX1" fmla="*/ 7487427 w 7492241"/>
                <a:gd name="connsiteY1" fmla="*/ 0 h 1404000"/>
                <a:gd name="connsiteX2" fmla="*/ 7492241 w 7492241"/>
                <a:gd name="connsiteY2" fmla="*/ 883512 h 1404000"/>
                <a:gd name="connsiteX3" fmla="*/ 0 w 7492241"/>
                <a:gd name="connsiteY3" fmla="*/ 1404000 h 1404000"/>
                <a:gd name="connsiteX4" fmla="*/ 0 w 7492241"/>
                <a:gd name="connsiteY4" fmla="*/ 0 h 1404000"/>
                <a:gd name="connsiteX0" fmla="*/ 0 w 7487640"/>
                <a:gd name="connsiteY0" fmla="*/ 0 h 1404000"/>
                <a:gd name="connsiteX1" fmla="*/ 7487427 w 7487640"/>
                <a:gd name="connsiteY1" fmla="*/ 0 h 1404000"/>
                <a:gd name="connsiteX2" fmla="*/ 7482614 w 7487640"/>
                <a:gd name="connsiteY2" fmla="*/ 890285 h 1404000"/>
                <a:gd name="connsiteX3" fmla="*/ 0 w 7487640"/>
                <a:gd name="connsiteY3" fmla="*/ 1404000 h 1404000"/>
                <a:gd name="connsiteX4" fmla="*/ 0 w 7487640"/>
                <a:gd name="connsiteY4" fmla="*/ 0 h 1404000"/>
                <a:gd name="connsiteX0" fmla="*/ 0 w 7487835"/>
                <a:gd name="connsiteY0" fmla="*/ 0 h 1404000"/>
                <a:gd name="connsiteX1" fmla="*/ 7487427 w 7487835"/>
                <a:gd name="connsiteY1" fmla="*/ 0 h 1404000"/>
                <a:gd name="connsiteX2" fmla="*/ 7486889 w 7487835"/>
                <a:gd name="connsiteY2" fmla="*/ 860435 h 1404000"/>
                <a:gd name="connsiteX3" fmla="*/ 0 w 7487835"/>
                <a:gd name="connsiteY3" fmla="*/ 1404000 h 1404000"/>
                <a:gd name="connsiteX4" fmla="*/ 0 w 7487835"/>
                <a:gd name="connsiteY4" fmla="*/ 0 h 140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87835" h="1404000">
                  <a:moveTo>
                    <a:pt x="0" y="0"/>
                  </a:moveTo>
                  <a:lnTo>
                    <a:pt x="7487427" y="0"/>
                  </a:lnTo>
                  <a:cubicBezTo>
                    <a:pt x="7489032" y="294504"/>
                    <a:pt x="7485284" y="565931"/>
                    <a:pt x="7486889" y="860435"/>
                  </a:cubicBezTo>
                  <a:lnTo>
                    <a:pt x="0" y="1404000"/>
                  </a:lnTo>
                  <a:lnTo>
                    <a:pt x="0" y="0"/>
                  </a:ln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9" name="Logo volgdia'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0000" y="252000"/>
              <a:ext cx="756000" cy="979664"/>
            </a:xfrm>
            <a:prstGeom prst="rect">
              <a:avLst/>
            </a:prstGeom>
          </p:spPr>
        </p:pic>
      </p:grpSp>
      <p:sp>
        <p:nvSpPr>
          <p:cNvPr id="12" name="Rechthoek breed 11" hidden="1"/>
          <p:cNvSpPr/>
          <p:nvPr userDrawn="1"/>
        </p:nvSpPr>
        <p:spPr>
          <a:xfrm>
            <a:off x="1655700" y="0"/>
            <a:ext cx="10536301" cy="8532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Tree>
    <p:extLst>
      <p:ext uri="{BB962C8B-B14F-4D97-AF65-F5344CB8AC3E}">
        <p14:creationId xmlns:p14="http://schemas.microsoft.com/office/powerpoint/2010/main" val="18974443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Tekstdia met beeld">
    <p:spTree>
      <p:nvGrpSpPr>
        <p:cNvPr id="1" name=""/>
        <p:cNvGrpSpPr/>
        <p:nvPr/>
      </p:nvGrpSpPr>
      <p:grpSpPr>
        <a:xfrm>
          <a:off x="0" y="0"/>
          <a:ext cx="0" cy="0"/>
          <a:chOff x="0" y="0"/>
          <a:chExt cx="0" cy="0"/>
        </a:xfrm>
      </p:grpSpPr>
      <p:sp>
        <p:nvSpPr>
          <p:cNvPr id="6" name="Tijdelijke aanduiding voor afbeelding 5">
            <a:extLst>
              <a:ext uri="{FF2B5EF4-FFF2-40B4-BE49-F238E27FC236}">
                <a16:creationId xmlns:a16="http://schemas.microsoft.com/office/drawing/2014/main" id="{A84301A3-CAC8-4947-A7EC-8465D995C1C1}"/>
              </a:ext>
            </a:extLst>
          </p:cNvPr>
          <p:cNvSpPr>
            <a:spLocks noGrp="1"/>
          </p:cNvSpPr>
          <p:nvPr>
            <p:ph type="pic" sz="quarter" idx="11"/>
          </p:nvPr>
        </p:nvSpPr>
        <p:spPr>
          <a:xfrm>
            <a:off x="7061200" y="0"/>
            <a:ext cx="5130800" cy="6858000"/>
          </a:xfrm>
        </p:spPr>
        <p:txBody>
          <a:bodyPr/>
          <a:lstStyle/>
          <a:p>
            <a:endParaRPr lang="nl-NL"/>
          </a:p>
        </p:txBody>
      </p:sp>
      <p:sp>
        <p:nvSpPr>
          <p:cNvPr id="8" name="Rechthoek 7">
            <a:extLst>
              <a:ext uri="{FF2B5EF4-FFF2-40B4-BE49-F238E27FC236}">
                <a16:creationId xmlns:a16="http://schemas.microsoft.com/office/drawing/2014/main" id="{1F57055E-7E07-674D-8D3A-9A5E05A68087}"/>
              </a:ext>
            </a:extLst>
          </p:cNvPr>
          <p:cNvSpPr/>
          <p:nvPr userDrawn="1"/>
        </p:nvSpPr>
        <p:spPr>
          <a:xfrm>
            <a:off x="1270001" y="0"/>
            <a:ext cx="5791199" cy="6858000"/>
          </a:xfrm>
          <a:prstGeom prst="rect">
            <a:avLst/>
          </a:prstGeom>
          <a:solidFill>
            <a:srgbClr val="FAFA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9A84ED65-E63D-614F-AF76-AE562A40465E}"/>
              </a:ext>
            </a:extLst>
          </p:cNvPr>
          <p:cNvSpPr>
            <a:spLocks noGrp="1"/>
          </p:cNvSpPr>
          <p:nvPr>
            <p:ph type="title"/>
          </p:nvPr>
        </p:nvSpPr>
        <p:spPr>
          <a:xfrm>
            <a:off x="1514190" y="365125"/>
            <a:ext cx="5432710" cy="854075"/>
          </a:xfrm>
        </p:spPr>
        <p:txBody>
          <a:bodyPr/>
          <a:lstStyle/>
          <a:p>
            <a:r>
              <a:rPr lang="nl-NL"/>
              <a:t>Klik om stijl te bewerken</a:t>
            </a:r>
          </a:p>
        </p:txBody>
      </p:sp>
      <p:sp>
        <p:nvSpPr>
          <p:cNvPr id="4" name="Tijdelijke aanduiding voor tekst 3">
            <a:extLst>
              <a:ext uri="{FF2B5EF4-FFF2-40B4-BE49-F238E27FC236}">
                <a16:creationId xmlns:a16="http://schemas.microsoft.com/office/drawing/2014/main" id="{8B95646D-0A44-9F4F-937D-AB06726BA0D8}"/>
              </a:ext>
            </a:extLst>
          </p:cNvPr>
          <p:cNvSpPr>
            <a:spLocks noGrp="1"/>
          </p:cNvSpPr>
          <p:nvPr>
            <p:ph type="body" sz="quarter" idx="10"/>
          </p:nvPr>
        </p:nvSpPr>
        <p:spPr>
          <a:xfrm>
            <a:off x="1514475" y="1409700"/>
            <a:ext cx="4683125" cy="4927600"/>
          </a:xfrm>
        </p:spPr>
        <p:txBody>
          <a:bodyPr/>
          <a:lstStyle>
            <a:lvl1pPr marL="0" indent="0">
              <a:buFont typeface="Arial" panose="020B0604020202020204" pitchFamily="34" charset="0"/>
              <a:buNone/>
              <a:defRPr/>
            </a:lvl1pPr>
          </a:lstStyle>
          <a:p>
            <a:pPr lvl="0"/>
            <a:endParaRPr lang="nl-NL"/>
          </a:p>
        </p:txBody>
      </p:sp>
    </p:spTree>
    <p:extLst>
      <p:ext uri="{BB962C8B-B14F-4D97-AF65-F5344CB8AC3E}">
        <p14:creationId xmlns:p14="http://schemas.microsoft.com/office/powerpoint/2010/main" val="3876276443"/>
      </p:ext>
    </p:extLst>
  </p:cSld>
  <p:clrMapOvr>
    <a:masterClrMapping/>
  </p:clrMapOvr>
  <mc:AlternateContent xmlns:mc="http://schemas.openxmlformats.org/markup-compatibility/2006" xmlns:p14="http://schemas.microsoft.com/office/powerpoint/2010/main">
    <mc:Choice Requires="p14">
      <p:transition spd="slow" p14:dur="800">
        <p:push/>
      </p:transition>
    </mc:Choice>
    <mc:Fallback xmlns="">
      <p:transition spd="slow">
        <p:push/>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6C98CF-962A-427D-A124-BE4EE469B734}"/>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E687EBA6-E793-41A4-958F-D2A10E2E6008}"/>
              </a:ext>
            </a:extLst>
          </p:cNvPr>
          <p:cNvSpPr>
            <a:spLocks noGrp="1"/>
          </p:cNvSpPr>
          <p:nvPr>
            <p:ph type="dt" sz="half" idx="10"/>
          </p:nvPr>
        </p:nvSpPr>
        <p:spPr/>
        <p:txBody>
          <a:bodyPr/>
          <a:lstStyle/>
          <a:p>
            <a:fld id="{4CBE0244-C53F-4FEB-A2D7-59BA9715CFF4}" type="datetimeFigureOut">
              <a:rPr lang="nl-NL" smtClean="0"/>
              <a:t>30-3-2026</a:t>
            </a:fld>
            <a:endParaRPr lang="nl-NL"/>
          </a:p>
        </p:txBody>
      </p:sp>
      <p:sp>
        <p:nvSpPr>
          <p:cNvPr id="4" name="Tijdelijke aanduiding voor voettekst 3">
            <a:extLst>
              <a:ext uri="{FF2B5EF4-FFF2-40B4-BE49-F238E27FC236}">
                <a16:creationId xmlns:a16="http://schemas.microsoft.com/office/drawing/2014/main" id="{939873B0-2634-4D9E-9DB9-72F69F02A8FE}"/>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772AD19C-C3B9-477D-82F3-D0084C7BEB03}"/>
              </a:ext>
            </a:extLst>
          </p:cNvPr>
          <p:cNvSpPr>
            <a:spLocks noGrp="1"/>
          </p:cNvSpPr>
          <p:nvPr>
            <p:ph type="sldNum" sz="quarter" idx="12"/>
          </p:nvPr>
        </p:nvSpPr>
        <p:spPr/>
        <p:txBody>
          <a:bodyPr/>
          <a:lstStyle/>
          <a:p>
            <a:fld id="{333272BA-8A39-4062-B935-ECDCEE67A551}" type="slidenum">
              <a:rPr lang="nl-NL" smtClean="0"/>
              <a:t>‹nr.›</a:t>
            </a:fld>
            <a:endParaRPr lang="nl-NL"/>
          </a:p>
        </p:txBody>
      </p:sp>
    </p:spTree>
    <p:extLst>
      <p:ext uri="{BB962C8B-B14F-4D97-AF65-F5344CB8AC3E}">
        <p14:creationId xmlns:p14="http://schemas.microsoft.com/office/powerpoint/2010/main" val="3798217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idx="1"/>
          </p:nvPr>
        </p:nvSpPr>
        <p:spPr>
          <a:xfrm>
            <a:off x="451185" y="1816769"/>
            <a:ext cx="11290827" cy="415923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56E5451-E083-48F6-8E64-A559EEA9D6CC}" type="slidenum">
              <a:rPr lang="nl-NL" smtClean="0"/>
              <a:t>‹nr.›</a:t>
            </a:fld>
            <a:endParaRPr lang="nl-NL"/>
          </a:p>
        </p:txBody>
      </p:sp>
      <p:sp>
        <p:nvSpPr>
          <p:cNvPr id="8" name="Vlak grijs smal 5%" hidden="1"/>
          <p:cNvSpPr/>
          <p:nvPr userDrawn="1"/>
        </p:nvSpPr>
        <p:spPr>
          <a:xfrm>
            <a:off x="1656001" y="-4"/>
            <a:ext cx="7487427" cy="1404000"/>
          </a:xfrm>
          <a:custGeom>
            <a:avLst/>
            <a:gdLst>
              <a:gd name="connsiteX0" fmla="*/ 0 w 7487427"/>
              <a:gd name="connsiteY0" fmla="*/ 0 h 1404000"/>
              <a:gd name="connsiteX1" fmla="*/ 7487427 w 7487427"/>
              <a:gd name="connsiteY1" fmla="*/ 0 h 1404000"/>
              <a:gd name="connsiteX2" fmla="*/ 7487427 w 7487427"/>
              <a:gd name="connsiteY2" fmla="*/ 1404000 h 1404000"/>
              <a:gd name="connsiteX3" fmla="*/ 0 w 7487427"/>
              <a:gd name="connsiteY3" fmla="*/ 1404000 h 1404000"/>
              <a:gd name="connsiteX4" fmla="*/ 0 w 7487427"/>
              <a:gd name="connsiteY4" fmla="*/ 0 h 1404000"/>
              <a:gd name="connsiteX0" fmla="*/ 0 w 7487427"/>
              <a:gd name="connsiteY0" fmla="*/ 0 h 1404000"/>
              <a:gd name="connsiteX1" fmla="*/ 7487427 w 7487427"/>
              <a:gd name="connsiteY1" fmla="*/ 0 h 1404000"/>
              <a:gd name="connsiteX2" fmla="*/ 7487427 w 7487427"/>
              <a:gd name="connsiteY2" fmla="*/ 1032525 h 1404000"/>
              <a:gd name="connsiteX3" fmla="*/ 0 w 7487427"/>
              <a:gd name="connsiteY3" fmla="*/ 1404000 h 1404000"/>
              <a:gd name="connsiteX4" fmla="*/ 0 w 7487427"/>
              <a:gd name="connsiteY4" fmla="*/ 0 h 140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87427" h="1404000">
                <a:moveTo>
                  <a:pt x="0" y="0"/>
                </a:moveTo>
                <a:lnTo>
                  <a:pt x="7487427" y="0"/>
                </a:lnTo>
                <a:lnTo>
                  <a:pt x="7487427" y="1032525"/>
                </a:lnTo>
                <a:lnTo>
                  <a:pt x="0" y="1404000"/>
                </a:lnTo>
                <a:lnTo>
                  <a:pt x="0" y="0"/>
                </a:ln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grpSp>
        <p:nvGrpSpPr>
          <p:cNvPr id="4" name="Groep 3"/>
          <p:cNvGrpSpPr/>
          <p:nvPr userDrawn="1"/>
        </p:nvGrpSpPr>
        <p:grpSpPr>
          <a:xfrm>
            <a:off x="540001" y="-1343"/>
            <a:ext cx="11652575" cy="1414800"/>
            <a:chOff x="540000" y="-1343"/>
            <a:chExt cx="11652574" cy="1414800"/>
          </a:xfrm>
        </p:grpSpPr>
        <p:sp>
          <p:nvSpPr>
            <p:cNvPr id="10" name="Vlak grijs breed 5%"/>
            <p:cNvSpPr/>
            <p:nvPr userDrawn="1"/>
          </p:nvSpPr>
          <p:spPr>
            <a:xfrm>
              <a:off x="1655999" y="-1343"/>
              <a:ext cx="10536575" cy="1414800"/>
            </a:xfrm>
            <a:custGeom>
              <a:avLst/>
              <a:gdLst>
                <a:gd name="connsiteX0" fmla="*/ 0 w 7487427"/>
                <a:gd name="connsiteY0" fmla="*/ 0 h 1404000"/>
                <a:gd name="connsiteX1" fmla="*/ 7487427 w 7487427"/>
                <a:gd name="connsiteY1" fmla="*/ 0 h 1404000"/>
                <a:gd name="connsiteX2" fmla="*/ 7487427 w 7487427"/>
                <a:gd name="connsiteY2" fmla="*/ 1404000 h 1404000"/>
                <a:gd name="connsiteX3" fmla="*/ 0 w 7487427"/>
                <a:gd name="connsiteY3" fmla="*/ 1404000 h 1404000"/>
                <a:gd name="connsiteX4" fmla="*/ 0 w 7487427"/>
                <a:gd name="connsiteY4" fmla="*/ 0 h 1404000"/>
                <a:gd name="connsiteX0" fmla="*/ 0 w 7487427"/>
                <a:gd name="connsiteY0" fmla="*/ 0 h 1404000"/>
                <a:gd name="connsiteX1" fmla="*/ 7487427 w 7487427"/>
                <a:gd name="connsiteY1" fmla="*/ 0 h 1404000"/>
                <a:gd name="connsiteX2" fmla="*/ 7487427 w 7487427"/>
                <a:gd name="connsiteY2" fmla="*/ 1032525 h 1404000"/>
                <a:gd name="connsiteX3" fmla="*/ 0 w 7487427"/>
                <a:gd name="connsiteY3" fmla="*/ 1404000 h 1404000"/>
                <a:gd name="connsiteX4" fmla="*/ 0 w 7487427"/>
                <a:gd name="connsiteY4" fmla="*/ 0 h 1404000"/>
                <a:gd name="connsiteX0" fmla="*/ 0 w 7511495"/>
                <a:gd name="connsiteY0" fmla="*/ 0 h 1404000"/>
                <a:gd name="connsiteX1" fmla="*/ 7487427 w 7511495"/>
                <a:gd name="connsiteY1" fmla="*/ 0 h 1404000"/>
                <a:gd name="connsiteX2" fmla="*/ 7511495 w 7511495"/>
                <a:gd name="connsiteY2" fmla="*/ 876738 h 1404000"/>
                <a:gd name="connsiteX3" fmla="*/ 0 w 7511495"/>
                <a:gd name="connsiteY3" fmla="*/ 1404000 h 1404000"/>
                <a:gd name="connsiteX4" fmla="*/ 0 w 7511495"/>
                <a:gd name="connsiteY4" fmla="*/ 0 h 1404000"/>
                <a:gd name="connsiteX0" fmla="*/ 0 w 7497055"/>
                <a:gd name="connsiteY0" fmla="*/ 0 h 1404000"/>
                <a:gd name="connsiteX1" fmla="*/ 7487427 w 7497055"/>
                <a:gd name="connsiteY1" fmla="*/ 0 h 1404000"/>
                <a:gd name="connsiteX2" fmla="*/ 7497055 w 7497055"/>
                <a:gd name="connsiteY2" fmla="*/ 883512 h 1404000"/>
                <a:gd name="connsiteX3" fmla="*/ 0 w 7497055"/>
                <a:gd name="connsiteY3" fmla="*/ 1404000 h 1404000"/>
                <a:gd name="connsiteX4" fmla="*/ 0 w 7497055"/>
                <a:gd name="connsiteY4" fmla="*/ 0 h 1404000"/>
                <a:gd name="connsiteX0" fmla="*/ 0 w 7492241"/>
                <a:gd name="connsiteY0" fmla="*/ 0 h 1404000"/>
                <a:gd name="connsiteX1" fmla="*/ 7487427 w 7492241"/>
                <a:gd name="connsiteY1" fmla="*/ 0 h 1404000"/>
                <a:gd name="connsiteX2" fmla="*/ 7492241 w 7492241"/>
                <a:gd name="connsiteY2" fmla="*/ 883512 h 1404000"/>
                <a:gd name="connsiteX3" fmla="*/ 0 w 7492241"/>
                <a:gd name="connsiteY3" fmla="*/ 1404000 h 1404000"/>
                <a:gd name="connsiteX4" fmla="*/ 0 w 7492241"/>
                <a:gd name="connsiteY4" fmla="*/ 0 h 1404000"/>
                <a:gd name="connsiteX0" fmla="*/ 0 w 7487640"/>
                <a:gd name="connsiteY0" fmla="*/ 0 h 1404000"/>
                <a:gd name="connsiteX1" fmla="*/ 7487427 w 7487640"/>
                <a:gd name="connsiteY1" fmla="*/ 0 h 1404000"/>
                <a:gd name="connsiteX2" fmla="*/ 7482614 w 7487640"/>
                <a:gd name="connsiteY2" fmla="*/ 890285 h 1404000"/>
                <a:gd name="connsiteX3" fmla="*/ 0 w 7487640"/>
                <a:gd name="connsiteY3" fmla="*/ 1404000 h 1404000"/>
                <a:gd name="connsiteX4" fmla="*/ 0 w 7487640"/>
                <a:gd name="connsiteY4" fmla="*/ 0 h 1404000"/>
                <a:gd name="connsiteX0" fmla="*/ 0 w 7487835"/>
                <a:gd name="connsiteY0" fmla="*/ 0 h 1404000"/>
                <a:gd name="connsiteX1" fmla="*/ 7487427 w 7487835"/>
                <a:gd name="connsiteY1" fmla="*/ 0 h 1404000"/>
                <a:gd name="connsiteX2" fmla="*/ 7486889 w 7487835"/>
                <a:gd name="connsiteY2" fmla="*/ 860435 h 1404000"/>
                <a:gd name="connsiteX3" fmla="*/ 0 w 7487835"/>
                <a:gd name="connsiteY3" fmla="*/ 1404000 h 1404000"/>
                <a:gd name="connsiteX4" fmla="*/ 0 w 7487835"/>
                <a:gd name="connsiteY4" fmla="*/ 0 h 140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87835" h="1404000">
                  <a:moveTo>
                    <a:pt x="0" y="0"/>
                  </a:moveTo>
                  <a:lnTo>
                    <a:pt x="7487427" y="0"/>
                  </a:lnTo>
                  <a:cubicBezTo>
                    <a:pt x="7489032" y="294504"/>
                    <a:pt x="7485284" y="565931"/>
                    <a:pt x="7486889" y="860435"/>
                  </a:cubicBezTo>
                  <a:lnTo>
                    <a:pt x="0" y="1404000"/>
                  </a:lnTo>
                  <a:lnTo>
                    <a:pt x="0" y="0"/>
                  </a:ln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9" name="Logo volgdia'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0000" y="252000"/>
              <a:ext cx="756000" cy="979664"/>
            </a:xfrm>
            <a:prstGeom prst="rect">
              <a:avLst/>
            </a:prstGeom>
          </p:spPr>
        </p:pic>
      </p:grpSp>
      <p:sp>
        <p:nvSpPr>
          <p:cNvPr id="12" name="Rechthoek breed 11" hidden="1"/>
          <p:cNvSpPr/>
          <p:nvPr userDrawn="1"/>
        </p:nvSpPr>
        <p:spPr>
          <a:xfrm>
            <a:off x="1655700" y="0"/>
            <a:ext cx="10536301" cy="8532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Tree>
    <p:extLst>
      <p:ext uri="{BB962C8B-B14F-4D97-AF65-F5344CB8AC3E}">
        <p14:creationId xmlns:p14="http://schemas.microsoft.com/office/powerpoint/2010/main" val="1147631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cirkeldiagra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56E5451-E083-48F6-8E64-A559EEA9D6CC}" type="slidenum">
              <a:rPr lang="nl-NL" smtClean="0"/>
              <a:t>‹nr.›</a:t>
            </a:fld>
            <a:endParaRPr lang="nl-NL"/>
          </a:p>
        </p:txBody>
      </p:sp>
      <p:grpSp>
        <p:nvGrpSpPr>
          <p:cNvPr id="3" name="Groep 2"/>
          <p:cNvGrpSpPr/>
          <p:nvPr userDrawn="1"/>
        </p:nvGrpSpPr>
        <p:grpSpPr>
          <a:xfrm>
            <a:off x="540001" y="-1343"/>
            <a:ext cx="11652575" cy="1414800"/>
            <a:chOff x="540000" y="-1343"/>
            <a:chExt cx="11652574" cy="1414800"/>
          </a:xfrm>
        </p:grpSpPr>
        <p:sp>
          <p:nvSpPr>
            <p:cNvPr id="10" name="Vlak grijs breed 5%"/>
            <p:cNvSpPr/>
            <p:nvPr userDrawn="1"/>
          </p:nvSpPr>
          <p:spPr>
            <a:xfrm>
              <a:off x="1655999" y="-1343"/>
              <a:ext cx="10536575" cy="1414800"/>
            </a:xfrm>
            <a:custGeom>
              <a:avLst/>
              <a:gdLst>
                <a:gd name="connsiteX0" fmla="*/ 0 w 7487427"/>
                <a:gd name="connsiteY0" fmla="*/ 0 h 1404000"/>
                <a:gd name="connsiteX1" fmla="*/ 7487427 w 7487427"/>
                <a:gd name="connsiteY1" fmla="*/ 0 h 1404000"/>
                <a:gd name="connsiteX2" fmla="*/ 7487427 w 7487427"/>
                <a:gd name="connsiteY2" fmla="*/ 1404000 h 1404000"/>
                <a:gd name="connsiteX3" fmla="*/ 0 w 7487427"/>
                <a:gd name="connsiteY3" fmla="*/ 1404000 h 1404000"/>
                <a:gd name="connsiteX4" fmla="*/ 0 w 7487427"/>
                <a:gd name="connsiteY4" fmla="*/ 0 h 1404000"/>
                <a:gd name="connsiteX0" fmla="*/ 0 w 7487427"/>
                <a:gd name="connsiteY0" fmla="*/ 0 h 1404000"/>
                <a:gd name="connsiteX1" fmla="*/ 7487427 w 7487427"/>
                <a:gd name="connsiteY1" fmla="*/ 0 h 1404000"/>
                <a:gd name="connsiteX2" fmla="*/ 7487427 w 7487427"/>
                <a:gd name="connsiteY2" fmla="*/ 1032525 h 1404000"/>
                <a:gd name="connsiteX3" fmla="*/ 0 w 7487427"/>
                <a:gd name="connsiteY3" fmla="*/ 1404000 h 1404000"/>
                <a:gd name="connsiteX4" fmla="*/ 0 w 7487427"/>
                <a:gd name="connsiteY4" fmla="*/ 0 h 1404000"/>
                <a:gd name="connsiteX0" fmla="*/ 0 w 7511495"/>
                <a:gd name="connsiteY0" fmla="*/ 0 h 1404000"/>
                <a:gd name="connsiteX1" fmla="*/ 7487427 w 7511495"/>
                <a:gd name="connsiteY1" fmla="*/ 0 h 1404000"/>
                <a:gd name="connsiteX2" fmla="*/ 7511495 w 7511495"/>
                <a:gd name="connsiteY2" fmla="*/ 876738 h 1404000"/>
                <a:gd name="connsiteX3" fmla="*/ 0 w 7511495"/>
                <a:gd name="connsiteY3" fmla="*/ 1404000 h 1404000"/>
                <a:gd name="connsiteX4" fmla="*/ 0 w 7511495"/>
                <a:gd name="connsiteY4" fmla="*/ 0 h 1404000"/>
                <a:gd name="connsiteX0" fmla="*/ 0 w 7497055"/>
                <a:gd name="connsiteY0" fmla="*/ 0 h 1404000"/>
                <a:gd name="connsiteX1" fmla="*/ 7487427 w 7497055"/>
                <a:gd name="connsiteY1" fmla="*/ 0 h 1404000"/>
                <a:gd name="connsiteX2" fmla="*/ 7497055 w 7497055"/>
                <a:gd name="connsiteY2" fmla="*/ 883512 h 1404000"/>
                <a:gd name="connsiteX3" fmla="*/ 0 w 7497055"/>
                <a:gd name="connsiteY3" fmla="*/ 1404000 h 1404000"/>
                <a:gd name="connsiteX4" fmla="*/ 0 w 7497055"/>
                <a:gd name="connsiteY4" fmla="*/ 0 h 1404000"/>
                <a:gd name="connsiteX0" fmla="*/ 0 w 7492241"/>
                <a:gd name="connsiteY0" fmla="*/ 0 h 1404000"/>
                <a:gd name="connsiteX1" fmla="*/ 7487427 w 7492241"/>
                <a:gd name="connsiteY1" fmla="*/ 0 h 1404000"/>
                <a:gd name="connsiteX2" fmla="*/ 7492241 w 7492241"/>
                <a:gd name="connsiteY2" fmla="*/ 883512 h 1404000"/>
                <a:gd name="connsiteX3" fmla="*/ 0 w 7492241"/>
                <a:gd name="connsiteY3" fmla="*/ 1404000 h 1404000"/>
                <a:gd name="connsiteX4" fmla="*/ 0 w 7492241"/>
                <a:gd name="connsiteY4" fmla="*/ 0 h 1404000"/>
                <a:gd name="connsiteX0" fmla="*/ 0 w 7487640"/>
                <a:gd name="connsiteY0" fmla="*/ 0 h 1404000"/>
                <a:gd name="connsiteX1" fmla="*/ 7487427 w 7487640"/>
                <a:gd name="connsiteY1" fmla="*/ 0 h 1404000"/>
                <a:gd name="connsiteX2" fmla="*/ 7482614 w 7487640"/>
                <a:gd name="connsiteY2" fmla="*/ 890285 h 1404000"/>
                <a:gd name="connsiteX3" fmla="*/ 0 w 7487640"/>
                <a:gd name="connsiteY3" fmla="*/ 1404000 h 1404000"/>
                <a:gd name="connsiteX4" fmla="*/ 0 w 7487640"/>
                <a:gd name="connsiteY4" fmla="*/ 0 h 1404000"/>
                <a:gd name="connsiteX0" fmla="*/ 0 w 7487835"/>
                <a:gd name="connsiteY0" fmla="*/ 0 h 1404000"/>
                <a:gd name="connsiteX1" fmla="*/ 7487427 w 7487835"/>
                <a:gd name="connsiteY1" fmla="*/ 0 h 1404000"/>
                <a:gd name="connsiteX2" fmla="*/ 7486889 w 7487835"/>
                <a:gd name="connsiteY2" fmla="*/ 860435 h 1404000"/>
                <a:gd name="connsiteX3" fmla="*/ 0 w 7487835"/>
                <a:gd name="connsiteY3" fmla="*/ 1404000 h 1404000"/>
                <a:gd name="connsiteX4" fmla="*/ 0 w 7487835"/>
                <a:gd name="connsiteY4" fmla="*/ 0 h 140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87835" h="1404000">
                  <a:moveTo>
                    <a:pt x="0" y="0"/>
                  </a:moveTo>
                  <a:lnTo>
                    <a:pt x="7487427" y="0"/>
                  </a:lnTo>
                  <a:cubicBezTo>
                    <a:pt x="7489032" y="294504"/>
                    <a:pt x="7485284" y="565931"/>
                    <a:pt x="7486889" y="860435"/>
                  </a:cubicBezTo>
                  <a:lnTo>
                    <a:pt x="0" y="1404000"/>
                  </a:lnTo>
                  <a:lnTo>
                    <a:pt x="0" y="0"/>
                  </a:ln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9" name="Logo volgdia'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0000" y="252000"/>
              <a:ext cx="756000" cy="979664"/>
            </a:xfrm>
            <a:prstGeom prst="rect">
              <a:avLst/>
            </a:prstGeom>
          </p:spPr>
        </p:pic>
      </p:grpSp>
      <p:sp>
        <p:nvSpPr>
          <p:cNvPr id="13" name="Tijdelijke aanduiding voor grafiek 12"/>
          <p:cNvSpPr>
            <a:spLocks noGrp="1"/>
          </p:cNvSpPr>
          <p:nvPr>
            <p:ph type="chart" sz="quarter" idx="13"/>
          </p:nvPr>
        </p:nvSpPr>
        <p:spPr>
          <a:xfrm>
            <a:off x="464729" y="1816769"/>
            <a:ext cx="6336000" cy="4159233"/>
          </a:xfrm>
        </p:spPr>
        <p:txBody>
          <a:bodyPr/>
          <a:lstStyle>
            <a:lvl1pPr marL="0" indent="0">
              <a:buNone/>
              <a:defRPr/>
            </a:lvl1pPr>
          </a:lstStyle>
          <a:p>
            <a:r>
              <a:rPr lang="nl-NL"/>
              <a:t>Klik op het pictogram als u een grafiek wilt toevoegen</a:t>
            </a:r>
          </a:p>
        </p:txBody>
      </p:sp>
    </p:spTree>
    <p:extLst>
      <p:ext uri="{BB962C8B-B14F-4D97-AF65-F5344CB8AC3E}">
        <p14:creationId xmlns:p14="http://schemas.microsoft.com/office/powerpoint/2010/main" val="1545770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afbeelding onder elka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idx="1"/>
          </p:nvPr>
        </p:nvSpPr>
        <p:spPr>
          <a:xfrm>
            <a:off x="451185" y="1816768"/>
            <a:ext cx="11290827" cy="1359570"/>
          </a:xfrm>
        </p:spPr>
        <p:txBody>
          <a:bodyPr/>
          <a:lstStyle>
            <a:lvl1pPr marL="0" indent="0">
              <a:buNone/>
              <a:defRPr/>
            </a:lvl1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56E5451-E083-48F6-8E64-A559EEA9D6CC}" type="slidenum">
              <a:rPr lang="nl-NL" smtClean="0"/>
              <a:t>‹nr.›</a:t>
            </a:fld>
            <a:endParaRPr lang="nl-NL"/>
          </a:p>
        </p:txBody>
      </p:sp>
      <p:grpSp>
        <p:nvGrpSpPr>
          <p:cNvPr id="4" name="Groep 3"/>
          <p:cNvGrpSpPr/>
          <p:nvPr userDrawn="1"/>
        </p:nvGrpSpPr>
        <p:grpSpPr>
          <a:xfrm>
            <a:off x="540001" y="-1343"/>
            <a:ext cx="11652575" cy="1414800"/>
            <a:chOff x="540000" y="-1343"/>
            <a:chExt cx="11652574" cy="1414800"/>
          </a:xfrm>
        </p:grpSpPr>
        <p:sp>
          <p:nvSpPr>
            <p:cNvPr id="10" name="Vlak grijs breed 5%"/>
            <p:cNvSpPr/>
            <p:nvPr userDrawn="1"/>
          </p:nvSpPr>
          <p:spPr>
            <a:xfrm>
              <a:off x="1655999" y="-1343"/>
              <a:ext cx="10536575" cy="1414800"/>
            </a:xfrm>
            <a:custGeom>
              <a:avLst/>
              <a:gdLst>
                <a:gd name="connsiteX0" fmla="*/ 0 w 7487427"/>
                <a:gd name="connsiteY0" fmla="*/ 0 h 1404000"/>
                <a:gd name="connsiteX1" fmla="*/ 7487427 w 7487427"/>
                <a:gd name="connsiteY1" fmla="*/ 0 h 1404000"/>
                <a:gd name="connsiteX2" fmla="*/ 7487427 w 7487427"/>
                <a:gd name="connsiteY2" fmla="*/ 1404000 h 1404000"/>
                <a:gd name="connsiteX3" fmla="*/ 0 w 7487427"/>
                <a:gd name="connsiteY3" fmla="*/ 1404000 h 1404000"/>
                <a:gd name="connsiteX4" fmla="*/ 0 w 7487427"/>
                <a:gd name="connsiteY4" fmla="*/ 0 h 1404000"/>
                <a:gd name="connsiteX0" fmla="*/ 0 w 7487427"/>
                <a:gd name="connsiteY0" fmla="*/ 0 h 1404000"/>
                <a:gd name="connsiteX1" fmla="*/ 7487427 w 7487427"/>
                <a:gd name="connsiteY1" fmla="*/ 0 h 1404000"/>
                <a:gd name="connsiteX2" fmla="*/ 7487427 w 7487427"/>
                <a:gd name="connsiteY2" fmla="*/ 1032525 h 1404000"/>
                <a:gd name="connsiteX3" fmla="*/ 0 w 7487427"/>
                <a:gd name="connsiteY3" fmla="*/ 1404000 h 1404000"/>
                <a:gd name="connsiteX4" fmla="*/ 0 w 7487427"/>
                <a:gd name="connsiteY4" fmla="*/ 0 h 1404000"/>
                <a:gd name="connsiteX0" fmla="*/ 0 w 7511495"/>
                <a:gd name="connsiteY0" fmla="*/ 0 h 1404000"/>
                <a:gd name="connsiteX1" fmla="*/ 7487427 w 7511495"/>
                <a:gd name="connsiteY1" fmla="*/ 0 h 1404000"/>
                <a:gd name="connsiteX2" fmla="*/ 7511495 w 7511495"/>
                <a:gd name="connsiteY2" fmla="*/ 876738 h 1404000"/>
                <a:gd name="connsiteX3" fmla="*/ 0 w 7511495"/>
                <a:gd name="connsiteY3" fmla="*/ 1404000 h 1404000"/>
                <a:gd name="connsiteX4" fmla="*/ 0 w 7511495"/>
                <a:gd name="connsiteY4" fmla="*/ 0 h 1404000"/>
                <a:gd name="connsiteX0" fmla="*/ 0 w 7497055"/>
                <a:gd name="connsiteY0" fmla="*/ 0 h 1404000"/>
                <a:gd name="connsiteX1" fmla="*/ 7487427 w 7497055"/>
                <a:gd name="connsiteY1" fmla="*/ 0 h 1404000"/>
                <a:gd name="connsiteX2" fmla="*/ 7497055 w 7497055"/>
                <a:gd name="connsiteY2" fmla="*/ 883512 h 1404000"/>
                <a:gd name="connsiteX3" fmla="*/ 0 w 7497055"/>
                <a:gd name="connsiteY3" fmla="*/ 1404000 h 1404000"/>
                <a:gd name="connsiteX4" fmla="*/ 0 w 7497055"/>
                <a:gd name="connsiteY4" fmla="*/ 0 h 1404000"/>
                <a:gd name="connsiteX0" fmla="*/ 0 w 7492241"/>
                <a:gd name="connsiteY0" fmla="*/ 0 h 1404000"/>
                <a:gd name="connsiteX1" fmla="*/ 7487427 w 7492241"/>
                <a:gd name="connsiteY1" fmla="*/ 0 h 1404000"/>
                <a:gd name="connsiteX2" fmla="*/ 7492241 w 7492241"/>
                <a:gd name="connsiteY2" fmla="*/ 883512 h 1404000"/>
                <a:gd name="connsiteX3" fmla="*/ 0 w 7492241"/>
                <a:gd name="connsiteY3" fmla="*/ 1404000 h 1404000"/>
                <a:gd name="connsiteX4" fmla="*/ 0 w 7492241"/>
                <a:gd name="connsiteY4" fmla="*/ 0 h 1404000"/>
                <a:gd name="connsiteX0" fmla="*/ 0 w 7487640"/>
                <a:gd name="connsiteY0" fmla="*/ 0 h 1404000"/>
                <a:gd name="connsiteX1" fmla="*/ 7487427 w 7487640"/>
                <a:gd name="connsiteY1" fmla="*/ 0 h 1404000"/>
                <a:gd name="connsiteX2" fmla="*/ 7482614 w 7487640"/>
                <a:gd name="connsiteY2" fmla="*/ 890285 h 1404000"/>
                <a:gd name="connsiteX3" fmla="*/ 0 w 7487640"/>
                <a:gd name="connsiteY3" fmla="*/ 1404000 h 1404000"/>
                <a:gd name="connsiteX4" fmla="*/ 0 w 7487640"/>
                <a:gd name="connsiteY4" fmla="*/ 0 h 1404000"/>
                <a:gd name="connsiteX0" fmla="*/ 0 w 7487835"/>
                <a:gd name="connsiteY0" fmla="*/ 0 h 1404000"/>
                <a:gd name="connsiteX1" fmla="*/ 7487427 w 7487835"/>
                <a:gd name="connsiteY1" fmla="*/ 0 h 1404000"/>
                <a:gd name="connsiteX2" fmla="*/ 7486889 w 7487835"/>
                <a:gd name="connsiteY2" fmla="*/ 860435 h 1404000"/>
                <a:gd name="connsiteX3" fmla="*/ 0 w 7487835"/>
                <a:gd name="connsiteY3" fmla="*/ 1404000 h 1404000"/>
                <a:gd name="connsiteX4" fmla="*/ 0 w 7487835"/>
                <a:gd name="connsiteY4" fmla="*/ 0 h 140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87835" h="1404000">
                  <a:moveTo>
                    <a:pt x="0" y="0"/>
                  </a:moveTo>
                  <a:lnTo>
                    <a:pt x="7487427" y="0"/>
                  </a:lnTo>
                  <a:cubicBezTo>
                    <a:pt x="7489032" y="294504"/>
                    <a:pt x="7485284" y="565931"/>
                    <a:pt x="7486889" y="860435"/>
                  </a:cubicBezTo>
                  <a:lnTo>
                    <a:pt x="0" y="1404000"/>
                  </a:lnTo>
                  <a:lnTo>
                    <a:pt x="0" y="0"/>
                  </a:ln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9" name="Logo volgdia'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0000" y="252000"/>
              <a:ext cx="756000" cy="979664"/>
            </a:xfrm>
            <a:prstGeom prst="rect">
              <a:avLst/>
            </a:prstGeom>
          </p:spPr>
        </p:pic>
      </p:grpSp>
      <p:sp>
        <p:nvSpPr>
          <p:cNvPr id="12" name="Tijdelijke aanduiding voor afbeelding 11"/>
          <p:cNvSpPr>
            <a:spLocks noGrp="1"/>
          </p:cNvSpPr>
          <p:nvPr>
            <p:ph type="pic" sz="quarter" idx="13" hasCustomPrompt="1"/>
          </p:nvPr>
        </p:nvSpPr>
        <p:spPr>
          <a:xfrm>
            <a:off x="540000" y="3453815"/>
            <a:ext cx="3816000" cy="2520000"/>
          </a:xfrm>
        </p:spPr>
        <p:txBody>
          <a:bodyPr>
            <a:normAutofit/>
          </a:bodyPr>
          <a:lstStyle>
            <a:lvl1pPr marL="0" marR="0" indent="0" algn="l" defTabSz="914377" rtl="0" eaLnBrk="1" fontAlgn="auto" latinLnBrk="0" hangingPunct="1">
              <a:lnSpc>
                <a:spcPct val="120000"/>
              </a:lnSpc>
              <a:spcBef>
                <a:spcPts val="0"/>
              </a:spcBef>
              <a:spcAft>
                <a:spcPts val="0"/>
              </a:spcAft>
              <a:buClrTx/>
              <a:buSzTx/>
              <a:buFont typeface="Arial" panose="020B0604020202020204" pitchFamily="34" charset="0"/>
              <a:buNone/>
              <a:tabLst/>
              <a:defRPr sz="1400">
                <a:solidFill>
                  <a:schemeClr val="bg1">
                    <a:lumMod val="50000"/>
                  </a:schemeClr>
                </a:solidFill>
              </a:defRPr>
            </a:lvl1pPr>
          </a:lstStyle>
          <a:p>
            <a:pPr marL="0" marR="0" lvl="0" indent="0" algn="l" defTabSz="914377" rtl="0" eaLnBrk="1" fontAlgn="auto" latinLnBrk="0" hangingPunct="1">
              <a:lnSpc>
                <a:spcPct val="120000"/>
              </a:lnSpc>
              <a:spcBef>
                <a:spcPts val="0"/>
              </a:spcBef>
              <a:spcAft>
                <a:spcPts val="0"/>
              </a:spcAft>
              <a:buClrTx/>
              <a:buSzTx/>
              <a:buFont typeface="Arial" panose="020B0604020202020204" pitchFamily="34" charset="0"/>
              <a:buNone/>
              <a:tabLst/>
              <a:defRPr/>
            </a:pPr>
            <a:r>
              <a:rPr lang="nl-NL"/>
              <a:t>Afbeelding binnen kader bijsnijden en verschuiven via 'Afbeelding opmaken', indien gewenst</a:t>
            </a:r>
          </a:p>
        </p:txBody>
      </p:sp>
    </p:spTree>
    <p:extLst>
      <p:ext uri="{BB962C8B-B14F-4D97-AF65-F5344CB8AC3E}">
        <p14:creationId xmlns:p14="http://schemas.microsoft.com/office/powerpoint/2010/main" val="1651904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afbeelding naast elka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56E5451-E083-48F6-8E64-A559EEA9D6CC}" type="slidenum">
              <a:rPr lang="nl-NL" smtClean="0"/>
              <a:t>‹nr.›</a:t>
            </a:fld>
            <a:endParaRPr lang="nl-NL"/>
          </a:p>
        </p:txBody>
      </p:sp>
      <p:grpSp>
        <p:nvGrpSpPr>
          <p:cNvPr id="4" name="Groep 3"/>
          <p:cNvGrpSpPr/>
          <p:nvPr userDrawn="1"/>
        </p:nvGrpSpPr>
        <p:grpSpPr>
          <a:xfrm>
            <a:off x="540001" y="-1343"/>
            <a:ext cx="11652575" cy="1414800"/>
            <a:chOff x="540000" y="-1343"/>
            <a:chExt cx="11652574" cy="1414800"/>
          </a:xfrm>
        </p:grpSpPr>
        <p:sp>
          <p:nvSpPr>
            <p:cNvPr id="11" name="Vlak grijs breed 5%"/>
            <p:cNvSpPr/>
            <p:nvPr userDrawn="1"/>
          </p:nvSpPr>
          <p:spPr>
            <a:xfrm>
              <a:off x="1655999" y="-1343"/>
              <a:ext cx="10536575" cy="1414800"/>
            </a:xfrm>
            <a:custGeom>
              <a:avLst/>
              <a:gdLst>
                <a:gd name="connsiteX0" fmla="*/ 0 w 7487427"/>
                <a:gd name="connsiteY0" fmla="*/ 0 h 1404000"/>
                <a:gd name="connsiteX1" fmla="*/ 7487427 w 7487427"/>
                <a:gd name="connsiteY1" fmla="*/ 0 h 1404000"/>
                <a:gd name="connsiteX2" fmla="*/ 7487427 w 7487427"/>
                <a:gd name="connsiteY2" fmla="*/ 1404000 h 1404000"/>
                <a:gd name="connsiteX3" fmla="*/ 0 w 7487427"/>
                <a:gd name="connsiteY3" fmla="*/ 1404000 h 1404000"/>
                <a:gd name="connsiteX4" fmla="*/ 0 w 7487427"/>
                <a:gd name="connsiteY4" fmla="*/ 0 h 1404000"/>
                <a:gd name="connsiteX0" fmla="*/ 0 w 7487427"/>
                <a:gd name="connsiteY0" fmla="*/ 0 h 1404000"/>
                <a:gd name="connsiteX1" fmla="*/ 7487427 w 7487427"/>
                <a:gd name="connsiteY1" fmla="*/ 0 h 1404000"/>
                <a:gd name="connsiteX2" fmla="*/ 7487427 w 7487427"/>
                <a:gd name="connsiteY2" fmla="*/ 1032525 h 1404000"/>
                <a:gd name="connsiteX3" fmla="*/ 0 w 7487427"/>
                <a:gd name="connsiteY3" fmla="*/ 1404000 h 1404000"/>
                <a:gd name="connsiteX4" fmla="*/ 0 w 7487427"/>
                <a:gd name="connsiteY4" fmla="*/ 0 h 1404000"/>
                <a:gd name="connsiteX0" fmla="*/ 0 w 7511495"/>
                <a:gd name="connsiteY0" fmla="*/ 0 h 1404000"/>
                <a:gd name="connsiteX1" fmla="*/ 7487427 w 7511495"/>
                <a:gd name="connsiteY1" fmla="*/ 0 h 1404000"/>
                <a:gd name="connsiteX2" fmla="*/ 7511495 w 7511495"/>
                <a:gd name="connsiteY2" fmla="*/ 876738 h 1404000"/>
                <a:gd name="connsiteX3" fmla="*/ 0 w 7511495"/>
                <a:gd name="connsiteY3" fmla="*/ 1404000 h 1404000"/>
                <a:gd name="connsiteX4" fmla="*/ 0 w 7511495"/>
                <a:gd name="connsiteY4" fmla="*/ 0 h 1404000"/>
                <a:gd name="connsiteX0" fmla="*/ 0 w 7497055"/>
                <a:gd name="connsiteY0" fmla="*/ 0 h 1404000"/>
                <a:gd name="connsiteX1" fmla="*/ 7487427 w 7497055"/>
                <a:gd name="connsiteY1" fmla="*/ 0 h 1404000"/>
                <a:gd name="connsiteX2" fmla="*/ 7497055 w 7497055"/>
                <a:gd name="connsiteY2" fmla="*/ 883512 h 1404000"/>
                <a:gd name="connsiteX3" fmla="*/ 0 w 7497055"/>
                <a:gd name="connsiteY3" fmla="*/ 1404000 h 1404000"/>
                <a:gd name="connsiteX4" fmla="*/ 0 w 7497055"/>
                <a:gd name="connsiteY4" fmla="*/ 0 h 1404000"/>
                <a:gd name="connsiteX0" fmla="*/ 0 w 7492241"/>
                <a:gd name="connsiteY0" fmla="*/ 0 h 1404000"/>
                <a:gd name="connsiteX1" fmla="*/ 7487427 w 7492241"/>
                <a:gd name="connsiteY1" fmla="*/ 0 h 1404000"/>
                <a:gd name="connsiteX2" fmla="*/ 7492241 w 7492241"/>
                <a:gd name="connsiteY2" fmla="*/ 883512 h 1404000"/>
                <a:gd name="connsiteX3" fmla="*/ 0 w 7492241"/>
                <a:gd name="connsiteY3" fmla="*/ 1404000 h 1404000"/>
                <a:gd name="connsiteX4" fmla="*/ 0 w 7492241"/>
                <a:gd name="connsiteY4" fmla="*/ 0 h 1404000"/>
                <a:gd name="connsiteX0" fmla="*/ 0 w 7487640"/>
                <a:gd name="connsiteY0" fmla="*/ 0 h 1404000"/>
                <a:gd name="connsiteX1" fmla="*/ 7487427 w 7487640"/>
                <a:gd name="connsiteY1" fmla="*/ 0 h 1404000"/>
                <a:gd name="connsiteX2" fmla="*/ 7482614 w 7487640"/>
                <a:gd name="connsiteY2" fmla="*/ 890285 h 1404000"/>
                <a:gd name="connsiteX3" fmla="*/ 0 w 7487640"/>
                <a:gd name="connsiteY3" fmla="*/ 1404000 h 1404000"/>
                <a:gd name="connsiteX4" fmla="*/ 0 w 7487640"/>
                <a:gd name="connsiteY4" fmla="*/ 0 h 1404000"/>
                <a:gd name="connsiteX0" fmla="*/ 0 w 7487835"/>
                <a:gd name="connsiteY0" fmla="*/ 0 h 1404000"/>
                <a:gd name="connsiteX1" fmla="*/ 7487427 w 7487835"/>
                <a:gd name="connsiteY1" fmla="*/ 0 h 1404000"/>
                <a:gd name="connsiteX2" fmla="*/ 7486889 w 7487835"/>
                <a:gd name="connsiteY2" fmla="*/ 860435 h 1404000"/>
                <a:gd name="connsiteX3" fmla="*/ 0 w 7487835"/>
                <a:gd name="connsiteY3" fmla="*/ 1404000 h 1404000"/>
                <a:gd name="connsiteX4" fmla="*/ 0 w 7487835"/>
                <a:gd name="connsiteY4" fmla="*/ 0 h 140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87835" h="1404000">
                  <a:moveTo>
                    <a:pt x="0" y="0"/>
                  </a:moveTo>
                  <a:lnTo>
                    <a:pt x="7487427" y="0"/>
                  </a:lnTo>
                  <a:cubicBezTo>
                    <a:pt x="7489032" y="294504"/>
                    <a:pt x="7485284" y="565931"/>
                    <a:pt x="7486889" y="860435"/>
                  </a:cubicBezTo>
                  <a:lnTo>
                    <a:pt x="0" y="1404000"/>
                  </a:lnTo>
                  <a:lnTo>
                    <a:pt x="0" y="0"/>
                  </a:ln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9" name="Logo volgdia'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0000" y="252000"/>
              <a:ext cx="756000" cy="979664"/>
            </a:xfrm>
            <a:prstGeom prst="rect">
              <a:avLst/>
            </a:prstGeom>
          </p:spPr>
        </p:pic>
      </p:grpSp>
      <p:sp>
        <p:nvSpPr>
          <p:cNvPr id="12" name="Tijdelijke aanduiding voor afbeelding 11"/>
          <p:cNvSpPr>
            <a:spLocks noGrp="1"/>
          </p:cNvSpPr>
          <p:nvPr>
            <p:ph type="pic" sz="quarter" idx="13" hasCustomPrompt="1"/>
          </p:nvPr>
        </p:nvSpPr>
        <p:spPr>
          <a:xfrm>
            <a:off x="7795214" y="1816769"/>
            <a:ext cx="3946359" cy="4162927"/>
          </a:xfrm>
        </p:spPr>
        <p:txBody>
          <a:bodyPr>
            <a:normAutofit/>
          </a:bodyPr>
          <a:lstStyle>
            <a:lvl1pPr marL="0" indent="0">
              <a:buNone/>
              <a:defRPr sz="1400">
                <a:solidFill>
                  <a:schemeClr val="bg1">
                    <a:lumMod val="50000"/>
                  </a:schemeClr>
                </a:solidFill>
              </a:defRPr>
            </a:lvl1pPr>
          </a:lstStyle>
          <a:p>
            <a:r>
              <a:rPr lang="nl-NL"/>
              <a:t>Afbeelding binnen kader bijsnijden en verschuiven via 'Afbeelding opmaken', indien gewenst</a:t>
            </a:r>
          </a:p>
        </p:txBody>
      </p:sp>
      <p:sp>
        <p:nvSpPr>
          <p:cNvPr id="10" name="Rechthoek 9" hidden="1"/>
          <p:cNvSpPr/>
          <p:nvPr userDrawn="1"/>
        </p:nvSpPr>
        <p:spPr>
          <a:xfrm>
            <a:off x="540000" y="-4"/>
            <a:ext cx="4032000" cy="5979698"/>
          </a:xfrm>
          <a:prstGeom prst="rect">
            <a:avLst/>
          </a:prstGeom>
          <a:noFill/>
          <a:ln w="31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13" name="Content Placeholder 2"/>
          <p:cNvSpPr>
            <a:spLocks noGrp="1"/>
          </p:cNvSpPr>
          <p:nvPr>
            <p:ph idx="1"/>
          </p:nvPr>
        </p:nvSpPr>
        <p:spPr>
          <a:xfrm>
            <a:off x="451184" y="1816769"/>
            <a:ext cx="7200000" cy="415923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Tree>
    <p:extLst>
      <p:ext uri="{BB962C8B-B14F-4D97-AF65-F5344CB8AC3E}">
        <p14:creationId xmlns:p14="http://schemas.microsoft.com/office/powerpoint/2010/main" val="3027184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ee afbeeldingen naast elka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756E5451-E083-48F6-8E64-A559EEA9D6CC}" type="slidenum">
              <a:rPr lang="nl-NL" smtClean="0"/>
              <a:t>‹nr.›</a:t>
            </a:fld>
            <a:endParaRPr lang="nl-NL"/>
          </a:p>
        </p:txBody>
      </p:sp>
      <p:grpSp>
        <p:nvGrpSpPr>
          <p:cNvPr id="3" name="Groep 2"/>
          <p:cNvGrpSpPr/>
          <p:nvPr userDrawn="1"/>
        </p:nvGrpSpPr>
        <p:grpSpPr>
          <a:xfrm>
            <a:off x="540001" y="-1343"/>
            <a:ext cx="11652575" cy="1414800"/>
            <a:chOff x="540000" y="-1343"/>
            <a:chExt cx="11652574" cy="1414800"/>
          </a:xfrm>
        </p:grpSpPr>
        <p:sp>
          <p:nvSpPr>
            <p:cNvPr id="14" name="Vlak grijs breed 5%"/>
            <p:cNvSpPr/>
            <p:nvPr userDrawn="1"/>
          </p:nvSpPr>
          <p:spPr>
            <a:xfrm>
              <a:off x="1655999" y="-1343"/>
              <a:ext cx="10536575" cy="1414800"/>
            </a:xfrm>
            <a:custGeom>
              <a:avLst/>
              <a:gdLst>
                <a:gd name="connsiteX0" fmla="*/ 0 w 7487427"/>
                <a:gd name="connsiteY0" fmla="*/ 0 h 1404000"/>
                <a:gd name="connsiteX1" fmla="*/ 7487427 w 7487427"/>
                <a:gd name="connsiteY1" fmla="*/ 0 h 1404000"/>
                <a:gd name="connsiteX2" fmla="*/ 7487427 w 7487427"/>
                <a:gd name="connsiteY2" fmla="*/ 1404000 h 1404000"/>
                <a:gd name="connsiteX3" fmla="*/ 0 w 7487427"/>
                <a:gd name="connsiteY3" fmla="*/ 1404000 h 1404000"/>
                <a:gd name="connsiteX4" fmla="*/ 0 w 7487427"/>
                <a:gd name="connsiteY4" fmla="*/ 0 h 1404000"/>
                <a:gd name="connsiteX0" fmla="*/ 0 w 7487427"/>
                <a:gd name="connsiteY0" fmla="*/ 0 h 1404000"/>
                <a:gd name="connsiteX1" fmla="*/ 7487427 w 7487427"/>
                <a:gd name="connsiteY1" fmla="*/ 0 h 1404000"/>
                <a:gd name="connsiteX2" fmla="*/ 7487427 w 7487427"/>
                <a:gd name="connsiteY2" fmla="*/ 1032525 h 1404000"/>
                <a:gd name="connsiteX3" fmla="*/ 0 w 7487427"/>
                <a:gd name="connsiteY3" fmla="*/ 1404000 h 1404000"/>
                <a:gd name="connsiteX4" fmla="*/ 0 w 7487427"/>
                <a:gd name="connsiteY4" fmla="*/ 0 h 1404000"/>
                <a:gd name="connsiteX0" fmla="*/ 0 w 7511495"/>
                <a:gd name="connsiteY0" fmla="*/ 0 h 1404000"/>
                <a:gd name="connsiteX1" fmla="*/ 7487427 w 7511495"/>
                <a:gd name="connsiteY1" fmla="*/ 0 h 1404000"/>
                <a:gd name="connsiteX2" fmla="*/ 7511495 w 7511495"/>
                <a:gd name="connsiteY2" fmla="*/ 876738 h 1404000"/>
                <a:gd name="connsiteX3" fmla="*/ 0 w 7511495"/>
                <a:gd name="connsiteY3" fmla="*/ 1404000 h 1404000"/>
                <a:gd name="connsiteX4" fmla="*/ 0 w 7511495"/>
                <a:gd name="connsiteY4" fmla="*/ 0 h 1404000"/>
                <a:gd name="connsiteX0" fmla="*/ 0 w 7497055"/>
                <a:gd name="connsiteY0" fmla="*/ 0 h 1404000"/>
                <a:gd name="connsiteX1" fmla="*/ 7487427 w 7497055"/>
                <a:gd name="connsiteY1" fmla="*/ 0 h 1404000"/>
                <a:gd name="connsiteX2" fmla="*/ 7497055 w 7497055"/>
                <a:gd name="connsiteY2" fmla="*/ 883512 h 1404000"/>
                <a:gd name="connsiteX3" fmla="*/ 0 w 7497055"/>
                <a:gd name="connsiteY3" fmla="*/ 1404000 h 1404000"/>
                <a:gd name="connsiteX4" fmla="*/ 0 w 7497055"/>
                <a:gd name="connsiteY4" fmla="*/ 0 h 1404000"/>
                <a:gd name="connsiteX0" fmla="*/ 0 w 7492241"/>
                <a:gd name="connsiteY0" fmla="*/ 0 h 1404000"/>
                <a:gd name="connsiteX1" fmla="*/ 7487427 w 7492241"/>
                <a:gd name="connsiteY1" fmla="*/ 0 h 1404000"/>
                <a:gd name="connsiteX2" fmla="*/ 7492241 w 7492241"/>
                <a:gd name="connsiteY2" fmla="*/ 883512 h 1404000"/>
                <a:gd name="connsiteX3" fmla="*/ 0 w 7492241"/>
                <a:gd name="connsiteY3" fmla="*/ 1404000 h 1404000"/>
                <a:gd name="connsiteX4" fmla="*/ 0 w 7492241"/>
                <a:gd name="connsiteY4" fmla="*/ 0 h 1404000"/>
                <a:gd name="connsiteX0" fmla="*/ 0 w 7487640"/>
                <a:gd name="connsiteY0" fmla="*/ 0 h 1404000"/>
                <a:gd name="connsiteX1" fmla="*/ 7487427 w 7487640"/>
                <a:gd name="connsiteY1" fmla="*/ 0 h 1404000"/>
                <a:gd name="connsiteX2" fmla="*/ 7482614 w 7487640"/>
                <a:gd name="connsiteY2" fmla="*/ 890285 h 1404000"/>
                <a:gd name="connsiteX3" fmla="*/ 0 w 7487640"/>
                <a:gd name="connsiteY3" fmla="*/ 1404000 h 1404000"/>
                <a:gd name="connsiteX4" fmla="*/ 0 w 7487640"/>
                <a:gd name="connsiteY4" fmla="*/ 0 h 1404000"/>
                <a:gd name="connsiteX0" fmla="*/ 0 w 7487835"/>
                <a:gd name="connsiteY0" fmla="*/ 0 h 1404000"/>
                <a:gd name="connsiteX1" fmla="*/ 7487427 w 7487835"/>
                <a:gd name="connsiteY1" fmla="*/ 0 h 1404000"/>
                <a:gd name="connsiteX2" fmla="*/ 7486889 w 7487835"/>
                <a:gd name="connsiteY2" fmla="*/ 860435 h 1404000"/>
                <a:gd name="connsiteX3" fmla="*/ 0 w 7487835"/>
                <a:gd name="connsiteY3" fmla="*/ 1404000 h 1404000"/>
                <a:gd name="connsiteX4" fmla="*/ 0 w 7487835"/>
                <a:gd name="connsiteY4" fmla="*/ 0 h 140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87835" h="1404000">
                  <a:moveTo>
                    <a:pt x="0" y="0"/>
                  </a:moveTo>
                  <a:lnTo>
                    <a:pt x="7487427" y="0"/>
                  </a:lnTo>
                  <a:cubicBezTo>
                    <a:pt x="7489032" y="294504"/>
                    <a:pt x="7485284" y="565931"/>
                    <a:pt x="7486889" y="860435"/>
                  </a:cubicBezTo>
                  <a:lnTo>
                    <a:pt x="0" y="1404000"/>
                  </a:lnTo>
                  <a:lnTo>
                    <a:pt x="0" y="0"/>
                  </a:ln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9" name="Logo volgdia'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0000" y="252000"/>
              <a:ext cx="756000" cy="979664"/>
            </a:xfrm>
            <a:prstGeom prst="rect">
              <a:avLst/>
            </a:prstGeom>
          </p:spPr>
        </p:pic>
      </p:grpSp>
      <p:sp>
        <p:nvSpPr>
          <p:cNvPr id="12" name="Tijdelijke aanduiding voor afbeelding 11"/>
          <p:cNvSpPr>
            <a:spLocks noGrp="1" noChangeAspect="1"/>
          </p:cNvSpPr>
          <p:nvPr>
            <p:ph type="pic" sz="quarter" idx="13" hasCustomPrompt="1"/>
          </p:nvPr>
        </p:nvSpPr>
        <p:spPr>
          <a:xfrm>
            <a:off x="5578241" y="1819398"/>
            <a:ext cx="4894387" cy="3268418"/>
          </a:xfrm>
        </p:spPr>
        <p:txBody>
          <a:bodyPr>
            <a:normAutofit/>
          </a:bodyPr>
          <a:lstStyle>
            <a:lvl1pPr marL="0" indent="0">
              <a:buNone/>
              <a:defRPr sz="1400">
                <a:solidFill>
                  <a:schemeClr val="bg1">
                    <a:lumMod val="50000"/>
                  </a:schemeClr>
                </a:solidFill>
              </a:defRPr>
            </a:lvl1pPr>
          </a:lstStyle>
          <a:p>
            <a:r>
              <a:rPr lang="nl-NL"/>
              <a:t>Afbeelding binnen kader bijsnijden en verschuiven via 'Afbeelding opmaken', indien gewenst</a:t>
            </a:r>
          </a:p>
        </p:txBody>
      </p:sp>
      <p:sp>
        <p:nvSpPr>
          <p:cNvPr id="10" name="Rechthoek 9" hidden="1"/>
          <p:cNvSpPr/>
          <p:nvPr userDrawn="1"/>
        </p:nvSpPr>
        <p:spPr>
          <a:xfrm>
            <a:off x="540000" y="-4"/>
            <a:ext cx="4032000" cy="5979698"/>
          </a:xfrm>
          <a:prstGeom prst="rect">
            <a:avLst/>
          </a:prstGeom>
          <a:noFill/>
          <a:ln w="31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13" name="Tijdelijke aanduiding voor afbeelding 11"/>
          <p:cNvSpPr>
            <a:spLocks noGrp="1" noChangeAspect="1"/>
          </p:cNvSpPr>
          <p:nvPr>
            <p:ph type="pic" sz="quarter" idx="14" hasCustomPrompt="1"/>
          </p:nvPr>
        </p:nvSpPr>
        <p:spPr>
          <a:xfrm>
            <a:off x="540000" y="1805542"/>
            <a:ext cx="4915139" cy="3282275"/>
          </a:xfrm>
        </p:spPr>
        <p:txBody>
          <a:bodyPr>
            <a:normAutofit/>
          </a:bodyPr>
          <a:lstStyle>
            <a:lvl1pPr marL="0" indent="0">
              <a:buNone/>
              <a:defRPr sz="1400">
                <a:solidFill>
                  <a:schemeClr val="bg1">
                    <a:lumMod val="50000"/>
                  </a:schemeClr>
                </a:solidFill>
              </a:defRPr>
            </a:lvl1pPr>
          </a:lstStyle>
          <a:p>
            <a:r>
              <a:rPr lang="nl-NL"/>
              <a:t>Afbeelding binnen kader bijsnijden en verschuiven via 'Afbeelding opmaken', indien gewenst</a:t>
            </a:r>
          </a:p>
        </p:txBody>
      </p:sp>
      <p:sp>
        <p:nvSpPr>
          <p:cNvPr id="16" name="Tijdelijke aanduiding voor tekst 15"/>
          <p:cNvSpPr>
            <a:spLocks noGrp="1"/>
          </p:cNvSpPr>
          <p:nvPr>
            <p:ph type="body" sz="quarter" idx="15"/>
          </p:nvPr>
        </p:nvSpPr>
        <p:spPr>
          <a:xfrm>
            <a:off x="539751" y="5116507"/>
            <a:ext cx="4915388" cy="328856"/>
          </a:xfrm>
        </p:spPr>
        <p:txBody>
          <a:bodyPr>
            <a:noAutofit/>
          </a:bodyPr>
          <a:lstStyle>
            <a:lvl1pPr marL="0" indent="0">
              <a:buNone/>
              <a:defRPr sz="1400" b="1"/>
            </a:lvl1pPr>
          </a:lstStyle>
          <a:p>
            <a:pPr lvl="0"/>
            <a:r>
              <a:rPr lang="nl-NL"/>
              <a:t>Klikken om de tekststijl van het model te bewerken</a:t>
            </a:r>
          </a:p>
        </p:txBody>
      </p:sp>
      <p:sp>
        <p:nvSpPr>
          <p:cNvPr id="17" name="Tijdelijke aanduiding voor tekst 15"/>
          <p:cNvSpPr>
            <a:spLocks noGrp="1"/>
          </p:cNvSpPr>
          <p:nvPr>
            <p:ph type="body" sz="quarter" idx="16"/>
          </p:nvPr>
        </p:nvSpPr>
        <p:spPr>
          <a:xfrm>
            <a:off x="5577551" y="5116499"/>
            <a:ext cx="4895077" cy="328856"/>
          </a:xfrm>
        </p:spPr>
        <p:txBody>
          <a:bodyPr>
            <a:noAutofit/>
          </a:bodyPr>
          <a:lstStyle>
            <a:lvl1pPr marL="0" indent="0">
              <a:buNone/>
              <a:defRPr sz="1400" b="1"/>
            </a:lvl1pPr>
          </a:lstStyle>
          <a:p>
            <a:pPr lvl="0"/>
            <a:r>
              <a:rPr lang="nl-NL"/>
              <a:t>Klikken om de tekststijl van het model te bewerken</a:t>
            </a:r>
          </a:p>
        </p:txBody>
      </p:sp>
    </p:spTree>
    <p:extLst>
      <p:ext uri="{BB962C8B-B14F-4D97-AF65-F5344CB8AC3E}">
        <p14:creationId xmlns:p14="http://schemas.microsoft.com/office/powerpoint/2010/main" val="2067961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oud van twee">
    <p:spTree>
      <p:nvGrpSpPr>
        <p:cNvPr id="1" name=""/>
        <p:cNvGrpSpPr/>
        <p:nvPr/>
      </p:nvGrpSpPr>
      <p:grpSpPr>
        <a:xfrm>
          <a:off x="0" y="0"/>
          <a:ext cx="0" cy="0"/>
          <a:chOff x="0" y="0"/>
          <a:chExt cx="0" cy="0"/>
        </a:xfrm>
      </p:grpSpPr>
      <p:grpSp>
        <p:nvGrpSpPr>
          <p:cNvPr id="5" name="Groep 4"/>
          <p:cNvGrpSpPr/>
          <p:nvPr userDrawn="1"/>
        </p:nvGrpSpPr>
        <p:grpSpPr>
          <a:xfrm>
            <a:off x="540001" y="-1343"/>
            <a:ext cx="11652575" cy="1414800"/>
            <a:chOff x="540000" y="-1343"/>
            <a:chExt cx="11652574" cy="1414800"/>
          </a:xfrm>
        </p:grpSpPr>
        <p:sp>
          <p:nvSpPr>
            <p:cNvPr id="11" name="Vlak grijs breed 5%"/>
            <p:cNvSpPr/>
            <p:nvPr userDrawn="1"/>
          </p:nvSpPr>
          <p:spPr>
            <a:xfrm>
              <a:off x="1655999" y="-1343"/>
              <a:ext cx="10536575" cy="1414800"/>
            </a:xfrm>
            <a:custGeom>
              <a:avLst/>
              <a:gdLst>
                <a:gd name="connsiteX0" fmla="*/ 0 w 7487427"/>
                <a:gd name="connsiteY0" fmla="*/ 0 h 1404000"/>
                <a:gd name="connsiteX1" fmla="*/ 7487427 w 7487427"/>
                <a:gd name="connsiteY1" fmla="*/ 0 h 1404000"/>
                <a:gd name="connsiteX2" fmla="*/ 7487427 w 7487427"/>
                <a:gd name="connsiteY2" fmla="*/ 1404000 h 1404000"/>
                <a:gd name="connsiteX3" fmla="*/ 0 w 7487427"/>
                <a:gd name="connsiteY3" fmla="*/ 1404000 h 1404000"/>
                <a:gd name="connsiteX4" fmla="*/ 0 w 7487427"/>
                <a:gd name="connsiteY4" fmla="*/ 0 h 1404000"/>
                <a:gd name="connsiteX0" fmla="*/ 0 w 7487427"/>
                <a:gd name="connsiteY0" fmla="*/ 0 h 1404000"/>
                <a:gd name="connsiteX1" fmla="*/ 7487427 w 7487427"/>
                <a:gd name="connsiteY1" fmla="*/ 0 h 1404000"/>
                <a:gd name="connsiteX2" fmla="*/ 7487427 w 7487427"/>
                <a:gd name="connsiteY2" fmla="*/ 1032525 h 1404000"/>
                <a:gd name="connsiteX3" fmla="*/ 0 w 7487427"/>
                <a:gd name="connsiteY3" fmla="*/ 1404000 h 1404000"/>
                <a:gd name="connsiteX4" fmla="*/ 0 w 7487427"/>
                <a:gd name="connsiteY4" fmla="*/ 0 h 1404000"/>
                <a:gd name="connsiteX0" fmla="*/ 0 w 7511495"/>
                <a:gd name="connsiteY0" fmla="*/ 0 h 1404000"/>
                <a:gd name="connsiteX1" fmla="*/ 7487427 w 7511495"/>
                <a:gd name="connsiteY1" fmla="*/ 0 h 1404000"/>
                <a:gd name="connsiteX2" fmla="*/ 7511495 w 7511495"/>
                <a:gd name="connsiteY2" fmla="*/ 876738 h 1404000"/>
                <a:gd name="connsiteX3" fmla="*/ 0 w 7511495"/>
                <a:gd name="connsiteY3" fmla="*/ 1404000 h 1404000"/>
                <a:gd name="connsiteX4" fmla="*/ 0 w 7511495"/>
                <a:gd name="connsiteY4" fmla="*/ 0 h 1404000"/>
                <a:gd name="connsiteX0" fmla="*/ 0 w 7497055"/>
                <a:gd name="connsiteY0" fmla="*/ 0 h 1404000"/>
                <a:gd name="connsiteX1" fmla="*/ 7487427 w 7497055"/>
                <a:gd name="connsiteY1" fmla="*/ 0 h 1404000"/>
                <a:gd name="connsiteX2" fmla="*/ 7497055 w 7497055"/>
                <a:gd name="connsiteY2" fmla="*/ 883512 h 1404000"/>
                <a:gd name="connsiteX3" fmla="*/ 0 w 7497055"/>
                <a:gd name="connsiteY3" fmla="*/ 1404000 h 1404000"/>
                <a:gd name="connsiteX4" fmla="*/ 0 w 7497055"/>
                <a:gd name="connsiteY4" fmla="*/ 0 h 1404000"/>
                <a:gd name="connsiteX0" fmla="*/ 0 w 7492241"/>
                <a:gd name="connsiteY0" fmla="*/ 0 h 1404000"/>
                <a:gd name="connsiteX1" fmla="*/ 7487427 w 7492241"/>
                <a:gd name="connsiteY1" fmla="*/ 0 h 1404000"/>
                <a:gd name="connsiteX2" fmla="*/ 7492241 w 7492241"/>
                <a:gd name="connsiteY2" fmla="*/ 883512 h 1404000"/>
                <a:gd name="connsiteX3" fmla="*/ 0 w 7492241"/>
                <a:gd name="connsiteY3" fmla="*/ 1404000 h 1404000"/>
                <a:gd name="connsiteX4" fmla="*/ 0 w 7492241"/>
                <a:gd name="connsiteY4" fmla="*/ 0 h 1404000"/>
                <a:gd name="connsiteX0" fmla="*/ 0 w 7487640"/>
                <a:gd name="connsiteY0" fmla="*/ 0 h 1404000"/>
                <a:gd name="connsiteX1" fmla="*/ 7487427 w 7487640"/>
                <a:gd name="connsiteY1" fmla="*/ 0 h 1404000"/>
                <a:gd name="connsiteX2" fmla="*/ 7482614 w 7487640"/>
                <a:gd name="connsiteY2" fmla="*/ 890285 h 1404000"/>
                <a:gd name="connsiteX3" fmla="*/ 0 w 7487640"/>
                <a:gd name="connsiteY3" fmla="*/ 1404000 h 1404000"/>
                <a:gd name="connsiteX4" fmla="*/ 0 w 7487640"/>
                <a:gd name="connsiteY4" fmla="*/ 0 h 1404000"/>
                <a:gd name="connsiteX0" fmla="*/ 0 w 7487835"/>
                <a:gd name="connsiteY0" fmla="*/ 0 h 1404000"/>
                <a:gd name="connsiteX1" fmla="*/ 7487427 w 7487835"/>
                <a:gd name="connsiteY1" fmla="*/ 0 h 1404000"/>
                <a:gd name="connsiteX2" fmla="*/ 7486889 w 7487835"/>
                <a:gd name="connsiteY2" fmla="*/ 860435 h 1404000"/>
                <a:gd name="connsiteX3" fmla="*/ 0 w 7487835"/>
                <a:gd name="connsiteY3" fmla="*/ 1404000 h 1404000"/>
                <a:gd name="connsiteX4" fmla="*/ 0 w 7487835"/>
                <a:gd name="connsiteY4" fmla="*/ 0 h 140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87835" h="1404000">
                  <a:moveTo>
                    <a:pt x="0" y="0"/>
                  </a:moveTo>
                  <a:lnTo>
                    <a:pt x="7487427" y="0"/>
                  </a:lnTo>
                  <a:cubicBezTo>
                    <a:pt x="7489032" y="294504"/>
                    <a:pt x="7485284" y="565931"/>
                    <a:pt x="7486889" y="860435"/>
                  </a:cubicBezTo>
                  <a:lnTo>
                    <a:pt x="0" y="1404000"/>
                  </a:lnTo>
                  <a:lnTo>
                    <a:pt x="0" y="0"/>
                  </a:ln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10" name="Logo volgdia'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0000" y="252000"/>
              <a:ext cx="756000" cy="979664"/>
            </a:xfrm>
            <a:prstGeom prst="rect">
              <a:avLst/>
            </a:prstGeom>
          </p:spPr>
        </p:pic>
      </p:grpSp>
      <p:sp>
        <p:nvSpPr>
          <p:cNvPr id="2" name="Title 1"/>
          <p:cNvSpPr>
            <a:spLocks noGrp="1"/>
          </p:cNvSpPr>
          <p:nvPr>
            <p:ph type="title"/>
          </p:nvPr>
        </p:nvSpPr>
        <p:spPr/>
        <p:txBody>
          <a:bodyPr/>
          <a:lstStyle>
            <a:lvl1pPr>
              <a:defRPr/>
            </a:lvl1pPr>
          </a:lstStyle>
          <a:p>
            <a:r>
              <a:rPr lang="nl-NL"/>
              <a:t>Klik om stijl te bewerken</a:t>
            </a:r>
            <a:endParaRPr lang="en-US"/>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756E5451-E083-48F6-8E64-A559EEA9D6CC}" type="slidenum">
              <a:rPr lang="nl-NL" smtClean="0"/>
              <a:t>‹nr.›</a:t>
            </a:fld>
            <a:endParaRPr lang="nl-NL"/>
          </a:p>
        </p:txBody>
      </p:sp>
      <p:sp>
        <p:nvSpPr>
          <p:cNvPr id="12" name="Content Placeholder 2"/>
          <p:cNvSpPr>
            <a:spLocks noGrp="1"/>
          </p:cNvSpPr>
          <p:nvPr>
            <p:ph idx="1"/>
          </p:nvPr>
        </p:nvSpPr>
        <p:spPr>
          <a:xfrm>
            <a:off x="451184" y="1816769"/>
            <a:ext cx="5544000" cy="415923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13" name="Content Placeholder 2"/>
          <p:cNvSpPr>
            <a:spLocks noGrp="1"/>
          </p:cNvSpPr>
          <p:nvPr>
            <p:ph idx="13"/>
          </p:nvPr>
        </p:nvSpPr>
        <p:spPr>
          <a:xfrm>
            <a:off x="6199200" y="1816769"/>
            <a:ext cx="5544000" cy="415923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Tree>
    <p:extLst>
      <p:ext uri="{BB962C8B-B14F-4D97-AF65-F5344CB8AC3E}">
        <p14:creationId xmlns:p14="http://schemas.microsoft.com/office/powerpoint/2010/main" val="2556433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grpSp>
        <p:nvGrpSpPr>
          <p:cNvPr id="2" name="Groep 1"/>
          <p:cNvGrpSpPr/>
          <p:nvPr userDrawn="1"/>
        </p:nvGrpSpPr>
        <p:grpSpPr>
          <a:xfrm>
            <a:off x="540001" y="-1343"/>
            <a:ext cx="11652575" cy="1414800"/>
            <a:chOff x="540000" y="-1343"/>
            <a:chExt cx="11652574" cy="1414800"/>
          </a:xfrm>
        </p:grpSpPr>
        <p:sp>
          <p:nvSpPr>
            <p:cNvPr id="10" name="Vlak grijs breed 5%"/>
            <p:cNvSpPr/>
            <p:nvPr userDrawn="1"/>
          </p:nvSpPr>
          <p:spPr>
            <a:xfrm>
              <a:off x="1655999" y="-1343"/>
              <a:ext cx="10536575" cy="1414800"/>
            </a:xfrm>
            <a:custGeom>
              <a:avLst/>
              <a:gdLst>
                <a:gd name="connsiteX0" fmla="*/ 0 w 7487427"/>
                <a:gd name="connsiteY0" fmla="*/ 0 h 1404000"/>
                <a:gd name="connsiteX1" fmla="*/ 7487427 w 7487427"/>
                <a:gd name="connsiteY1" fmla="*/ 0 h 1404000"/>
                <a:gd name="connsiteX2" fmla="*/ 7487427 w 7487427"/>
                <a:gd name="connsiteY2" fmla="*/ 1404000 h 1404000"/>
                <a:gd name="connsiteX3" fmla="*/ 0 w 7487427"/>
                <a:gd name="connsiteY3" fmla="*/ 1404000 h 1404000"/>
                <a:gd name="connsiteX4" fmla="*/ 0 w 7487427"/>
                <a:gd name="connsiteY4" fmla="*/ 0 h 1404000"/>
                <a:gd name="connsiteX0" fmla="*/ 0 w 7487427"/>
                <a:gd name="connsiteY0" fmla="*/ 0 h 1404000"/>
                <a:gd name="connsiteX1" fmla="*/ 7487427 w 7487427"/>
                <a:gd name="connsiteY1" fmla="*/ 0 h 1404000"/>
                <a:gd name="connsiteX2" fmla="*/ 7487427 w 7487427"/>
                <a:gd name="connsiteY2" fmla="*/ 1032525 h 1404000"/>
                <a:gd name="connsiteX3" fmla="*/ 0 w 7487427"/>
                <a:gd name="connsiteY3" fmla="*/ 1404000 h 1404000"/>
                <a:gd name="connsiteX4" fmla="*/ 0 w 7487427"/>
                <a:gd name="connsiteY4" fmla="*/ 0 h 1404000"/>
                <a:gd name="connsiteX0" fmla="*/ 0 w 7511495"/>
                <a:gd name="connsiteY0" fmla="*/ 0 h 1404000"/>
                <a:gd name="connsiteX1" fmla="*/ 7487427 w 7511495"/>
                <a:gd name="connsiteY1" fmla="*/ 0 h 1404000"/>
                <a:gd name="connsiteX2" fmla="*/ 7511495 w 7511495"/>
                <a:gd name="connsiteY2" fmla="*/ 876738 h 1404000"/>
                <a:gd name="connsiteX3" fmla="*/ 0 w 7511495"/>
                <a:gd name="connsiteY3" fmla="*/ 1404000 h 1404000"/>
                <a:gd name="connsiteX4" fmla="*/ 0 w 7511495"/>
                <a:gd name="connsiteY4" fmla="*/ 0 h 1404000"/>
                <a:gd name="connsiteX0" fmla="*/ 0 w 7497055"/>
                <a:gd name="connsiteY0" fmla="*/ 0 h 1404000"/>
                <a:gd name="connsiteX1" fmla="*/ 7487427 w 7497055"/>
                <a:gd name="connsiteY1" fmla="*/ 0 h 1404000"/>
                <a:gd name="connsiteX2" fmla="*/ 7497055 w 7497055"/>
                <a:gd name="connsiteY2" fmla="*/ 883512 h 1404000"/>
                <a:gd name="connsiteX3" fmla="*/ 0 w 7497055"/>
                <a:gd name="connsiteY3" fmla="*/ 1404000 h 1404000"/>
                <a:gd name="connsiteX4" fmla="*/ 0 w 7497055"/>
                <a:gd name="connsiteY4" fmla="*/ 0 h 1404000"/>
                <a:gd name="connsiteX0" fmla="*/ 0 w 7492241"/>
                <a:gd name="connsiteY0" fmla="*/ 0 h 1404000"/>
                <a:gd name="connsiteX1" fmla="*/ 7487427 w 7492241"/>
                <a:gd name="connsiteY1" fmla="*/ 0 h 1404000"/>
                <a:gd name="connsiteX2" fmla="*/ 7492241 w 7492241"/>
                <a:gd name="connsiteY2" fmla="*/ 883512 h 1404000"/>
                <a:gd name="connsiteX3" fmla="*/ 0 w 7492241"/>
                <a:gd name="connsiteY3" fmla="*/ 1404000 h 1404000"/>
                <a:gd name="connsiteX4" fmla="*/ 0 w 7492241"/>
                <a:gd name="connsiteY4" fmla="*/ 0 h 1404000"/>
                <a:gd name="connsiteX0" fmla="*/ 0 w 7487640"/>
                <a:gd name="connsiteY0" fmla="*/ 0 h 1404000"/>
                <a:gd name="connsiteX1" fmla="*/ 7487427 w 7487640"/>
                <a:gd name="connsiteY1" fmla="*/ 0 h 1404000"/>
                <a:gd name="connsiteX2" fmla="*/ 7482614 w 7487640"/>
                <a:gd name="connsiteY2" fmla="*/ 890285 h 1404000"/>
                <a:gd name="connsiteX3" fmla="*/ 0 w 7487640"/>
                <a:gd name="connsiteY3" fmla="*/ 1404000 h 1404000"/>
                <a:gd name="connsiteX4" fmla="*/ 0 w 7487640"/>
                <a:gd name="connsiteY4" fmla="*/ 0 h 1404000"/>
                <a:gd name="connsiteX0" fmla="*/ 0 w 7487835"/>
                <a:gd name="connsiteY0" fmla="*/ 0 h 1404000"/>
                <a:gd name="connsiteX1" fmla="*/ 7487427 w 7487835"/>
                <a:gd name="connsiteY1" fmla="*/ 0 h 1404000"/>
                <a:gd name="connsiteX2" fmla="*/ 7486889 w 7487835"/>
                <a:gd name="connsiteY2" fmla="*/ 860435 h 1404000"/>
                <a:gd name="connsiteX3" fmla="*/ 0 w 7487835"/>
                <a:gd name="connsiteY3" fmla="*/ 1404000 h 1404000"/>
                <a:gd name="connsiteX4" fmla="*/ 0 w 7487835"/>
                <a:gd name="connsiteY4" fmla="*/ 0 h 1404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87835" h="1404000">
                  <a:moveTo>
                    <a:pt x="0" y="0"/>
                  </a:moveTo>
                  <a:lnTo>
                    <a:pt x="7487427" y="0"/>
                  </a:lnTo>
                  <a:cubicBezTo>
                    <a:pt x="7489032" y="294504"/>
                    <a:pt x="7485284" y="565931"/>
                    <a:pt x="7486889" y="860435"/>
                  </a:cubicBezTo>
                  <a:lnTo>
                    <a:pt x="0" y="1404000"/>
                  </a:lnTo>
                  <a:lnTo>
                    <a:pt x="0" y="0"/>
                  </a:ln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pic>
          <p:nvPicPr>
            <p:cNvPr id="8" name="Logo volgdia'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0000" y="252000"/>
              <a:ext cx="756000" cy="979664"/>
            </a:xfrm>
            <a:prstGeom prst="rect">
              <a:avLst/>
            </a:prstGeom>
          </p:spPr>
        </p:pic>
      </p:gr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756E5451-E083-48F6-8E64-A559EEA9D6CC}" type="slidenum">
              <a:rPr lang="nl-NL" smtClean="0"/>
              <a:t>‹nr.›</a:t>
            </a:fld>
            <a:endParaRPr lang="nl-NL"/>
          </a:p>
        </p:txBody>
      </p:sp>
      <p:sp>
        <p:nvSpPr>
          <p:cNvPr id="9" name="Title 1"/>
          <p:cNvSpPr>
            <a:spLocks noGrp="1"/>
          </p:cNvSpPr>
          <p:nvPr>
            <p:ph type="title"/>
          </p:nvPr>
        </p:nvSpPr>
        <p:spPr>
          <a:xfrm>
            <a:off x="1918800" y="365127"/>
            <a:ext cx="6750000" cy="712800"/>
          </a:xfrm>
        </p:spPr>
        <p:txBody>
          <a:bodyPr/>
          <a:lstStyle/>
          <a:p>
            <a:r>
              <a:rPr lang="nl-NL"/>
              <a:t>Klik om stijl te bewerken</a:t>
            </a:r>
            <a:endParaRPr lang="en-US"/>
          </a:p>
        </p:txBody>
      </p:sp>
    </p:spTree>
    <p:extLst>
      <p:ext uri="{BB962C8B-B14F-4D97-AF65-F5344CB8AC3E}">
        <p14:creationId xmlns:p14="http://schemas.microsoft.com/office/powerpoint/2010/main" val="1427395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756E5451-E083-48F6-8E64-A559EEA9D6CC}" type="slidenum">
              <a:rPr lang="nl-NL" smtClean="0"/>
              <a:t>‹nr.›</a:t>
            </a:fld>
            <a:endParaRPr lang="nl-NL"/>
          </a:p>
        </p:txBody>
      </p:sp>
    </p:spTree>
    <p:extLst>
      <p:ext uri="{BB962C8B-B14F-4D97-AF65-F5344CB8AC3E}">
        <p14:creationId xmlns:p14="http://schemas.microsoft.com/office/powerpoint/2010/main" val="2992825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10" Type="http://schemas.openxmlformats.org/officeDocument/2006/relationships/image" Target="../media/image5.svg"/><Relationship Id="rId4" Type="http://schemas.openxmlformats.org/officeDocument/2006/relationships/slideLayout" Target="../slideLayouts/slideLayout14.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19038" y="365126"/>
            <a:ext cx="9822975" cy="711700"/>
          </a:xfrm>
          <a:prstGeom prst="rect">
            <a:avLst/>
          </a:prstGeom>
        </p:spPr>
        <p:txBody>
          <a:bodyPr vert="horz" lIns="91440" tIns="45720" rIns="91440" bIns="45720" rtlCol="0" anchor="ctr">
            <a:normAutofit/>
          </a:bodyPr>
          <a:lstStyle/>
          <a:p>
            <a:r>
              <a:rPr lang="nl-NL"/>
              <a:t>Klik om de stijl te bewerken</a:t>
            </a:r>
            <a:endParaRPr lang="en-US"/>
          </a:p>
        </p:txBody>
      </p:sp>
      <p:sp>
        <p:nvSpPr>
          <p:cNvPr id="3" name="Text Placeholder 2"/>
          <p:cNvSpPr>
            <a:spLocks noGrp="1"/>
          </p:cNvSpPr>
          <p:nvPr>
            <p:ph type="body" idx="1"/>
          </p:nvPr>
        </p:nvSpPr>
        <p:spPr>
          <a:xfrm>
            <a:off x="451183" y="1816769"/>
            <a:ext cx="11290828" cy="4159233"/>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Footer Placeholder 4"/>
          <p:cNvSpPr>
            <a:spLocks noGrp="1"/>
          </p:cNvSpPr>
          <p:nvPr>
            <p:ph type="ftr" sz="quarter" idx="3"/>
          </p:nvPr>
        </p:nvSpPr>
        <p:spPr>
          <a:xfrm>
            <a:off x="451183" y="6315319"/>
            <a:ext cx="10429028" cy="365125"/>
          </a:xfrm>
          <a:prstGeom prst="rect">
            <a:avLst/>
          </a:prstGeom>
        </p:spPr>
        <p:txBody>
          <a:bodyPr vert="horz" lIns="91440" tIns="45720" rIns="91440" bIns="45720" rtlCol="0" anchor="ctr"/>
          <a:lstStyle>
            <a:lvl1pPr algn="l">
              <a:defRPr sz="1000">
                <a:solidFill>
                  <a:srgbClr val="007AC0"/>
                </a:solidFill>
              </a:defRPr>
            </a:lvl1pPr>
          </a:lstStyle>
          <a:p>
            <a:endParaRPr lang="nl-NL"/>
          </a:p>
        </p:txBody>
      </p:sp>
      <p:sp>
        <p:nvSpPr>
          <p:cNvPr id="6" name="Slide Number Placeholder 5"/>
          <p:cNvSpPr>
            <a:spLocks noGrp="1"/>
          </p:cNvSpPr>
          <p:nvPr>
            <p:ph type="sldNum" sz="quarter" idx="4"/>
          </p:nvPr>
        </p:nvSpPr>
        <p:spPr>
          <a:xfrm>
            <a:off x="10972793" y="6315319"/>
            <a:ext cx="772985" cy="365125"/>
          </a:xfrm>
          <a:prstGeom prst="rect">
            <a:avLst/>
          </a:prstGeom>
        </p:spPr>
        <p:txBody>
          <a:bodyPr vert="horz" lIns="91440" tIns="45720" rIns="91440" bIns="45720" rtlCol="0" anchor="ctr"/>
          <a:lstStyle>
            <a:lvl1pPr algn="r">
              <a:defRPr sz="1000">
                <a:solidFill>
                  <a:srgbClr val="007AC0"/>
                </a:solidFill>
              </a:defRPr>
            </a:lvl1pPr>
          </a:lstStyle>
          <a:p>
            <a:fld id="{756E5451-E083-48F6-8E64-A559EEA9D6CC}" type="slidenum">
              <a:rPr lang="nl-NL" smtClean="0"/>
              <a:pPr/>
              <a:t>‹nr.›</a:t>
            </a:fld>
            <a:endParaRPr lang="nl-NL"/>
          </a:p>
        </p:txBody>
      </p:sp>
      <p:sp>
        <p:nvSpPr>
          <p:cNvPr id="12" name="Rechthoek 11" hidden="1"/>
          <p:cNvSpPr/>
          <p:nvPr userDrawn="1"/>
        </p:nvSpPr>
        <p:spPr>
          <a:xfrm>
            <a:off x="540000" y="5976000"/>
            <a:ext cx="11113197" cy="8820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
        <p:nvSpPr>
          <p:cNvPr id="7" name="Rechthoek 6" hidden="1"/>
          <p:cNvSpPr/>
          <p:nvPr userDrawn="1"/>
        </p:nvSpPr>
        <p:spPr>
          <a:xfrm>
            <a:off x="539997" y="365127"/>
            <a:ext cx="11113200" cy="5610874"/>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800"/>
          </a:p>
        </p:txBody>
      </p:sp>
    </p:spTree>
    <p:extLst>
      <p:ext uri="{BB962C8B-B14F-4D97-AF65-F5344CB8AC3E}">
        <p14:creationId xmlns:p14="http://schemas.microsoft.com/office/powerpoint/2010/main" val="42748406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86" r:id="rId3"/>
    <p:sldLayoutId id="2147483675" r:id="rId4"/>
    <p:sldLayoutId id="2147483676" r:id="rId5"/>
    <p:sldLayoutId id="2147483679" r:id="rId6"/>
    <p:sldLayoutId id="2147483664" r:id="rId7"/>
    <p:sldLayoutId id="2147483666" r:id="rId8"/>
    <p:sldLayoutId id="2147483667" r:id="rId9"/>
    <p:sldLayoutId id="2147483680" r:id="rId10"/>
  </p:sldLayoutIdLst>
  <p:hf sldNum="0" hdr="0" ftr="0"/>
  <p:txStyles>
    <p:titleStyle>
      <a:lvl1pPr algn="l" defTabSz="914377" rtl="0" eaLnBrk="1" latinLnBrk="0" hangingPunct="1">
        <a:lnSpc>
          <a:spcPct val="90000"/>
        </a:lnSpc>
        <a:spcBef>
          <a:spcPct val="0"/>
        </a:spcBef>
        <a:buNone/>
        <a:defRPr sz="2400" b="1" kern="1200">
          <a:solidFill>
            <a:schemeClr val="accent1"/>
          </a:solidFill>
          <a:latin typeface="+mj-lt"/>
          <a:ea typeface="+mj-ea"/>
          <a:cs typeface="+mj-cs"/>
        </a:defRPr>
      </a:lvl1pPr>
    </p:titleStyle>
    <p:bodyStyle>
      <a:lvl1pPr marL="196846" indent="-196846" algn="l" defTabSz="914377" rtl="0" eaLnBrk="1" latinLnBrk="0" hangingPunct="1">
        <a:lnSpc>
          <a:spcPct val="120000"/>
        </a:lnSpc>
        <a:spcBef>
          <a:spcPts val="0"/>
        </a:spcBef>
        <a:buFont typeface="Arial" panose="020B0604020202020204" pitchFamily="34" charset="0"/>
        <a:buChar char="•"/>
        <a:defRPr sz="1800" kern="1200">
          <a:solidFill>
            <a:schemeClr val="accent1"/>
          </a:solidFill>
          <a:latin typeface="+mn-lt"/>
          <a:ea typeface="+mn-ea"/>
          <a:cs typeface="+mn-cs"/>
        </a:defRPr>
      </a:lvl1pPr>
      <a:lvl2pPr marL="395278" indent="-197995" algn="l" defTabSz="395990" rtl="0" eaLnBrk="1" latinLnBrk="0" hangingPunct="1">
        <a:lnSpc>
          <a:spcPct val="120000"/>
        </a:lnSpc>
        <a:spcBef>
          <a:spcPts val="0"/>
        </a:spcBef>
        <a:buFont typeface="Arial" panose="020B0604020202020204" pitchFamily="34" charset="0"/>
        <a:buChar char="•"/>
        <a:defRPr sz="1600" kern="1200">
          <a:solidFill>
            <a:schemeClr val="accent1"/>
          </a:solidFill>
          <a:latin typeface="+mn-lt"/>
          <a:ea typeface="+mn-ea"/>
          <a:cs typeface="+mn-cs"/>
        </a:defRPr>
      </a:lvl2pPr>
      <a:lvl3pPr marL="593985" indent="-197995" algn="l" defTabSz="914377" rtl="0" eaLnBrk="1" latinLnBrk="0" hangingPunct="1">
        <a:lnSpc>
          <a:spcPct val="120000"/>
        </a:lnSpc>
        <a:spcBef>
          <a:spcPts val="0"/>
        </a:spcBef>
        <a:buFont typeface="Arial" panose="020B0604020202020204" pitchFamily="34" charset="0"/>
        <a:buChar char="•"/>
        <a:defRPr sz="1400" kern="1200">
          <a:solidFill>
            <a:schemeClr val="accent1"/>
          </a:solidFill>
          <a:latin typeface="+mn-lt"/>
          <a:ea typeface="+mn-ea"/>
          <a:cs typeface="+mn-cs"/>
        </a:defRPr>
      </a:lvl3pPr>
      <a:lvl4pPr marL="791980" indent="-197995" algn="l" defTabSz="914377" rtl="0" eaLnBrk="1" latinLnBrk="0" hangingPunct="1">
        <a:lnSpc>
          <a:spcPct val="120000"/>
        </a:lnSpc>
        <a:spcBef>
          <a:spcPts val="0"/>
        </a:spcBef>
        <a:buFont typeface="Arial" panose="020B0604020202020204" pitchFamily="34" charset="0"/>
        <a:buChar char="•"/>
        <a:defRPr sz="1200" kern="1200">
          <a:solidFill>
            <a:schemeClr val="accent1"/>
          </a:solidFill>
          <a:latin typeface="+mn-lt"/>
          <a:ea typeface="+mn-ea"/>
          <a:cs typeface="+mn-cs"/>
        </a:defRPr>
      </a:lvl4pPr>
      <a:lvl5pPr marL="989975" indent="-197995" algn="l" defTabSz="914377" rtl="0" eaLnBrk="1" latinLnBrk="0" hangingPunct="1">
        <a:lnSpc>
          <a:spcPct val="120000"/>
        </a:lnSpc>
        <a:spcBef>
          <a:spcPts val="0"/>
        </a:spcBef>
        <a:buFont typeface="Arial" panose="020B0604020202020204" pitchFamily="34" charset="0"/>
        <a:buChar char="•"/>
        <a:defRPr sz="1200" kern="1200">
          <a:solidFill>
            <a:schemeClr val="accen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ep 8">
            <a:extLst>
              <a:ext uri="{FF2B5EF4-FFF2-40B4-BE49-F238E27FC236}">
                <a16:creationId xmlns:a16="http://schemas.microsoft.com/office/drawing/2014/main" id="{AE0FFCD5-19BE-BE4C-8C67-79665F86D9E2}"/>
              </a:ext>
            </a:extLst>
          </p:cNvPr>
          <p:cNvGrpSpPr/>
          <p:nvPr userDrawn="1"/>
        </p:nvGrpSpPr>
        <p:grpSpPr>
          <a:xfrm>
            <a:off x="0" y="0"/>
            <a:ext cx="1209802" cy="6858000"/>
            <a:chOff x="0" y="0"/>
            <a:chExt cx="1209802" cy="6858000"/>
          </a:xfrm>
        </p:grpSpPr>
        <p:sp>
          <p:nvSpPr>
            <p:cNvPr id="10" name="Rechthoek 9">
              <a:extLst>
                <a:ext uri="{FF2B5EF4-FFF2-40B4-BE49-F238E27FC236}">
                  <a16:creationId xmlns:a16="http://schemas.microsoft.com/office/drawing/2014/main" id="{F6BE95F2-EF41-DE43-B4FD-E7BE4F6552B5}"/>
                </a:ext>
              </a:extLst>
            </p:cNvPr>
            <p:cNvSpPr/>
            <p:nvPr userDrawn="1"/>
          </p:nvSpPr>
          <p:spPr>
            <a:xfrm>
              <a:off x="0" y="0"/>
              <a:ext cx="120980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1" name="Graphic 10">
              <a:extLst>
                <a:ext uri="{FF2B5EF4-FFF2-40B4-BE49-F238E27FC236}">
                  <a16:creationId xmlns:a16="http://schemas.microsoft.com/office/drawing/2014/main" id="{2E8CF714-35E9-5B48-927E-C230B21ADEE5}"/>
                </a:ext>
              </a:extLst>
            </p:cNvPr>
            <p:cNvPicPr>
              <a:picLocks noChangeAspect="1"/>
            </p:cNvPicPr>
            <p:nvPr userDrawn="1"/>
          </p:nvPicPr>
          <p:blipFill>
            <a:blip>
              <a:extLst>
                <a:ext uri="{28A0092B-C50C-407E-A947-70E740481C1C}">
                  <a14:useLocalDpi xmlns:a14="http://schemas.microsoft.com/office/drawing/2010/main"/>
                </a:ext>
                <a:ext uri="{96DAC541-7B7A-43D3-8B79-37D633B846F1}">
                  <asvg:svgBlip xmlns:asvg="http://schemas.microsoft.com/office/drawing/2016/SVG/main" r:embed="rId10"/>
                </a:ext>
              </a:extLst>
            </a:blip>
            <a:stretch>
              <a:fillRect/>
            </a:stretch>
          </p:blipFill>
          <p:spPr>
            <a:xfrm>
              <a:off x="304389" y="308810"/>
              <a:ext cx="708080" cy="910390"/>
            </a:xfrm>
            <a:prstGeom prst="rect">
              <a:avLst/>
            </a:prstGeom>
          </p:spPr>
        </p:pic>
      </p:grpSp>
    </p:spTree>
    <p:extLst>
      <p:ext uri="{BB962C8B-B14F-4D97-AF65-F5344CB8AC3E}">
        <p14:creationId xmlns:p14="http://schemas.microsoft.com/office/powerpoint/2010/main" val="86717237"/>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Lst>
  <mc:AlternateContent xmlns:mc="http://schemas.openxmlformats.org/markup-compatibility/2006" xmlns:p14="http://schemas.microsoft.com/office/powerpoint/2010/main">
    <mc:Choice Requires="p14">
      <p:transition spd="slow" p14:dur="800">
        <p:push/>
      </p:transition>
    </mc:Choice>
    <mc:Fallback xmlns="">
      <p:transition spd="slow">
        <p:push/>
      </p:transition>
    </mc:Fallback>
  </mc:AlternateContent>
  <p:txStyles>
    <p:titleStyle>
      <a:lvl1pPr algn="l" defTabSz="914400" rtl="0" eaLnBrk="1" latinLnBrk="0" hangingPunct="1">
        <a:lnSpc>
          <a:spcPct val="90000"/>
        </a:lnSpc>
        <a:spcBef>
          <a:spcPct val="0"/>
        </a:spcBef>
        <a:buNone/>
        <a:defRPr sz="3000" b="1" i="0" kern="1200" baseline="0">
          <a:solidFill>
            <a:srgbClr val="005578"/>
          </a:solidFill>
          <a:latin typeface="Arial" panose="020B0604020202020204" pitchFamily="34" charset="0"/>
          <a:ea typeface="+mj-ea"/>
          <a:cs typeface="+mj-cs"/>
        </a:defRPr>
      </a:lvl1pPr>
    </p:titleStyle>
    <p:bodyStyle>
      <a:lvl1pPr marL="0" indent="0" algn="l" defTabSz="914400" rtl="0" eaLnBrk="1" latinLnBrk="0" hangingPunct="1">
        <a:lnSpc>
          <a:spcPts val="2400"/>
        </a:lnSpc>
        <a:spcBef>
          <a:spcPts val="1000"/>
        </a:spcBef>
        <a:buFont typeface="Arial" panose="020B0604020202020204" pitchFamily="34" charset="0"/>
        <a:buNone/>
        <a:defRPr sz="1800" kern="1200" baseline="0">
          <a:solidFill>
            <a:srgbClr val="005578"/>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lumMod val="85000"/>
              <a:lumOff val="15000"/>
            </a:schemeClr>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lumMod val="85000"/>
              <a:lumOff val="15000"/>
            </a:schemeClr>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lumMod val="85000"/>
              <a:lumOff val="15000"/>
            </a:schemeClr>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lumMod val="85000"/>
              <a:lumOff val="15000"/>
            </a:schemeClr>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14.png"/><Relationship Id="rId7" Type="http://schemas.openxmlformats.org/officeDocument/2006/relationships/image" Target="../media/image18.jpeg"/><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png"/><Relationship Id="rId4" Type="http://schemas.openxmlformats.org/officeDocument/2006/relationships/image" Target="../media/image15.png"/></Relationships>
</file>

<file path=ppt/slides/_rels/slide10.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2.png"/></Relationships>
</file>

<file path=ppt/slides/_rels/slide14.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34.jpeg"/></Relationships>
</file>

<file path=ppt/slides/_rels/slide15.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11.xml"/><Relationship Id="rId5" Type="http://schemas.openxmlformats.org/officeDocument/2006/relationships/image" Target="../media/image14.png"/><Relationship Id="rId4" Type="http://schemas.openxmlformats.org/officeDocument/2006/relationships/image" Target="../media/image38.png"/></Relationships>
</file>

<file path=ppt/slides/_rels/slide17.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40.png"/></Relationships>
</file>

<file path=ppt/slides/_rels/slide18.xml.rels><?xml version="1.0" encoding="UTF-8" standalone="yes"?>
<Relationships xmlns="http://schemas.openxmlformats.org/package/2006/relationships"><Relationship Id="rId3" Type="http://schemas.openxmlformats.org/officeDocument/2006/relationships/hyperlink" Target="mailto:William.vandeworp@oostnl.nl" TargetMode="External"/><Relationship Id="rId2" Type="http://schemas.openxmlformats.org/officeDocument/2006/relationships/hyperlink" Target="mailto:rikus.wolbers@oostnl.nl" TargetMode="External"/><Relationship Id="rId1" Type="http://schemas.openxmlformats.org/officeDocument/2006/relationships/slideLayout" Target="../slideLayouts/slideLayout10.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21.png"/><Relationship Id="rId7" Type="http://schemas.openxmlformats.org/officeDocument/2006/relationships/image" Target="../media/image18.jpeg"/><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6.png"/><Relationship Id="rId4" Type="http://schemas.openxmlformats.org/officeDocument/2006/relationships/image" Target="../media/image22.png"/></Relationships>
</file>

<file path=ppt/slides/_rels/slide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8.jpeg"/><Relationship Id="rId3" Type="http://schemas.openxmlformats.org/officeDocument/2006/relationships/image" Target="../media/image14.png"/><Relationship Id="rId7" Type="http://schemas.openxmlformats.org/officeDocument/2006/relationships/image" Target="../media/image17.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24.png"/><Relationship Id="rId4" Type="http://schemas.openxmlformats.org/officeDocument/2006/relationships/image" Target="../media/image23.png"/><Relationship Id="rId9" Type="http://schemas.openxmlformats.org/officeDocument/2006/relationships/image" Target="../media/image19.png"/></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27.jpg"/><Relationship Id="rId5" Type="http://schemas.openxmlformats.org/officeDocument/2006/relationships/image" Target="../media/image26.png"/><Relationship Id="rId4" Type="http://schemas.openxmlformats.org/officeDocument/2006/relationships/image" Target="../media/image25.png"/></Relationships>
</file>

<file path=ppt/slides/_rels/slide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0.png"/><Relationship Id="rId1" Type="http://schemas.openxmlformats.org/officeDocument/2006/relationships/slideLayout" Target="../slideLayouts/slideLayout2.xml"/><Relationship Id="rId5" Type="http://schemas.openxmlformats.org/officeDocument/2006/relationships/image" Target="../media/image27.jpg"/><Relationship Id="rId4" Type="http://schemas.openxmlformats.org/officeDocument/2006/relationships/image" Target="../media/image26.png"/></Relationships>
</file>

<file path=ppt/slides/_rels/slide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84B3D5B7-F32D-45D1-A47B-8710E2971647}"/>
              </a:ext>
            </a:extLst>
          </p:cNvPr>
          <p:cNvSpPr>
            <a:spLocks noGrp="1"/>
          </p:cNvSpPr>
          <p:nvPr>
            <p:ph type="title"/>
          </p:nvPr>
        </p:nvSpPr>
        <p:spPr>
          <a:xfrm>
            <a:off x="2183285" y="5618363"/>
            <a:ext cx="9822975" cy="797657"/>
          </a:xfrm>
        </p:spPr>
        <p:txBody>
          <a:bodyPr>
            <a:normAutofit fontScale="90000"/>
          </a:bodyPr>
          <a:lstStyle/>
          <a:p>
            <a:r>
              <a:rPr lang="nl-NL" dirty="0">
                <a:solidFill>
                  <a:srgbClr val="007AC0"/>
                </a:solidFill>
              </a:rPr>
              <a:t>Ontwikkelings- en Herstructureringsmaatschappij</a:t>
            </a:r>
            <a:br>
              <a:rPr lang="nl-NL" dirty="0">
                <a:solidFill>
                  <a:srgbClr val="007AC0"/>
                </a:solidFill>
              </a:rPr>
            </a:br>
            <a:r>
              <a:rPr lang="nl-NL" dirty="0">
                <a:solidFill>
                  <a:srgbClr val="007AC0"/>
                </a:solidFill>
              </a:rPr>
              <a:t>Gelderland (OHG)</a:t>
            </a:r>
            <a:br>
              <a:rPr lang="nl-NL" sz="2000" dirty="0">
                <a:solidFill>
                  <a:srgbClr val="007AC0"/>
                </a:solidFill>
              </a:rPr>
            </a:br>
            <a:endParaRPr lang="nl-NL" sz="2000" dirty="0">
              <a:solidFill>
                <a:srgbClr val="007AC0"/>
              </a:solidFill>
            </a:endParaRPr>
          </a:p>
        </p:txBody>
      </p:sp>
      <p:pic>
        <p:nvPicPr>
          <p:cNvPr id="5" name="Afbeelding 9">
            <a:extLst>
              <a:ext uri="{FF2B5EF4-FFF2-40B4-BE49-F238E27FC236}">
                <a16:creationId xmlns:a16="http://schemas.microsoft.com/office/drawing/2014/main" id="{868A6E7D-8E95-4F1A-8632-A030F58B15D5}"/>
              </a:ext>
            </a:extLst>
          </p:cNvPr>
          <p:cNvPicPr>
            <a:picLocks noChangeAspect="1"/>
          </p:cNvPicPr>
          <p:nvPr/>
        </p:nvPicPr>
        <p:blipFill>
          <a:blip r:embed="rId2"/>
          <a:stretch>
            <a:fillRect/>
          </a:stretch>
        </p:blipFill>
        <p:spPr>
          <a:xfrm>
            <a:off x="9450265" y="5162648"/>
            <a:ext cx="2743200" cy="1544320"/>
          </a:xfrm>
          <a:prstGeom prst="rect">
            <a:avLst/>
          </a:prstGeom>
        </p:spPr>
      </p:pic>
      <p:pic>
        <p:nvPicPr>
          <p:cNvPr id="11" name="Afbeelding 10">
            <a:extLst>
              <a:ext uri="{FF2B5EF4-FFF2-40B4-BE49-F238E27FC236}">
                <a16:creationId xmlns:a16="http://schemas.microsoft.com/office/drawing/2014/main" id="{A59B9D3F-3462-4F2D-B969-F4DBFC454501}"/>
              </a:ext>
            </a:extLst>
          </p:cNvPr>
          <p:cNvPicPr>
            <a:picLocks noChangeAspect="1"/>
          </p:cNvPicPr>
          <p:nvPr/>
        </p:nvPicPr>
        <p:blipFill>
          <a:blip r:embed="rId3"/>
          <a:stretch>
            <a:fillRect/>
          </a:stretch>
        </p:blipFill>
        <p:spPr>
          <a:xfrm>
            <a:off x="185740" y="5492891"/>
            <a:ext cx="1444877" cy="1048603"/>
          </a:xfrm>
          <a:prstGeom prst="rect">
            <a:avLst/>
          </a:prstGeom>
        </p:spPr>
      </p:pic>
      <p:pic>
        <p:nvPicPr>
          <p:cNvPr id="3" name="Afbeelding 2">
            <a:extLst>
              <a:ext uri="{FF2B5EF4-FFF2-40B4-BE49-F238E27FC236}">
                <a16:creationId xmlns:a16="http://schemas.microsoft.com/office/drawing/2014/main" id="{406CD66E-3125-B795-CE64-6B385DB18F67}"/>
              </a:ext>
            </a:extLst>
          </p:cNvPr>
          <p:cNvPicPr>
            <a:picLocks noChangeAspect="1"/>
          </p:cNvPicPr>
          <p:nvPr/>
        </p:nvPicPr>
        <p:blipFill>
          <a:blip r:embed="rId4"/>
          <a:stretch>
            <a:fillRect/>
          </a:stretch>
        </p:blipFill>
        <p:spPr>
          <a:xfrm>
            <a:off x="10272962" y="269009"/>
            <a:ext cx="1529978" cy="581233"/>
          </a:xfrm>
          <a:prstGeom prst="rect">
            <a:avLst/>
          </a:prstGeom>
        </p:spPr>
      </p:pic>
      <p:pic>
        <p:nvPicPr>
          <p:cNvPr id="8" name="Afbeelding 7" descr="Afbeelding met gebouw, buiten, weg, straat&#10;&#10;Automatisch gegenereerde beschrijving">
            <a:extLst>
              <a:ext uri="{FF2B5EF4-FFF2-40B4-BE49-F238E27FC236}">
                <a16:creationId xmlns:a16="http://schemas.microsoft.com/office/drawing/2014/main" id="{6650CA7F-2662-4541-98F3-ACF6005F081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43226" y="2464487"/>
            <a:ext cx="2165396" cy="1654233"/>
          </a:xfrm>
          <a:prstGeom prst="rect">
            <a:avLst/>
          </a:prstGeom>
        </p:spPr>
      </p:pic>
      <p:pic>
        <p:nvPicPr>
          <p:cNvPr id="2" name="Afbeelding 5" descr="Afbeelding met buiten, gebouw, gras, zitten&#10;&#10;Beschrijving is gegenereerd met zeer hoge betrouwbaarheid">
            <a:extLst>
              <a:ext uri="{FF2B5EF4-FFF2-40B4-BE49-F238E27FC236}">
                <a16:creationId xmlns:a16="http://schemas.microsoft.com/office/drawing/2014/main" id="{938C65A0-62AA-B786-6335-2734000D5148}"/>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1630617" y="2461487"/>
            <a:ext cx="2262270" cy="1654232"/>
          </a:xfrm>
          <a:prstGeom prst="rect">
            <a:avLst/>
          </a:prstGeom>
        </p:spPr>
      </p:pic>
      <p:pic>
        <p:nvPicPr>
          <p:cNvPr id="10" name="Picture 2" descr="Eastern Light – The Impact of Japan on Western Art | About Art Nouveau">
            <a:extLst>
              <a:ext uri="{FF2B5EF4-FFF2-40B4-BE49-F238E27FC236}">
                <a16:creationId xmlns:a16="http://schemas.microsoft.com/office/drawing/2014/main" id="{93C53A92-0E44-8D4C-42E7-1740B19C9560}"/>
              </a:ext>
            </a:extLst>
          </p:cNvPr>
          <p:cNvPicPr>
            <a:picLocks noChangeAspect="1" noChangeArrowheads="1"/>
          </p:cNvPicPr>
          <p:nvPr/>
        </p:nvPicPr>
        <p:blipFill>
          <a:blip r:embed="rId7" cstate="print">
            <a:extLst>
              <a:ext uri="{28A0092B-C50C-407E-A947-70E740481C1C}">
                <a14:useLocalDpi xmlns:a14="http://schemas.microsoft.com/office/drawing/2010/main"/>
              </a:ext>
            </a:extLst>
          </a:blip>
          <a:srcRect/>
          <a:stretch>
            <a:fillRect/>
          </a:stretch>
        </p:blipFill>
        <p:spPr bwMode="auto">
          <a:xfrm>
            <a:off x="4059905" y="2461487"/>
            <a:ext cx="2102042" cy="1652731"/>
          </a:xfrm>
          <a:prstGeom prst="rect">
            <a:avLst/>
          </a:prstGeom>
          <a:noFill/>
          <a:extLst>
            <a:ext uri="{909E8E84-426E-40DD-AFC4-6F175D3DCCD1}">
              <a14:hiddenFill xmlns:a14="http://schemas.microsoft.com/office/drawing/2010/main">
                <a:solidFill>
                  <a:srgbClr val="FFFFFF"/>
                </a:solidFill>
              </a14:hiddenFill>
            </a:ext>
          </a:extLst>
        </p:spPr>
      </p:pic>
      <p:pic>
        <p:nvPicPr>
          <p:cNvPr id="12" name="Afbeelding 11">
            <a:extLst>
              <a:ext uri="{FF2B5EF4-FFF2-40B4-BE49-F238E27FC236}">
                <a16:creationId xmlns:a16="http://schemas.microsoft.com/office/drawing/2014/main" id="{D736037F-3AB1-9FCE-BAE3-5EF09AB25A6B}"/>
              </a:ext>
            </a:extLst>
          </p:cNvPr>
          <p:cNvPicPr>
            <a:picLocks noChangeAspect="1"/>
          </p:cNvPicPr>
          <p:nvPr/>
        </p:nvPicPr>
        <p:blipFill>
          <a:blip r:embed="rId8"/>
          <a:stretch>
            <a:fillRect/>
          </a:stretch>
        </p:blipFill>
        <p:spPr>
          <a:xfrm>
            <a:off x="6312850" y="2461487"/>
            <a:ext cx="2606107" cy="1654231"/>
          </a:xfrm>
          <a:prstGeom prst="rect">
            <a:avLst/>
          </a:prstGeom>
        </p:spPr>
      </p:pic>
      <p:sp>
        <p:nvSpPr>
          <p:cNvPr id="6" name="Titel 3">
            <a:extLst>
              <a:ext uri="{FF2B5EF4-FFF2-40B4-BE49-F238E27FC236}">
                <a16:creationId xmlns:a16="http://schemas.microsoft.com/office/drawing/2014/main" id="{ADF7BDF7-FDBB-0F2B-59A9-F939E17B8DE0}"/>
              </a:ext>
            </a:extLst>
          </p:cNvPr>
          <p:cNvSpPr txBox="1">
            <a:spLocks/>
          </p:cNvSpPr>
          <p:nvPr/>
        </p:nvSpPr>
        <p:spPr>
          <a:xfrm>
            <a:off x="2183285" y="396920"/>
            <a:ext cx="9822975" cy="797657"/>
          </a:xfrm>
          <a:prstGeom prst="rect">
            <a:avLst/>
          </a:prstGeom>
        </p:spPr>
        <p:txBody>
          <a:bodyPr vert="horz" lIns="91440" tIns="45720" rIns="91440" bIns="45720" rtlCol="0" anchor="ctr">
            <a:normAutofit fontScale="97500"/>
          </a:bodyPr>
          <a:lstStyle>
            <a:lvl1pPr algn="l" defTabSz="914377" rtl="0" eaLnBrk="1" latinLnBrk="0" hangingPunct="1">
              <a:lnSpc>
                <a:spcPct val="90000"/>
              </a:lnSpc>
              <a:spcBef>
                <a:spcPct val="0"/>
              </a:spcBef>
              <a:buNone/>
              <a:defRPr sz="2400" b="1" kern="1200">
                <a:solidFill>
                  <a:schemeClr val="accent1"/>
                </a:solidFill>
                <a:latin typeface="+mj-lt"/>
                <a:ea typeface="+mj-ea"/>
                <a:cs typeface="+mj-cs"/>
              </a:defRPr>
            </a:lvl1pPr>
          </a:lstStyle>
          <a:p>
            <a:r>
              <a:rPr lang="nl-NL" dirty="0">
                <a:solidFill>
                  <a:srgbClr val="007AC0"/>
                </a:solidFill>
              </a:rPr>
              <a:t>OHG &amp; OHG-Impuls</a:t>
            </a:r>
          </a:p>
        </p:txBody>
      </p:sp>
    </p:spTree>
    <p:extLst>
      <p:ext uri="{BB962C8B-B14F-4D97-AF65-F5344CB8AC3E}">
        <p14:creationId xmlns:p14="http://schemas.microsoft.com/office/powerpoint/2010/main" val="3885310577"/>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57D3B39E-AEE3-42FE-AE85-A1CEFFF80C21}"/>
              </a:ext>
            </a:extLst>
          </p:cNvPr>
          <p:cNvSpPr/>
          <p:nvPr/>
        </p:nvSpPr>
        <p:spPr>
          <a:xfrm>
            <a:off x="1708484" y="0"/>
            <a:ext cx="5352716" cy="6858000"/>
          </a:xfrm>
          <a:prstGeom prst="rect">
            <a:avLst/>
          </a:prstGeom>
          <a:solidFill>
            <a:srgbClr val="007A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ED6223C3-490D-4405-BF35-181E3461034F}"/>
              </a:ext>
            </a:extLst>
          </p:cNvPr>
          <p:cNvSpPr>
            <a:spLocks noGrp="1"/>
          </p:cNvSpPr>
          <p:nvPr>
            <p:ph type="title"/>
          </p:nvPr>
        </p:nvSpPr>
        <p:spPr>
          <a:xfrm>
            <a:off x="1919039" y="365126"/>
            <a:ext cx="4767512" cy="711700"/>
          </a:xfrm>
        </p:spPr>
        <p:txBody>
          <a:bodyPr>
            <a:normAutofit/>
          </a:bodyPr>
          <a:lstStyle/>
          <a:p>
            <a:r>
              <a:rPr lang="nl-NL" dirty="0">
                <a:solidFill>
                  <a:schemeClr val="bg1"/>
                </a:solidFill>
              </a:rPr>
              <a:t>NYMA Makersplaats</a:t>
            </a:r>
            <a:endParaRPr lang="nl-NL" dirty="0">
              <a:solidFill>
                <a:schemeClr val="bg1"/>
              </a:solidFill>
              <a:cs typeface="Arial"/>
            </a:endParaRPr>
          </a:p>
        </p:txBody>
      </p:sp>
      <p:sp>
        <p:nvSpPr>
          <p:cNvPr id="7" name="Tijdelijke aanduiding voor tekst 3">
            <a:extLst>
              <a:ext uri="{FF2B5EF4-FFF2-40B4-BE49-F238E27FC236}">
                <a16:creationId xmlns:a16="http://schemas.microsoft.com/office/drawing/2014/main" id="{9ED4D72D-87DB-4825-AC12-19022BE07169}"/>
              </a:ext>
            </a:extLst>
          </p:cNvPr>
          <p:cNvSpPr txBox="1">
            <a:spLocks/>
          </p:cNvSpPr>
          <p:nvPr/>
        </p:nvSpPr>
        <p:spPr>
          <a:xfrm>
            <a:off x="1919039" y="1381751"/>
            <a:ext cx="4683125" cy="4927600"/>
          </a:xfrm>
          <a:prstGeom prst="rect">
            <a:avLst/>
          </a:prstGeom>
        </p:spPr>
        <p:txBody>
          <a:bodyPr anchor="t"/>
          <a:lstStyle>
            <a:lvl1pPr marL="196846" indent="-196846" algn="l" defTabSz="914377" rtl="0" eaLnBrk="1" latinLnBrk="0" hangingPunct="1">
              <a:lnSpc>
                <a:spcPct val="120000"/>
              </a:lnSpc>
              <a:spcBef>
                <a:spcPts val="0"/>
              </a:spcBef>
              <a:buFont typeface="Arial" panose="020B0604020202020204" pitchFamily="34" charset="0"/>
              <a:buChar char="•"/>
              <a:defRPr sz="1800" kern="1200">
                <a:solidFill>
                  <a:schemeClr val="accent1"/>
                </a:solidFill>
                <a:latin typeface="+mn-lt"/>
                <a:ea typeface="+mn-ea"/>
                <a:cs typeface="+mn-cs"/>
              </a:defRPr>
            </a:lvl1pPr>
            <a:lvl2pPr marL="395278" indent="-197995" algn="l" defTabSz="395990" rtl="0" eaLnBrk="1" latinLnBrk="0" hangingPunct="1">
              <a:lnSpc>
                <a:spcPct val="120000"/>
              </a:lnSpc>
              <a:spcBef>
                <a:spcPts val="0"/>
              </a:spcBef>
              <a:buFont typeface="Arial" panose="020B0604020202020204" pitchFamily="34" charset="0"/>
              <a:buChar char="•"/>
              <a:defRPr sz="1600" kern="1200">
                <a:solidFill>
                  <a:schemeClr val="accent1"/>
                </a:solidFill>
                <a:latin typeface="+mn-lt"/>
                <a:ea typeface="+mn-ea"/>
                <a:cs typeface="+mn-cs"/>
              </a:defRPr>
            </a:lvl2pPr>
            <a:lvl3pPr marL="593985" indent="-197995" algn="l" defTabSz="914377" rtl="0" eaLnBrk="1" latinLnBrk="0" hangingPunct="1">
              <a:lnSpc>
                <a:spcPct val="120000"/>
              </a:lnSpc>
              <a:spcBef>
                <a:spcPts val="0"/>
              </a:spcBef>
              <a:buFont typeface="Arial" panose="020B0604020202020204" pitchFamily="34" charset="0"/>
              <a:buChar char="•"/>
              <a:defRPr sz="1400" kern="1200">
                <a:solidFill>
                  <a:schemeClr val="accent1"/>
                </a:solidFill>
                <a:latin typeface="+mn-lt"/>
                <a:ea typeface="+mn-ea"/>
                <a:cs typeface="+mn-cs"/>
              </a:defRPr>
            </a:lvl3pPr>
            <a:lvl4pPr marL="791980" indent="-197995" algn="l" defTabSz="914377" rtl="0" eaLnBrk="1" latinLnBrk="0" hangingPunct="1">
              <a:lnSpc>
                <a:spcPct val="120000"/>
              </a:lnSpc>
              <a:spcBef>
                <a:spcPts val="0"/>
              </a:spcBef>
              <a:buFont typeface="Arial" panose="020B0604020202020204" pitchFamily="34" charset="0"/>
              <a:buChar char="•"/>
              <a:defRPr sz="1200" kern="1200">
                <a:solidFill>
                  <a:schemeClr val="accent1"/>
                </a:solidFill>
                <a:latin typeface="+mn-lt"/>
                <a:ea typeface="+mn-ea"/>
                <a:cs typeface="+mn-cs"/>
              </a:defRPr>
            </a:lvl4pPr>
            <a:lvl5pPr marL="989975" indent="-197995" algn="l" defTabSz="914377" rtl="0" eaLnBrk="1" latinLnBrk="0" hangingPunct="1">
              <a:lnSpc>
                <a:spcPct val="120000"/>
              </a:lnSpc>
              <a:spcBef>
                <a:spcPts val="0"/>
              </a:spcBef>
              <a:buFont typeface="Arial" panose="020B0604020202020204" pitchFamily="34" charset="0"/>
              <a:buChar char="•"/>
              <a:defRPr sz="1200" kern="1200">
                <a:solidFill>
                  <a:schemeClr val="accen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nl-NL" dirty="0">
                <a:solidFill>
                  <a:schemeClr val="bg1"/>
                </a:solidFill>
                <a:ea typeface="+mn-lt"/>
                <a:cs typeface="+mn-lt"/>
              </a:rPr>
              <a:t>Laatste gebouw in de gebiedsopgave;</a:t>
            </a:r>
          </a:p>
          <a:p>
            <a:r>
              <a:rPr lang="nl-NL" dirty="0">
                <a:solidFill>
                  <a:schemeClr val="bg1"/>
                </a:solidFill>
                <a:ea typeface="+mn-lt"/>
                <a:cs typeface="+mn-lt"/>
              </a:rPr>
              <a:t>Marktpartijen trokken zich terug;</a:t>
            </a:r>
          </a:p>
          <a:p>
            <a:r>
              <a:rPr lang="nl-NL" dirty="0">
                <a:solidFill>
                  <a:schemeClr val="bg1"/>
                </a:solidFill>
                <a:ea typeface="+mn-lt"/>
                <a:cs typeface="+mn-lt"/>
              </a:rPr>
              <a:t>Essentieel voor bedrijvigheid in het gebied (meer dan 200 lokale ondernemers);</a:t>
            </a:r>
          </a:p>
          <a:p>
            <a:r>
              <a:rPr lang="nl-NL" dirty="0">
                <a:solidFill>
                  <a:schemeClr val="bg1"/>
                </a:solidFill>
                <a:ea typeface="+mn-lt"/>
                <a:cs typeface="+mn-lt"/>
              </a:rPr>
              <a:t>Enthousiaste initiatiefnemers;</a:t>
            </a:r>
          </a:p>
          <a:p>
            <a:r>
              <a:rPr lang="nl-NL" dirty="0">
                <a:solidFill>
                  <a:schemeClr val="bg1"/>
                </a:solidFill>
                <a:ea typeface="+mn-lt"/>
                <a:cs typeface="+mn-lt"/>
              </a:rPr>
              <a:t>Bereidheid gemeente, (monumenten)fondsen, huisbankier.</a:t>
            </a:r>
          </a:p>
          <a:p>
            <a:pPr marL="0" indent="0">
              <a:buNone/>
            </a:pPr>
            <a:endParaRPr lang="nl-NL" dirty="0">
              <a:solidFill>
                <a:schemeClr val="bg1"/>
              </a:solidFill>
              <a:ea typeface="+mn-lt"/>
              <a:cs typeface="+mn-lt"/>
            </a:endParaRPr>
          </a:p>
          <a:p>
            <a:pPr marL="0" indent="0">
              <a:buNone/>
            </a:pPr>
            <a:r>
              <a:rPr lang="nl-NL" dirty="0">
                <a:solidFill>
                  <a:schemeClr val="bg1"/>
                </a:solidFill>
                <a:ea typeface="+mn-lt"/>
                <a:cs typeface="+mn-lt"/>
              </a:rPr>
              <a:t>Samen met gemeente en marktpartijen is ondersteuning verleend in de vorm van structurering in de financiële businesscase, verbinden van partijen en uiteindelijk een deel </a:t>
            </a:r>
            <a:r>
              <a:rPr lang="nl-NL" dirty="0" err="1">
                <a:solidFill>
                  <a:schemeClr val="bg1"/>
                </a:solidFill>
                <a:ea typeface="+mn-lt"/>
                <a:cs typeface="+mn-lt"/>
              </a:rPr>
              <a:t>co-financiering</a:t>
            </a:r>
            <a:r>
              <a:rPr lang="nl-NL" dirty="0">
                <a:solidFill>
                  <a:schemeClr val="bg1"/>
                </a:solidFill>
                <a:ea typeface="+mn-lt"/>
                <a:cs typeface="+mn-lt"/>
              </a:rPr>
              <a:t>.</a:t>
            </a:r>
            <a:endParaRPr lang="nl-NL" dirty="0">
              <a:solidFill>
                <a:schemeClr val="bg1"/>
              </a:solidFill>
            </a:endParaRPr>
          </a:p>
        </p:txBody>
      </p:sp>
      <p:pic>
        <p:nvPicPr>
          <p:cNvPr id="5" name="Afbeelding 5" descr="Afbeelding met buiten, gebouw, gras, zitten&#10;&#10;Beschrijving is gegenereerd met zeer hoge betrouwbaarheid">
            <a:extLst>
              <a:ext uri="{FF2B5EF4-FFF2-40B4-BE49-F238E27FC236}">
                <a16:creationId xmlns:a16="http://schemas.microsoft.com/office/drawing/2014/main" id="{5FA9225E-6338-49E8-90F8-C504132383E5}"/>
              </a:ext>
            </a:extLst>
          </p:cNvPr>
          <p:cNvPicPr>
            <a:picLocks noChangeAspect="1"/>
          </p:cNvPicPr>
          <p:nvPr/>
        </p:nvPicPr>
        <p:blipFill>
          <a:blip r:embed="rId2"/>
          <a:stretch>
            <a:fillRect/>
          </a:stretch>
        </p:blipFill>
        <p:spPr>
          <a:xfrm>
            <a:off x="7061200" y="295291"/>
            <a:ext cx="5130799" cy="3005267"/>
          </a:xfrm>
          <a:prstGeom prst="rect">
            <a:avLst/>
          </a:prstGeom>
        </p:spPr>
      </p:pic>
      <p:pic>
        <p:nvPicPr>
          <p:cNvPr id="1026" name="Picture 2" descr="NYMA Makersplaats - Eek en Dekkers">
            <a:extLst>
              <a:ext uri="{FF2B5EF4-FFF2-40B4-BE49-F238E27FC236}">
                <a16:creationId xmlns:a16="http://schemas.microsoft.com/office/drawing/2014/main" id="{B341AAE3-A7F2-11A4-BF14-A904D16EFE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61200" y="3300558"/>
            <a:ext cx="5130800" cy="3420533"/>
          </a:xfrm>
          <a:prstGeom prst="rect">
            <a:avLst/>
          </a:prstGeom>
          <a:noFill/>
          <a:extLst>
            <a:ext uri="{909E8E84-426E-40DD-AFC4-6F175D3DCCD1}">
              <a14:hiddenFill xmlns:a14="http://schemas.microsoft.com/office/drawing/2010/main">
                <a:solidFill>
                  <a:srgbClr val="FFFFFF"/>
                </a:solidFill>
              </a14:hiddenFill>
            </a:ext>
          </a:extLst>
        </p:spPr>
      </p:pic>
      <p:pic>
        <p:nvPicPr>
          <p:cNvPr id="4" name="Afbeelding 3">
            <a:extLst>
              <a:ext uri="{FF2B5EF4-FFF2-40B4-BE49-F238E27FC236}">
                <a16:creationId xmlns:a16="http://schemas.microsoft.com/office/drawing/2014/main" id="{265F465B-0789-30CC-4A66-B94F8D72317C}"/>
              </a:ext>
            </a:extLst>
          </p:cNvPr>
          <p:cNvPicPr>
            <a:picLocks noChangeAspect="1"/>
          </p:cNvPicPr>
          <p:nvPr/>
        </p:nvPicPr>
        <p:blipFill>
          <a:blip r:embed="rId4"/>
          <a:stretch>
            <a:fillRect/>
          </a:stretch>
        </p:blipFill>
        <p:spPr>
          <a:xfrm>
            <a:off x="175480" y="196931"/>
            <a:ext cx="1445191" cy="1048089"/>
          </a:xfrm>
          <a:prstGeom prst="rect">
            <a:avLst/>
          </a:prstGeom>
        </p:spPr>
      </p:pic>
    </p:spTree>
    <p:extLst>
      <p:ext uri="{BB962C8B-B14F-4D97-AF65-F5344CB8AC3E}">
        <p14:creationId xmlns:p14="http://schemas.microsoft.com/office/powerpoint/2010/main" val="3509921905"/>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51F510-FD79-CC75-8FE7-D49EA2DB2832}"/>
              </a:ext>
            </a:extLst>
          </p:cNvPr>
          <p:cNvSpPr>
            <a:spLocks noGrp="1"/>
          </p:cNvSpPr>
          <p:nvPr>
            <p:ph type="title"/>
          </p:nvPr>
        </p:nvSpPr>
        <p:spPr>
          <a:xfrm>
            <a:off x="1919038" y="369864"/>
            <a:ext cx="9822975" cy="711700"/>
          </a:xfrm>
        </p:spPr>
        <p:txBody>
          <a:bodyPr/>
          <a:lstStyle/>
          <a:p>
            <a:r>
              <a:rPr lang="nl-NL" dirty="0"/>
              <a:t>Hoe werken we?</a:t>
            </a:r>
          </a:p>
        </p:txBody>
      </p:sp>
      <p:sp>
        <p:nvSpPr>
          <p:cNvPr id="3" name="Tijdelijke aanduiding voor inhoud 2">
            <a:extLst>
              <a:ext uri="{FF2B5EF4-FFF2-40B4-BE49-F238E27FC236}">
                <a16:creationId xmlns:a16="http://schemas.microsoft.com/office/drawing/2014/main" id="{47FCD9F2-C351-7763-A128-94B84515D018}"/>
              </a:ext>
            </a:extLst>
          </p:cNvPr>
          <p:cNvSpPr>
            <a:spLocks noGrp="1"/>
          </p:cNvSpPr>
          <p:nvPr>
            <p:ph idx="1"/>
          </p:nvPr>
        </p:nvSpPr>
        <p:spPr/>
        <p:txBody>
          <a:bodyPr/>
          <a:lstStyle/>
          <a:p>
            <a:pPr marL="0" indent="0">
              <a:buNone/>
            </a:pPr>
            <a:r>
              <a:rPr lang="nl-NL" b="1" dirty="0"/>
              <a:t>OHG-Impuls:</a:t>
            </a:r>
          </a:p>
          <a:p>
            <a:pPr marL="0" indent="0">
              <a:buNone/>
            </a:pPr>
            <a:endParaRPr lang="nl-NL" b="1" dirty="0"/>
          </a:p>
          <a:p>
            <a:pPr marL="0" indent="0">
              <a:buNone/>
            </a:pPr>
            <a:r>
              <a:rPr lang="nl-NL" i="1" dirty="0"/>
              <a:t>Investeringsinstructies</a:t>
            </a:r>
            <a:r>
              <a:rPr lang="nl-NL" dirty="0"/>
              <a:t> vormen het kader waarbinnen gewerkt wordt en daarbinnen maken we onze eigen afwegingen.</a:t>
            </a:r>
          </a:p>
          <a:p>
            <a:pPr marL="0" indent="0">
              <a:buNone/>
            </a:pPr>
            <a:endParaRPr lang="nl-NL" dirty="0"/>
          </a:p>
          <a:p>
            <a:pPr marL="0" indent="0">
              <a:buNone/>
            </a:pPr>
            <a:r>
              <a:rPr lang="nl-NL" dirty="0"/>
              <a:t>OHG Impuls:</a:t>
            </a:r>
          </a:p>
          <a:p>
            <a:r>
              <a:rPr lang="nl-NL" dirty="0"/>
              <a:t>Investeert samen met lokale overheden in aankoop bedrijfslocaties</a:t>
            </a:r>
          </a:p>
          <a:p>
            <a:r>
              <a:rPr lang="nl-NL" dirty="0"/>
              <a:t>Investeert waar sprake is van ongewenste maatschappelijke ontwikkelingen</a:t>
            </a:r>
          </a:p>
          <a:p>
            <a:r>
              <a:rPr lang="nl-NL" dirty="0"/>
              <a:t>Heeft extra aandacht voor locaties met een hoge milieu categorie, </a:t>
            </a:r>
            <a:r>
              <a:rPr lang="nl-NL" dirty="0" err="1"/>
              <a:t>watergebondheid</a:t>
            </a:r>
            <a:r>
              <a:rPr lang="nl-NL" dirty="0"/>
              <a:t> en circulariteit</a:t>
            </a:r>
          </a:p>
          <a:p>
            <a:r>
              <a:rPr lang="nl-NL" dirty="0"/>
              <a:t>Sloopt en saneert samen met die lokale overheid</a:t>
            </a:r>
          </a:p>
          <a:p>
            <a:r>
              <a:rPr lang="nl-NL" dirty="0"/>
              <a:t>Stelt een kavelpaspoort op geeft bouwrijp uit</a:t>
            </a:r>
          </a:p>
          <a:p>
            <a:endParaRPr lang="nl-NL" dirty="0"/>
          </a:p>
          <a:p>
            <a:pPr marL="0" indent="0">
              <a:buNone/>
            </a:pPr>
            <a:endParaRPr lang="nl-NL" dirty="0"/>
          </a:p>
        </p:txBody>
      </p:sp>
      <p:pic>
        <p:nvPicPr>
          <p:cNvPr id="6" name="Afbeelding 5">
            <a:extLst>
              <a:ext uri="{FF2B5EF4-FFF2-40B4-BE49-F238E27FC236}">
                <a16:creationId xmlns:a16="http://schemas.microsoft.com/office/drawing/2014/main" id="{7E27805B-465A-0C32-1D8C-BE470BD53241}"/>
              </a:ext>
            </a:extLst>
          </p:cNvPr>
          <p:cNvPicPr>
            <a:picLocks noChangeAspect="1"/>
          </p:cNvPicPr>
          <p:nvPr/>
        </p:nvPicPr>
        <p:blipFill>
          <a:blip r:embed="rId2"/>
          <a:stretch>
            <a:fillRect/>
          </a:stretch>
        </p:blipFill>
        <p:spPr>
          <a:xfrm>
            <a:off x="175480" y="196931"/>
            <a:ext cx="1445191" cy="1048089"/>
          </a:xfrm>
          <a:prstGeom prst="rect">
            <a:avLst/>
          </a:prstGeom>
        </p:spPr>
      </p:pic>
    </p:spTree>
    <p:extLst>
      <p:ext uri="{BB962C8B-B14F-4D97-AF65-F5344CB8AC3E}">
        <p14:creationId xmlns:p14="http://schemas.microsoft.com/office/powerpoint/2010/main" val="2848767372"/>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475FD1-6CCC-6DA9-8B31-970EB955ED5E}"/>
              </a:ext>
            </a:extLst>
          </p:cNvPr>
          <p:cNvSpPr>
            <a:spLocks noGrp="1"/>
          </p:cNvSpPr>
          <p:nvPr>
            <p:ph type="title"/>
          </p:nvPr>
        </p:nvSpPr>
        <p:spPr/>
        <p:txBody>
          <a:bodyPr/>
          <a:lstStyle/>
          <a:p>
            <a:r>
              <a:rPr lang="nl-NL" dirty="0"/>
              <a:t>Staatssteun</a:t>
            </a:r>
          </a:p>
        </p:txBody>
      </p:sp>
      <p:sp>
        <p:nvSpPr>
          <p:cNvPr id="3" name="Tijdelijke aanduiding voor inhoud 2">
            <a:extLst>
              <a:ext uri="{FF2B5EF4-FFF2-40B4-BE49-F238E27FC236}">
                <a16:creationId xmlns:a16="http://schemas.microsoft.com/office/drawing/2014/main" id="{16AC245B-393D-8CFB-6F45-A2F6243614EF}"/>
              </a:ext>
            </a:extLst>
          </p:cNvPr>
          <p:cNvSpPr>
            <a:spLocks noGrp="1"/>
          </p:cNvSpPr>
          <p:nvPr>
            <p:ph idx="1"/>
          </p:nvPr>
        </p:nvSpPr>
        <p:spPr/>
        <p:txBody>
          <a:bodyPr/>
          <a:lstStyle/>
          <a:p>
            <a:pPr marL="0" indent="0">
              <a:buNone/>
            </a:pPr>
            <a:r>
              <a:rPr lang="nl-NL" dirty="0"/>
              <a:t>OHG Impuls handelt vanuit een </a:t>
            </a:r>
            <a:r>
              <a:rPr lang="nl-NL" i="1" dirty="0"/>
              <a:t>publieke taak </a:t>
            </a:r>
            <a:r>
              <a:rPr lang="nl-NL" dirty="0"/>
              <a:t>zonder commercieel marktkarakter.</a:t>
            </a:r>
          </a:p>
          <a:p>
            <a:pPr marL="0" indent="0">
              <a:buNone/>
            </a:pPr>
            <a:endParaRPr lang="nl-NL" dirty="0"/>
          </a:p>
          <a:p>
            <a:pPr marL="0" indent="0">
              <a:buNone/>
            </a:pPr>
            <a:r>
              <a:rPr lang="nl-NL" dirty="0"/>
              <a:t>Het realiseren van bedrijfskavels is een ‘niet economische activiteit’</a:t>
            </a:r>
          </a:p>
          <a:p>
            <a:pPr marL="0" indent="0">
              <a:buNone/>
            </a:pPr>
            <a:r>
              <a:rPr lang="nl-NL" dirty="0"/>
              <a:t>Staatssteunrecht vervalt bij ‘Niet economische activiteiten’</a:t>
            </a:r>
          </a:p>
          <a:p>
            <a:pPr marL="0" indent="0">
              <a:buNone/>
            </a:pPr>
            <a:endParaRPr lang="nl-NL" dirty="0"/>
          </a:p>
          <a:p>
            <a:r>
              <a:rPr lang="nl-NL" dirty="0"/>
              <a:t>Geen commerciële (tijdelijke) exploitatie van het vastgoed</a:t>
            </a:r>
          </a:p>
          <a:p>
            <a:r>
              <a:rPr lang="nl-NL" dirty="0"/>
              <a:t>Geen commerciële relatie met private ondernemers &amp; ontwikkelaars</a:t>
            </a:r>
          </a:p>
          <a:p>
            <a:r>
              <a:rPr lang="nl-NL" dirty="0"/>
              <a:t>Alle activiteiten marktconform aanbesteden</a:t>
            </a:r>
          </a:p>
          <a:p>
            <a:r>
              <a:rPr lang="nl-NL" dirty="0"/>
              <a:t>Bouwkavel transparant op de markt brengen (Didam arrest)</a:t>
            </a:r>
          </a:p>
          <a:p>
            <a:endParaRPr lang="nl-NL" dirty="0"/>
          </a:p>
          <a:p>
            <a:pPr marL="0" indent="0">
              <a:buNone/>
            </a:pPr>
            <a:r>
              <a:rPr lang="nl-NL" dirty="0"/>
              <a:t>Private partijen mogen participeren, mits onder dezelfde voorwaarden als OHG Impuls </a:t>
            </a:r>
          </a:p>
          <a:p>
            <a:pPr marL="0" indent="0">
              <a:buNone/>
            </a:pPr>
            <a:r>
              <a:rPr lang="nl-NL" dirty="0"/>
              <a:t>Zij moeten mee delen in de tekorten en niet in het gebied kunnen compenseren </a:t>
            </a:r>
          </a:p>
          <a:p>
            <a:pPr marL="0" indent="0">
              <a:buNone/>
            </a:pPr>
            <a:endParaRPr lang="nl-NL" dirty="0"/>
          </a:p>
        </p:txBody>
      </p:sp>
      <p:pic>
        <p:nvPicPr>
          <p:cNvPr id="5" name="Afbeelding 4">
            <a:extLst>
              <a:ext uri="{FF2B5EF4-FFF2-40B4-BE49-F238E27FC236}">
                <a16:creationId xmlns:a16="http://schemas.microsoft.com/office/drawing/2014/main" id="{635B4EFB-C0C9-422E-E582-D844D715D137}"/>
              </a:ext>
            </a:extLst>
          </p:cNvPr>
          <p:cNvPicPr>
            <a:picLocks noChangeAspect="1"/>
          </p:cNvPicPr>
          <p:nvPr/>
        </p:nvPicPr>
        <p:blipFill>
          <a:blip r:embed="rId2"/>
          <a:stretch>
            <a:fillRect/>
          </a:stretch>
        </p:blipFill>
        <p:spPr>
          <a:xfrm>
            <a:off x="175480" y="196931"/>
            <a:ext cx="1445191" cy="1048089"/>
          </a:xfrm>
          <a:prstGeom prst="rect">
            <a:avLst/>
          </a:prstGeom>
        </p:spPr>
      </p:pic>
      <p:pic>
        <p:nvPicPr>
          <p:cNvPr id="7" name="Afbeelding 6">
            <a:extLst>
              <a:ext uri="{FF2B5EF4-FFF2-40B4-BE49-F238E27FC236}">
                <a16:creationId xmlns:a16="http://schemas.microsoft.com/office/drawing/2014/main" id="{87977043-2D10-94D1-BC47-9C6A693AD3DE}"/>
              </a:ext>
            </a:extLst>
          </p:cNvPr>
          <p:cNvPicPr>
            <a:picLocks noChangeAspect="1"/>
          </p:cNvPicPr>
          <p:nvPr/>
        </p:nvPicPr>
        <p:blipFill>
          <a:blip r:embed="rId3"/>
          <a:stretch>
            <a:fillRect/>
          </a:stretch>
        </p:blipFill>
        <p:spPr>
          <a:xfrm>
            <a:off x="8172747" y="2289310"/>
            <a:ext cx="3733746" cy="2772820"/>
          </a:xfrm>
          <a:prstGeom prst="rect">
            <a:avLst/>
          </a:prstGeom>
        </p:spPr>
      </p:pic>
      <p:sp>
        <p:nvSpPr>
          <p:cNvPr id="8" name="Rechthoek 7">
            <a:extLst>
              <a:ext uri="{FF2B5EF4-FFF2-40B4-BE49-F238E27FC236}">
                <a16:creationId xmlns:a16="http://schemas.microsoft.com/office/drawing/2014/main" id="{5DAB16C3-A71D-F937-F331-093C7CF6A871}"/>
              </a:ext>
            </a:extLst>
          </p:cNvPr>
          <p:cNvSpPr/>
          <p:nvPr/>
        </p:nvSpPr>
        <p:spPr>
          <a:xfrm>
            <a:off x="10039620" y="2880152"/>
            <a:ext cx="1198669" cy="217940"/>
          </a:xfrm>
          <a:prstGeom prst="rect">
            <a:avLst/>
          </a:prstGeom>
          <a:solidFill>
            <a:srgbClr val="1C77A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001471933"/>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3DAB32-897F-7127-8B72-4F0BA397A9DF}"/>
              </a:ext>
            </a:extLst>
          </p:cNvPr>
          <p:cNvSpPr>
            <a:spLocks noGrp="1"/>
          </p:cNvSpPr>
          <p:nvPr>
            <p:ph type="title"/>
          </p:nvPr>
        </p:nvSpPr>
        <p:spPr/>
        <p:txBody>
          <a:bodyPr/>
          <a:lstStyle/>
          <a:p>
            <a:r>
              <a:rPr lang="nl-NL" dirty="0"/>
              <a:t>Samenwerken met gemeenten</a:t>
            </a:r>
          </a:p>
        </p:txBody>
      </p:sp>
      <p:sp>
        <p:nvSpPr>
          <p:cNvPr id="3" name="Tijdelijke aanduiding voor inhoud 2">
            <a:extLst>
              <a:ext uri="{FF2B5EF4-FFF2-40B4-BE49-F238E27FC236}">
                <a16:creationId xmlns:a16="http://schemas.microsoft.com/office/drawing/2014/main" id="{565D9DA3-50F6-E114-9605-8A9112A854EF}"/>
              </a:ext>
            </a:extLst>
          </p:cNvPr>
          <p:cNvSpPr>
            <a:spLocks noGrp="1"/>
          </p:cNvSpPr>
          <p:nvPr>
            <p:ph idx="1"/>
          </p:nvPr>
        </p:nvSpPr>
        <p:spPr/>
        <p:txBody>
          <a:bodyPr/>
          <a:lstStyle/>
          <a:p>
            <a:pPr marL="0" indent="0">
              <a:buNone/>
            </a:pPr>
            <a:r>
              <a:rPr lang="nl-NL" dirty="0"/>
              <a:t>Uit risico overwegingen wil Oost NL per case een BV oprichten (SPV)</a:t>
            </a:r>
          </a:p>
          <a:p>
            <a:pPr marL="0" indent="0">
              <a:buNone/>
            </a:pPr>
            <a:endParaRPr lang="nl-NL" dirty="0"/>
          </a:p>
          <a:p>
            <a:pPr marL="0" indent="0">
              <a:buNone/>
            </a:pPr>
            <a:r>
              <a:rPr lang="nl-NL" dirty="0"/>
              <a:t>Opties voor samenwerking met gemeenten:</a:t>
            </a:r>
          </a:p>
          <a:p>
            <a:pPr marL="342900" indent="-342900">
              <a:buAutoNum type="arabicParenR"/>
            </a:pPr>
            <a:r>
              <a:rPr lang="nl-NL" dirty="0"/>
              <a:t>Gemeente participeert risicodragend als aandeelhouder in de Ontwikkel BV</a:t>
            </a:r>
          </a:p>
          <a:p>
            <a:pPr marL="342900" indent="-342900">
              <a:buAutoNum type="arabicParenR"/>
            </a:pPr>
            <a:r>
              <a:rPr lang="nl-NL" dirty="0"/>
              <a:t>OHG-Impuls koopt, Gemeente verstrekt subsidie </a:t>
            </a:r>
          </a:p>
          <a:p>
            <a:pPr marL="342900" indent="-342900">
              <a:buAutoNum type="arabicParenR"/>
            </a:pPr>
            <a:endParaRPr lang="nl-NL" dirty="0"/>
          </a:p>
          <a:p>
            <a:pPr marL="0" indent="0">
              <a:buNone/>
            </a:pPr>
            <a:r>
              <a:rPr lang="nl-NL" dirty="0"/>
              <a:t>OHG Impuls en gemeente voeren werken samen aan de realisatie.</a:t>
            </a:r>
          </a:p>
          <a:p>
            <a:pPr marL="0" indent="0">
              <a:buNone/>
            </a:pPr>
            <a:endParaRPr lang="nl-NL" dirty="0"/>
          </a:p>
          <a:p>
            <a:pPr marL="0" indent="0">
              <a:buNone/>
            </a:pPr>
            <a:r>
              <a:rPr lang="nl-NL" i="1" dirty="0"/>
              <a:t>Gemeentelijke hefboom</a:t>
            </a:r>
          </a:p>
          <a:p>
            <a:pPr marL="0" indent="0">
              <a:buNone/>
            </a:pPr>
            <a:r>
              <a:rPr lang="nl-NL" dirty="0"/>
              <a:t>Om de OHG middelen optimaal te benutten, is mee investeren door gemeenten noodzakelijk</a:t>
            </a:r>
          </a:p>
        </p:txBody>
      </p:sp>
      <p:pic>
        <p:nvPicPr>
          <p:cNvPr id="5" name="Afbeelding 4">
            <a:extLst>
              <a:ext uri="{FF2B5EF4-FFF2-40B4-BE49-F238E27FC236}">
                <a16:creationId xmlns:a16="http://schemas.microsoft.com/office/drawing/2014/main" id="{06F76B68-9D0E-EA95-3460-06F64281CE64}"/>
              </a:ext>
            </a:extLst>
          </p:cNvPr>
          <p:cNvPicPr>
            <a:picLocks noChangeAspect="1"/>
          </p:cNvPicPr>
          <p:nvPr/>
        </p:nvPicPr>
        <p:blipFill>
          <a:blip r:embed="rId3"/>
          <a:stretch>
            <a:fillRect/>
          </a:stretch>
        </p:blipFill>
        <p:spPr>
          <a:xfrm>
            <a:off x="175480" y="196931"/>
            <a:ext cx="1445191" cy="1048089"/>
          </a:xfrm>
          <a:prstGeom prst="rect">
            <a:avLst/>
          </a:prstGeom>
        </p:spPr>
      </p:pic>
      <p:pic>
        <p:nvPicPr>
          <p:cNvPr id="14" name="Afbeelding 13">
            <a:extLst>
              <a:ext uri="{FF2B5EF4-FFF2-40B4-BE49-F238E27FC236}">
                <a16:creationId xmlns:a16="http://schemas.microsoft.com/office/drawing/2014/main" id="{B04095CB-F163-03BC-74B8-3EF6AAB3EF37}"/>
              </a:ext>
            </a:extLst>
          </p:cNvPr>
          <p:cNvPicPr>
            <a:picLocks noChangeAspect="1"/>
          </p:cNvPicPr>
          <p:nvPr/>
        </p:nvPicPr>
        <p:blipFill>
          <a:blip r:embed="rId4"/>
          <a:stretch>
            <a:fillRect/>
          </a:stretch>
        </p:blipFill>
        <p:spPr>
          <a:xfrm>
            <a:off x="1198524" y="5561219"/>
            <a:ext cx="9516824" cy="1113269"/>
          </a:xfrm>
          <a:prstGeom prst="rect">
            <a:avLst/>
          </a:prstGeom>
        </p:spPr>
      </p:pic>
    </p:spTree>
    <p:extLst>
      <p:ext uri="{BB962C8B-B14F-4D97-AF65-F5344CB8AC3E}">
        <p14:creationId xmlns:p14="http://schemas.microsoft.com/office/powerpoint/2010/main" val="2689820778"/>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Tijdelijke aanduiding voor inhoud 3">
            <a:extLst>
              <a:ext uri="{FF2B5EF4-FFF2-40B4-BE49-F238E27FC236}">
                <a16:creationId xmlns:a16="http://schemas.microsoft.com/office/drawing/2014/main" id="{462A1CFA-295D-A642-F0A6-3C98CD85A2DB}"/>
              </a:ext>
            </a:extLst>
          </p:cNvPr>
          <p:cNvPicPr>
            <a:picLocks noGrp="1" noChangeAspect="1"/>
          </p:cNvPicPr>
          <p:nvPr>
            <p:ph sz="half" idx="1"/>
          </p:nvPr>
        </p:nvPicPr>
        <p:blipFill rotWithShape="1">
          <a:blip r:embed="rId3" cstate="print">
            <a:extLst>
              <a:ext uri="{28A0092B-C50C-407E-A947-70E740481C1C}">
                <a14:useLocalDpi xmlns:a14="http://schemas.microsoft.com/office/drawing/2010/main" val="0"/>
              </a:ext>
            </a:extLst>
          </a:blip>
          <a:srcRect t="18616" b="18143"/>
          <a:stretch/>
        </p:blipFill>
        <p:spPr>
          <a:xfrm>
            <a:off x="6511353" y="3644283"/>
            <a:ext cx="6658251" cy="3213717"/>
          </a:xfrm>
        </p:spPr>
      </p:pic>
      <p:pic>
        <p:nvPicPr>
          <p:cNvPr id="12" name="Afbeelding 11">
            <a:extLst>
              <a:ext uri="{FF2B5EF4-FFF2-40B4-BE49-F238E27FC236}">
                <a16:creationId xmlns:a16="http://schemas.microsoft.com/office/drawing/2014/main" id="{441B8DD6-F992-898D-F56E-6793C7A14858}"/>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912" t="23710" r="1754" b="20975"/>
          <a:stretch/>
        </p:blipFill>
        <p:spPr>
          <a:xfrm>
            <a:off x="5849451" y="198469"/>
            <a:ext cx="7914664" cy="3373453"/>
          </a:xfrm>
          <a:prstGeom prst="rect">
            <a:avLst/>
          </a:prstGeom>
        </p:spPr>
      </p:pic>
      <p:pic>
        <p:nvPicPr>
          <p:cNvPr id="4" name="Afbeelding 10">
            <a:extLst>
              <a:ext uri="{FF2B5EF4-FFF2-40B4-BE49-F238E27FC236}">
                <a16:creationId xmlns:a16="http://schemas.microsoft.com/office/drawing/2014/main" id="{78BAFF81-FEF8-0AF3-54F6-DD0D077BADD7}"/>
              </a:ext>
            </a:extLst>
          </p:cNvPr>
          <p:cNvPicPr>
            <a:picLocks noChangeAspect="1"/>
          </p:cNvPicPr>
          <p:nvPr/>
        </p:nvPicPr>
        <p:blipFill>
          <a:blip r:embed="rId5"/>
          <a:stretch>
            <a:fillRect/>
          </a:stretch>
        </p:blipFill>
        <p:spPr>
          <a:xfrm>
            <a:off x="171645" y="198469"/>
            <a:ext cx="1444877" cy="1048603"/>
          </a:xfrm>
          <a:prstGeom prst="rect">
            <a:avLst/>
          </a:prstGeom>
        </p:spPr>
      </p:pic>
      <p:sp>
        <p:nvSpPr>
          <p:cNvPr id="5" name="Titel 1">
            <a:extLst>
              <a:ext uri="{FF2B5EF4-FFF2-40B4-BE49-F238E27FC236}">
                <a16:creationId xmlns:a16="http://schemas.microsoft.com/office/drawing/2014/main" id="{E604D4D9-0C40-B127-D3C9-C1858BB23FF6}"/>
              </a:ext>
            </a:extLst>
          </p:cNvPr>
          <p:cNvSpPr>
            <a:spLocks noGrp="1"/>
          </p:cNvSpPr>
          <p:nvPr>
            <p:ph type="title"/>
          </p:nvPr>
        </p:nvSpPr>
        <p:spPr>
          <a:xfrm>
            <a:off x="1919038" y="365126"/>
            <a:ext cx="9822975" cy="711700"/>
          </a:xfrm>
        </p:spPr>
        <p:txBody>
          <a:bodyPr/>
          <a:lstStyle/>
          <a:p>
            <a:r>
              <a:rPr lang="nl-NL" dirty="0"/>
              <a:t>Bedrijventerrein ‘de </a:t>
            </a:r>
            <a:r>
              <a:rPr lang="nl-NL" dirty="0" err="1"/>
              <a:t>Helhoek</a:t>
            </a:r>
            <a:r>
              <a:rPr lang="nl-NL" dirty="0"/>
              <a:t>’ </a:t>
            </a:r>
          </a:p>
        </p:txBody>
      </p:sp>
      <p:sp>
        <p:nvSpPr>
          <p:cNvPr id="7" name="Rechthoek 6">
            <a:extLst>
              <a:ext uri="{FF2B5EF4-FFF2-40B4-BE49-F238E27FC236}">
                <a16:creationId xmlns:a16="http://schemas.microsoft.com/office/drawing/2014/main" id="{44AFCD8D-3C64-C4E4-D858-CDD7342D1B1A}"/>
              </a:ext>
            </a:extLst>
          </p:cNvPr>
          <p:cNvSpPr/>
          <p:nvPr/>
        </p:nvSpPr>
        <p:spPr>
          <a:xfrm>
            <a:off x="1695635" y="0"/>
            <a:ext cx="4815718" cy="6902388"/>
          </a:xfrm>
          <a:prstGeom prst="rect">
            <a:avLst/>
          </a:prstGeom>
          <a:solidFill>
            <a:srgbClr val="007A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nl-NL" dirty="0"/>
          </a:p>
          <a:p>
            <a:endParaRPr lang="nl-NL" dirty="0"/>
          </a:p>
        </p:txBody>
      </p:sp>
      <p:sp>
        <p:nvSpPr>
          <p:cNvPr id="8" name="Tekstvak 7">
            <a:extLst>
              <a:ext uri="{FF2B5EF4-FFF2-40B4-BE49-F238E27FC236}">
                <a16:creationId xmlns:a16="http://schemas.microsoft.com/office/drawing/2014/main" id="{B10136E7-A08D-AD43-D5E2-20CBD374BBB6}"/>
              </a:ext>
            </a:extLst>
          </p:cNvPr>
          <p:cNvSpPr txBox="1"/>
          <p:nvPr/>
        </p:nvSpPr>
        <p:spPr>
          <a:xfrm>
            <a:off x="1839925" y="270540"/>
            <a:ext cx="4392301" cy="600164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nl-NL" sz="2400" b="1" i="0" u="none" strike="noStrike" kern="1200" cap="none" spc="0" normalizeH="0" baseline="0" noProof="0">
                <a:ln>
                  <a:noFill/>
                </a:ln>
                <a:solidFill>
                  <a:prstClr val="white"/>
                </a:solidFill>
                <a:effectLst/>
                <a:uLnTx/>
                <a:uFillTx/>
                <a:latin typeface="Arial"/>
                <a:ea typeface="+mn-ea"/>
                <a:cs typeface="+mn-cs"/>
              </a:rPr>
              <a:t>Bedrijventerrein</a:t>
            </a:r>
            <a:r>
              <a:rPr kumimoji="0" lang="nl-NL" sz="2000" b="1" i="0" u="none" strike="noStrike" kern="1200" cap="none" spc="0" normalizeH="0" baseline="0" noProof="0">
                <a:ln>
                  <a:noFill/>
                </a:ln>
                <a:solidFill>
                  <a:prstClr val="white"/>
                </a:solidFill>
                <a:effectLst/>
                <a:uLnTx/>
                <a:uFillTx/>
                <a:latin typeface="Arial"/>
                <a:ea typeface="+mn-ea"/>
                <a:cs typeface="+mn-cs"/>
              </a:rPr>
              <a:t> </a:t>
            </a:r>
            <a:r>
              <a:rPr kumimoji="0" lang="nl-NL" sz="2400" b="1" i="0" u="none" strike="noStrike" kern="1200" cap="none" spc="0" normalizeH="0" baseline="0" noProof="0">
                <a:ln>
                  <a:noFill/>
                </a:ln>
                <a:solidFill>
                  <a:prstClr val="white"/>
                </a:solidFill>
                <a:effectLst/>
                <a:uLnTx/>
                <a:uFillTx/>
                <a:latin typeface="Arial"/>
                <a:ea typeface="+mn-ea"/>
                <a:cs typeface="+mn-cs"/>
              </a:rPr>
              <a:t>‘de Helhoek’ </a:t>
            </a:r>
            <a:endParaRPr kumimoji="0" lang="nl-NL" sz="2000" b="1" i="0" u="none" strike="noStrike" kern="1200" cap="none" spc="0" normalizeH="0" baseline="0" noProof="0">
              <a:ln>
                <a:noFill/>
              </a:ln>
              <a:solidFill>
                <a:prstClr val="white"/>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Arial"/>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1800" b="0" i="0" u="none" strike="noStrike" kern="1200" cap="none" spc="0" normalizeH="0" baseline="0" noProof="0">
              <a:ln>
                <a:noFill/>
              </a:ln>
              <a:solidFill>
                <a:prstClr val="white"/>
              </a:solidFill>
              <a:effectLst/>
              <a:uLnTx/>
              <a:uFillTx/>
              <a:latin typeface="Arial"/>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800" b="0" i="0" u="none" strike="noStrike" kern="1200" cap="none" spc="0" normalizeH="0" baseline="0" noProof="0">
                <a:ln>
                  <a:noFill/>
                </a:ln>
                <a:solidFill>
                  <a:prstClr val="white"/>
                </a:solidFill>
                <a:effectLst/>
                <a:uLnTx/>
                <a:uFillTx/>
                <a:latin typeface="Arial"/>
                <a:ea typeface="+mn-ea"/>
                <a:cs typeface="+mn-cs"/>
              </a:rPr>
              <a:t>Verlaten researchgebouw</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800" b="0" i="0" u="none" strike="noStrike" kern="1200" cap="none" spc="0" normalizeH="0" baseline="0" noProof="0">
                <a:ln>
                  <a:noFill/>
                </a:ln>
                <a:solidFill>
                  <a:prstClr val="white"/>
                </a:solidFill>
                <a:effectLst/>
                <a:uLnTx/>
                <a:uFillTx/>
                <a:latin typeface="Arial"/>
                <a:ea typeface="+mn-ea"/>
                <a:cs typeface="+mn-cs"/>
              </a:rPr>
              <a:t>Veel criminaliteit / ondermijning</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800" b="0" i="0" u="none" strike="noStrike" kern="1200" cap="none" spc="0" normalizeH="0" baseline="0" noProof="0">
                <a:ln>
                  <a:noFill/>
                </a:ln>
                <a:solidFill>
                  <a:prstClr val="white"/>
                </a:solidFill>
                <a:effectLst/>
                <a:uLnTx/>
                <a:uFillTx/>
                <a:latin typeface="Arial"/>
                <a:ea typeface="+mn-ea"/>
                <a:cs typeface="+mn-cs"/>
              </a:rPr>
              <a:t>Grote saneringsopgave</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800" b="0" i="0" u="none" strike="noStrike" kern="1200" cap="none" spc="0" normalizeH="0" baseline="0" noProof="0">
                <a:ln>
                  <a:noFill/>
                </a:ln>
                <a:solidFill>
                  <a:prstClr val="white"/>
                </a:solidFill>
                <a:effectLst/>
                <a:uLnTx/>
                <a:uFillTx/>
                <a:latin typeface="Arial"/>
                <a:ea typeface="+mn-ea"/>
                <a:cs typeface="+mn-cs"/>
              </a:rPr>
              <a:t>Al 10 jaar geen ontwikkeling</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800" b="0" i="0" u="none" strike="noStrike" kern="1200" cap="none" spc="0" normalizeH="0" baseline="0" noProof="0">
                <a:ln>
                  <a:noFill/>
                </a:ln>
                <a:solidFill>
                  <a:prstClr val="white"/>
                </a:solidFill>
                <a:effectLst/>
                <a:uLnTx/>
                <a:uFillTx/>
                <a:latin typeface="Arial"/>
                <a:ea typeface="+mn-ea"/>
                <a:cs typeface="+mn-cs"/>
              </a:rPr>
              <a:t>Mate van ellende is groot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800" b="0" i="0" u="none" strike="noStrike" kern="1200" cap="none" spc="0" normalizeH="0" baseline="0" noProof="0">
                <a:ln>
                  <a:noFill/>
                </a:ln>
                <a:solidFill>
                  <a:prstClr val="white"/>
                </a:solidFill>
                <a:effectLst/>
                <a:uLnTx/>
                <a:uFillTx/>
                <a:latin typeface="Arial"/>
                <a:ea typeface="+mn-ea"/>
                <a:cs typeface="+mn-cs"/>
              </a:rPr>
              <a:t>Kansrijk voor regionale schuifruimte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a:ln>
                  <a:noFill/>
                </a:ln>
                <a:solidFill>
                  <a:prstClr val="white"/>
                </a:solidFill>
                <a:effectLst/>
                <a:uLnTx/>
                <a:uFillTx/>
                <a:latin typeface="Arial"/>
                <a:ea typeface="+mn-ea"/>
                <a:cs typeface="+mn-cs"/>
              </a:rPr>
              <a:t>Samen met gemeente oplossingen verkend, waaronder aankoop vanuit OHG-Impuls.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a:ln>
                  <a:noFill/>
                </a:ln>
                <a:solidFill>
                  <a:prstClr val="white"/>
                </a:solidFill>
                <a:effectLst/>
                <a:uLnTx/>
                <a:uFillTx/>
                <a:latin typeface="Arial"/>
                <a:ea typeface="+mn-ea"/>
                <a:cs typeface="+mn-cs"/>
              </a:rPr>
              <a:t>Aan kunnen bieden van schuifruimte biedt kansen voor bedrijfsverplaatsing en herontwikkeling elders.</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a:ln>
                  <a:noFill/>
                </a:ln>
                <a:solidFill>
                  <a:prstClr val="white"/>
                </a:solidFill>
                <a:effectLst/>
                <a:uLnTx/>
                <a:uFillTx/>
                <a:latin typeface="Arial"/>
                <a:ea typeface="+mn-ea"/>
                <a:cs typeface="+mn-cs"/>
              </a:rPr>
              <a:t>Alternatieve oplossing in combinatie met ontwikkeling nabij gelegen terrein, biedt mogelijkheden voor verevening.</a:t>
            </a:r>
            <a:endParaRPr kumimoji="0" lang="nl-NL" sz="1800" b="0" i="0" u="none" strike="noStrike" kern="1200" cap="none" spc="0" normalizeH="0" baseline="0" noProof="0" dirty="0">
              <a:ln>
                <a:noFill/>
              </a:ln>
              <a:solidFill>
                <a:prstClr val="white"/>
              </a:solidFill>
              <a:effectLst/>
              <a:uLnTx/>
              <a:uFillTx/>
              <a:latin typeface="Arial"/>
              <a:ea typeface="+mn-ea"/>
              <a:cs typeface="+mn-cs"/>
            </a:endParaRPr>
          </a:p>
        </p:txBody>
      </p:sp>
    </p:spTree>
    <p:extLst>
      <p:ext uri="{BB962C8B-B14F-4D97-AF65-F5344CB8AC3E}">
        <p14:creationId xmlns:p14="http://schemas.microsoft.com/office/powerpoint/2010/main" val="2571483759"/>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jdelijke aanduiding voor afbeelding 12">
            <a:extLst>
              <a:ext uri="{FF2B5EF4-FFF2-40B4-BE49-F238E27FC236}">
                <a16:creationId xmlns:a16="http://schemas.microsoft.com/office/drawing/2014/main" id="{EDDEE141-6D6F-4C3C-A938-19487BE6E3D7}"/>
              </a:ext>
            </a:extLst>
          </p:cNvPr>
          <p:cNvSpPr>
            <a:spLocks noGrp="1"/>
          </p:cNvSpPr>
          <p:nvPr>
            <p:ph type="pic" sz="quarter" idx="11"/>
          </p:nvPr>
        </p:nvSpPr>
        <p:spPr/>
        <p:txBody>
          <a:bodyPr/>
          <a:lstStyle/>
          <a:p>
            <a:endParaRPr lang="nl-NL"/>
          </a:p>
        </p:txBody>
      </p:sp>
      <p:pic>
        <p:nvPicPr>
          <p:cNvPr id="17" name="Afbeelding 16">
            <a:extLst>
              <a:ext uri="{FF2B5EF4-FFF2-40B4-BE49-F238E27FC236}">
                <a16:creationId xmlns:a16="http://schemas.microsoft.com/office/drawing/2014/main" id="{BD592D93-342F-437D-A44C-BCC595C3582F}"/>
              </a:ext>
            </a:extLst>
          </p:cNvPr>
          <p:cNvPicPr>
            <a:picLocks noChangeAspect="1"/>
          </p:cNvPicPr>
          <p:nvPr/>
        </p:nvPicPr>
        <p:blipFill rotWithShape="1">
          <a:blip r:embed="rId3"/>
          <a:srcRect l="101" r="99"/>
          <a:stretch/>
        </p:blipFill>
        <p:spPr>
          <a:xfrm>
            <a:off x="7061200" y="0"/>
            <a:ext cx="5130800" cy="6858000"/>
          </a:xfrm>
          <a:prstGeom prst="rect">
            <a:avLst/>
          </a:prstGeom>
        </p:spPr>
      </p:pic>
      <p:sp>
        <p:nvSpPr>
          <p:cNvPr id="21" name="Titel 2">
            <a:extLst>
              <a:ext uri="{FF2B5EF4-FFF2-40B4-BE49-F238E27FC236}">
                <a16:creationId xmlns:a16="http://schemas.microsoft.com/office/drawing/2014/main" id="{12F166AD-4A5C-4459-9A7F-50B14E2D5BC4}"/>
              </a:ext>
            </a:extLst>
          </p:cNvPr>
          <p:cNvSpPr txBox="1">
            <a:spLocks/>
          </p:cNvSpPr>
          <p:nvPr/>
        </p:nvSpPr>
        <p:spPr>
          <a:xfrm>
            <a:off x="1509284" y="292768"/>
            <a:ext cx="5551916" cy="85407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2600" b="1" i="0" kern="1200" baseline="0">
                <a:solidFill>
                  <a:srgbClr val="005578"/>
                </a:solidFill>
                <a:latin typeface="Arial" panose="020B0604020202020204" pitchFamily="34" charset="0"/>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lang="nl-NL" dirty="0"/>
              <a:t>Perspectieffonds Gelderland</a:t>
            </a:r>
            <a:endParaRPr kumimoji="0" lang="nl-NL" sz="2600" b="1" i="0" u="none" strike="noStrike" kern="1200" cap="none" spc="0" normalizeH="0" baseline="0" noProof="0" dirty="0">
              <a:ln>
                <a:noFill/>
              </a:ln>
              <a:solidFill>
                <a:srgbClr val="005578"/>
              </a:solidFill>
              <a:effectLst/>
              <a:uLnTx/>
              <a:uFillTx/>
              <a:latin typeface="Arial" panose="020B0604020202020204" pitchFamily="34" charset="0"/>
              <a:ea typeface="+mj-ea"/>
              <a:cs typeface="+mj-cs"/>
            </a:endParaRPr>
          </a:p>
        </p:txBody>
      </p:sp>
      <p:sp>
        <p:nvSpPr>
          <p:cNvPr id="5" name="Tijdelijke aanduiding voor tekst 3">
            <a:extLst>
              <a:ext uri="{FF2B5EF4-FFF2-40B4-BE49-F238E27FC236}">
                <a16:creationId xmlns:a16="http://schemas.microsoft.com/office/drawing/2014/main" id="{A75C350D-4DF9-CCA8-6DA1-3EBB999AE5E9}"/>
              </a:ext>
            </a:extLst>
          </p:cNvPr>
          <p:cNvSpPr>
            <a:spLocks noGrp="1"/>
          </p:cNvSpPr>
          <p:nvPr>
            <p:ph type="body" sz="quarter" idx="12"/>
          </p:nvPr>
        </p:nvSpPr>
        <p:spPr>
          <a:xfrm>
            <a:off x="1514475" y="1409700"/>
            <a:ext cx="5338712" cy="4927600"/>
          </a:xfrm>
        </p:spPr>
        <p:txBody>
          <a:bodyPr/>
          <a:lstStyle/>
          <a:p>
            <a:endParaRPr lang="nl-NL" sz="1800" dirty="0">
              <a:effectLst/>
              <a:latin typeface="Arial" panose="020B0604020202020204" pitchFamily="34" charset="0"/>
              <a:ea typeface="Calibri" panose="020F0502020204030204" pitchFamily="34" charset="0"/>
              <a:cs typeface="Times New Roman" panose="02020603050405020304" pitchFamily="18" charset="0"/>
            </a:endParaRPr>
          </a:p>
          <a:p>
            <a:r>
              <a:rPr lang="nl-NL" sz="1800" dirty="0">
                <a:effectLst/>
                <a:latin typeface="Arial" panose="020B0604020202020204" pitchFamily="34" charset="0"/>
                <a:ea typeface="Calibri" panose="020F0502020204030204" pitchFamily="34" charset="0"/>
                <a:cs typeface="Times New Roman" panose="02020603050405020304" pitchFamily="18" charset="0"/>
              </a:rPr>
              <a:t>Door de </a:t>
            </a:r>
            <a:r>
              <a:rPr lang="nl-NL" sz="1800" b="1" dirty="0">
                <a:effectLst/>
                <a:latin typeface="Arial" panose="020B0604020202020204" pitchFamily="34" charset="0"/>
                <a:ea typeface="Calibri" panose="020F0502020204030204" pitchFamily="34" charset="0"/>
                <a:cs typeface="Times New Roman" panose="02020603050405020304" pitchFamily="18" charset="0"/>
              </a:rPr>
              <a:t>complexiteit van de transities </a:t>
            </a:r>
            <a:r>
              <a:rPr lang="nl-NL" sz="1800" dirty="0">
                <a:effectLst/>
                <a:latin typeface="Arial" panose="020B0604020202020204" pitchFamily="34" charset="0"/>
                <a:ea typeface="Calibri" panose="020F0502020204030204" pitchFamily="34" charset="0"/>
                <a:cs typeface="Times New Roman" panose="02020603050405020304" pitchFamily="18" charset="0"/>
              </a:rPr>
              <a:t>is de markt terughoudend om nieuwe ideeën op te pakken en uit te werken tot businesscases. </a:t>
            </a:r>
          </a:p>
          <a:p>
            <a:r>
              <a:rPr lang="nl-NL" sz="1800" dirty="0">
                <a:effectLst/>
                <a:latin typeface="Arial" panose="020B0604020202020204" pitchFamily="34" charset="0"/>
                <a:ea typeface="Calibri" panose="020F0502020204030204" pitchFamily="34" charset="0"/>
                <a:cs typeface="Times New Roman" panose="02020603050405020304" pitchFamily="18" charset="0"/>
              </a:rPr>
              <a:t>Met de </a:t>
            </a:r>
            <a:r>
              <a:rPr lang="nl-NL" sz="1800" b="1" dirty="0">
                <a:effectLst/>
                <a:latin typeface="Arial" panose="020B0604020202020204" pitchFamily="34" charset="0"/>
                <a:ea typeface="Calibri" panose="020F0502020204030204" pitchFamily="34" charset="0"/>
                <a:cs typeface="Times New Roman" panose="02020603050405020304" pitchFamily="18" charset="0"/>
              </a:rPr>
              <a:t>langjarige integrale aanpak </a:t>
            </a:r>
            <a:r>
              <a:rPr lang="nl-NL" sz="1800" dirty="0">
                <a:effectLst/>
                <a:latin typeface="Arial" panose="020B0604020202020204" pitchFamily="34" charset="0"/>
                <a:ea typeface="Calibri" panose="020F0502020204030204" pitchFamily="34" charset="0"/>
                <a:cs typeface="Times New Roman" panose="02020603050405020304" pitchFamily="18" charset="0"/>
              </a:rPr>
              <a:t>van Perspectieffonds Gelderland tonen de provincie Gelderland en Oost NL, samen met hun partners, aan dat het wél kan. </a:t>
            </a:r>
          </a:p>
          <a:p>
            <a:r>
              <a:rPr lang="nl-NL" sz="1800" dirty="0">
                <a:effectLst/>
                <a:latin typeface="Arial" panose="020B0604020202020204" pitchFamily="34" charset="0"/>
                <a:ea typeface="Calibri" panose="020F0502020204030204" pitchFamily="34" charset="0"/>
                <a:cs typeface="Times New Roman" panose="02020603050405020304" pitchFamily="18" charset="0"/>
              </a:rPr>
              <a:t>Dat doen we door </a:t>
            </a:r>
            <a:r>
              <a:rPr lang="nl-NL" sz="1800" b="1" dirty="0">
                <a:effectLst/>
                <a:latin typeface="Arial" panose="020B0604020202020204" pitchFamily="34" charset="0"/>
                <a:ea typeface="Calibri" panose="020F0502020204030204" pitchFamily="34" charset="0"/>
                <a:cs typeface="Times New Roman" panose="02020603050405020304" pitchFamily="18" charset="0"/>
              </a:rPr>
              <a:t>initiatief</a:t>
            </a:r>
            <a:r>
              <a:rPr lang="nl-NL" sz="1800" dirty="0">
                <a:effectLst/>
                <a:latin typeface="Arial" panose="020B0604020202020204" pitchFamily="34" charset="0"/>
                <a:ea typeface="Calibri" panose="020F0502020204030204" pitchFamily="34" charset="0"/>
                <a:cs typeface="Times New Roman" panose="02020603050405020304" pitchFamily="18" charset="0"/>
              </a:rPr>
              <a:t> te nemen, partijen aan elkaar te </a:t>
            </a:r>
            <a:r>
              <a:rPr lang="nl-NL" sz="1800" b="1" dirty="0">
                <a:effectLst/>
                <a:latin typeface="Arial" panose="020B0604020202020204" pitchFamily="34" charset="0"/>
                <a:ea typeface="Calibri" panose="020F0502020204030204" pitchFamily="34" charset="0"/>
                <a:cs typeface="Times New Roman" panose="02020603050405020304" pitchFamily="18" charset="0"/>
              </a:rPr>
              <a:t>verbinden</a:t>
            </a:r>
            <a:r>
              <a:rPr lang="nl-NL" sz="1800" dirty="0">
                <a:effectLst/>
                <a:latin typeface="Arial" panose="020B0604020202020204" pitchFamily="34" charset="0"/>
                <a:ea typeface="Calibri" panose="020F0502020204030204" pitchFamily="34" charset="0"/>
                <a:cs typeface="Times New Roman" panose="02020603050405020304" pitchFamily="18" charset="0"/>
              </a:rPr>
              <a:t>, </a:t>
            </a:r>
            <a:r>
              <a:rPr lang="nl-NL" sz="1800" b="1" dirty="0">
                <a:effectLst/>
                <a:latin typeface="Arial" panose="020B0604020202020204" pitchFamily="34" charset="0"/>
                <a:ea typeface="Calibri" panose="020F0502020204030204" pitchFamily="34" charset="0"/>
                <a:cs typeface="Times New Roman" panose="02020603050405020304" pitchFamily="18" charset="0"/>
              </a:rPr>
              <a:t>denkkracht</a:t>
            </a:r>
            <a:r>
              <a:rPr lang="nl-NL" sz="1800" dirty="0">
                <a:effectLst/>
                <a:latin typeface="Arial" panose="020B0604020202020204" pitchFamily="34" charset="0"/>
                <a:ea typeface="Calibri" panose="020F0502020204030204" pitchFamily="34" charset="0"/>
                <a:cs typeface="Times New Roman" panose="02020603050405020304" pitchFamily="18" charset="0"/>
              </a:rPr>
              <a:t> in te zetten, </a:t>
            </a:r>
            <a:r>
              <a:rPr lang="nl-NL" sz="1800" b="1" dirty="0">
                <a:effectLst/>
                <a:latin typeface="Arial" panose="020B0604020202020204" pitchFamily="34" charset="0"/>
                <a:ea typeface="Calibri" panose="020F0502020204030204" pitchFamily="34" charset="0"/>
                <a:cs typeface="Times New Roman" panose="02020603050405020304" pitchFamily="18" charset="0"/>
              </a:rPr>
              <a:t>regie</a:t>
            </a:r>
            <a:r>
              <a:rPr lang="nl-NL" sz="1800" dirty="0">
                <a:effectLst/>
                <a:latin typeface="Arial" panose="020B0604020202020204" pitchFamily="34" charset="0"/>
                <a:ea typeface="Calibri" panose="020F0502020204030204" pitchFamily="34" charset="0"/>
                <a:cs typeface="Times New Roman" panose="02020603050405020304" pitchFamily="18" charset="0"/>
              </a:rPr>
              <a:t> te voeren en </a:t>
            </a:r>
            <a:r>
              <a:rPr lang="nl-NL" sz="1800" b="1" dirty="0">
                <a:effectLst/>
                <a:latin typeface="Arial" panose="020B0604020202020204" pitchFamily="34" charset="0"/>
                <a:ea typeface="Calibri" panose="020F0502020204030204" pitchFamily="34" charset="0"/>
                <a:cs typeface="Times New Roman" panose="02020603050405020304" pitchFamily="18" charset="0"/>
              </a:rPr>
              <a:t>publiek ondernemerschap </a:t>
            </a:r>
            <a:r>
              <a:rPr lang="nl-NL" sz="1800" dirty="0">
                <a:effectLst/>
                <a:latin typeface="Arial" panose="020B0604020202020204" pitchFamily="34" charset="0"/>
                <a:ea typeface="Calibri" panose="020F0502020204030204" pitchFamily="34" charset="0"/>
                <a:cs typeface="Times New Roman" panose="02020603050405020304" pitchFamily="18" charset="0"/>
              </a:rPr>
              <a:t>te tonen. </a:t>
            </a:r>
          </a:p>
          <a:p>
            <a:r>
              <a:rPr lang="nl-NL" dirty="0">
                <a:ea typeface="Calibri" panose="020F0502020204030204" pitchFamily="34" charset="0"/>
                <a:cs typeface="Times New Roman" panose="02020603050405020304" pitchFamily="18" charset="0"/>
              </a:rPr>
              <a:t>Omvang van het fonds is € 200 miljoen.</a:t>
            </a:r>
            <a:endParaRPr lang="nl-NL" sz="1600" dirty="0"/>
          </a:p>
        </p:txBody>
      </p:sp>
    </p:spTree>
    <p:extLst>
      <p:ext uri="{BB962C8B-B14F-4D97-AF65-F5344CB8AC3E}">
        <p14:creationId xmlns:p14="http://schemas.microsoft.com/office/powerpoint/2010/main" val="3451168221"/>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4AB5A3-C7C7-54DD-EDC9-6161F60CEFB9}"/>
            </a:ext>
          </a:extLst>
        </p:cNvPr>
        <p:cNvGrpSpPr/>
        <p:nvPr/>
      </p:nvGrpSpPr>
      <p:grpSpPr>
        <a:xfrm>
          <a:off x="0" y="0"/>
          <a:ext cx="0" cy="0"/>
          <a:chOff x="0" y="0"/>
          <a:chExt cx="0" cy="0"/>
        </a:xfrm>
      </p:grpSpPr>
      <p:sp>
        <p:nvSpPr>
          <p:cNvPr id="5" name="Titel 4">
            <a:extLst>
              <a:ext uri="{FF2B5EF4-FFF2-40B4-BE49-F238E27FC236}">
                <a16:creationId xmlns:a16="http://schemas.microsoft.com/office/drawing/2014/main" id="{2379FC59-4B14-C020-10FD-01FE78086456}"/>
              </a:ext>
            </a:extLst>
          </p:cNvPr>
          <p:cNvSpPr>
            <a:spLocks noGrp="1"/>
          </p:cNvSpPr>
          <p:nvPr>
            <p:ph type="title"/>
          </p:nvPr>
        </p:nvSpPr>
        <p:spPr/>
        <p:txBody>
          <a:bodyPr/>
          <a:lstStyle/>
          <a:p>
            <a:r>
              <a:rPr lang="nl-NL" dirty="0">
                <a:latin typeface="Arial"/>
                <a:cs typeface="Arial"/>
              </a:rPr>
              <a:t>Perspectieffonds Gelderland (PFG)</a:t>
            </a:r>
            <a:endParaRPr lang="nl-NL" dirty="0"/>
          </a:p>
        </p:txBody>
      </p:sp>
      <p:sp>
        <p:nvSpPr>
          <p:cNvPr id="6" name="Tijdelijke aanduiding voor tekst 5">
            <a:extLst>
              <a:ext uri="{FF2B5EF4-FFF2-40B4-BE49-F238E27FC236}">
                <a16:creationId xmlns:a16="http://schemas.microsoft.com/office/drawing/2014/main" id="{9B7FB136-1A61-95E4-CCFF-F2855D94ABD9}"/>
              </a:ext>
            </a:extLst>
          </p:cNvPr>
          <p:cNvSpPr>
            <a:spLocks noGrp="1"/>
          </p:cNvSpPr>
          <p:nvPr>
            <p:ph type="body" sz="quarter" idx="10"/>
          </p:nvPr>
        </p:nvSpPr>
        <p:spPr/>
        <p:txBody>
          <a:bodyPr lIns="91440" tIns="45720" rIns="91440" bIns="45720" anchor="t"/>
          <a:lstStyle/>
          <a:p>
            <a:endParaRPr lang="nl-NL">
              <a:cs typeface="Arial"/>
            </a:endParaRPr>
          </a:p>
          <a:p>
            <a:endParaRPr lang="nl-NL"/>
          </a:p>
        </p:txBody>
      </p:sp>
      <p:pic>
        <p:nvPicPr>
          <p:cNvPr id="4" name="Picture 3">
            <a:extLst>
              <a:ext uri="{FF2B5EF4-FFF2-40B4-BE49-F238E27FC236}">
                <a16:creationId xmlns:a16="http://schemas.microsoft.com/office/drawing/2014/main" id="{2C5EE09E-D8A7-AB95-88C2-13BA6099E6FC}"/>
              </a:ext>
            </a:extLst>
          </p:cNvPr>
          <p:cNvPicPr>
            <a:picLocks noChangeAspect="1"/>
          </p:cNvPicPr>
          <p:nvPr/>
        </p:nvPicPr>
        <p:blipFill>
          <a:blip r:embed="rId2"/>
          <a:stretch>
            <a:fillRect/>
          </a:stretch>
        </p:blipFill>
        <p:spPr>
          <a:xfrm>
            <a:off x="1214034" y="1153564"/>
            <a:ext cx="8259306" cy="4144042"/>
          </a:xfrm>
          <a:prstGeom prst="rect">
            <a:avLst/>
          </a:prstGeom>
        </p:spPr>
      </p:pic>
      <p:pic>
        <p:nvPicPr>
          <p:cNvPr id="7" name="Picture 6">
            <a:extLst>
              <a:ext uri="{FF2B5EF4-FFF2-40B4-BE49-F238E27FC236}">
                <a16:creationId xmlns:a16="http://schemas.microsoft.com/office/drawing/2014/main" id="{8EA333FF-A023-CD18-AB89-0053AD3D0A16}"/>
              </a:ext>
            </a:extLst>
          </p:cNvPr>
          <p:cNvPicPr>
            <a:picLocks noChangeAspect="1"/>
          </p:cNvPicPr>
          <p:nvPr/>
        </p:nvPicPr>
        <p:blipFill>
          <a:blip r:embed="rId3"/>
          <a:stretch>
            <a:fillRect/>
          </a:stretch>
        </p:blipFill>
        <p:spPr>
          <a:xfrm>
            <a:off x="1212903" y="4953403"/>
            <a:ext cx="3295650" cy="1381125"/>
          </a:xfrm>
          <a:prstGeom prst="rect">
            <a:avLst/>
          </a:prstGeom>
        </p:spPr>
      </p:pic>
      <p:pic>
        <p:nvPicPr>
          <p:cNvPr id="8" name="Picture 7">
            <a:extLst>
              <a:ext uri="{FF2B5EF4-FFF2-40B4-BE49-F238E27FC236}">
                <a16:creationId xmlns:a16="http://schemas.microsoft.com/office/drawing/2014/main" id="{20B8B6E9-6F01-6EBB-BA6F-DDE2E3044645}"/>
              </a:ext>
            </a:extLst>
          </p:cNvPr>
          <p:cNvPicPr>
            <a:picLocks noChangeAspect="1"/>
          </p:cNvPicPr>
          <p:nvPr/>
        </p:nvPicPr>
        <p:blipFill>
          <a:blip r:embed="rId4"/>
          <a:stretch>
            <a:fillRect/>
          </a:stretch>
        </p:blipFill>
        <p:spPr>
          <a:xfrm>
            <a:off x="4495477" y="4955422"/>
            <a:ext cx="3924300" cy="1428750"/>
          </a:xfrm>
          <a:prstGeom prst="rect">
            <a:avLst/>
          </a:prstGeom>
        </p:spPr>
      </p:pic>
      <p:pic>
        <p:nvPicPr>
          <p:cNvPr id="2" name="Afbeelding 10">
            <a:extLst>
              <a:ext uri="{FF2B5EF4-FFF2-40B4-BE49-F238E27FC236}">
                <a16:creationId xmlns:a16="http://schemas.microsoft.com/office/drawing/2014/main" id="{67F64F99-7A04-B39F-71CF-D01A891DF27A}"/>
              </a:ext>
            </a:extLst>
          </p:cNvPr>
          <p:cNvPicPr>
            <a:picLocks noChangeAspect="1"/>
          </p:cNvPicPr>
          <p:nvPr/>
        </p:nvPicPr>
        <p:blipFill>
          <a:blip r:embed="rId5"/>
          <a:stretch>
            <a:fillRect/>
          </a:stretch>
        </p:blipFill>
        <p:spPr>
          <a:xfrm>
            <a:off x="10354333" y="231557"/>
            <a:ext cx="1444877" cy="1048603"/>
          </a:xfrm>
          <a:prstGeom prst="rect">
            <a:avLst/>
          </a:prstGeom>
        </p:spPr>
      </p:pic>
    </p:spTree>
    <p:extLst>
      <p:ext uri="{BB962C8B-B14F-4D97-AF65-F5344CB8AC3E}">
        <p14:creationId xmlns:p14="http://schemas.microsoft.com/office/powerpoint/2010/main" val="2830779515"/>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hoek 2">
            <a:extLst>
              <a:ext uri="{FF2B5EF4-FFF2-40B4-BE49-F238E27FC236}">
                <a16:creationId xmlns:a16="http://schemas.microsoft.com/office/drawing/2014/main" id="{57D3B39E-AEE3-42FE-AE85-A1CEFFF80C21}"/>
              </a:ext>
            </a:extLst>
          </p:cNvPr>
          <p:cNvSpPr/>
          <p:nvPr/>
        </p:nvSpPr>
        <p:spPr>
          <a:xfrm>
            <a:off x="1692441" y="0"/>
            <a:ext cx="5368757" cy="6858000"/>
          </a:xfrm>
          <a:prstGeom prst="rect">
            <a:avLst/>
          </a:prstGeom>
          <a:solidFill>
            <a:srgbClr val="007A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Arial"/>
              <a:ea typeface="+mn-ea"/>
              <a:cs typeface="+mn-cs"/>
            </a:endParaRPr>
          </a:p>
        </p:txBody>
      </p:sp>
      <p:sp>
        <p:nvSpPr>
          <p:cNvPr id="2" name="Titel 1">
            <a:extLst>
              <a:ext uri="{FF2B5EF4-FFF2-40B4-BE49-F238E27FC236}">
                <a16:creationId xmlns:a16="http://schemas.microsoft.com/office/drawing/2014/main" id="{ED6223C3-490D-4405-BF35-181E3461034F}"/>
              </a:ext>
            </a:extLst>
          </p:cNvPr>
          <p:cNvSpPr>
            <a:spLocks noGrp="1"/>
          </p:cNvSpPr>
          <p:nvPr>
            <p:ph type="title"/>
          </p:nvPr>
        </p:nvSpPr>
        <p:spPr>
          <a:xfrm>
            <a:off x="1919039" y="365126"/>
            <a:ext cx="4767512" cy="711700"/>
          </a:xfrm>
        </p:spPr>
        <p:txBody>
          <a:bodyPr>
            <a:normAutofit/>
          </a:bodyPr>
          <a:lstStyle/>
          <a:p>
            <a:r>
              <a:rPr lang="nl-NL" dirty="0">
                <a:solidFill>
                  <a:schemeClr val="bg1"/>
                </a:solidFill>
              </a:rPr>
              <a:t>Arnhems Buiten</a:t>
            </a:r>
            <a:endParaRPr lang="nl-NL" dirty="0">
              <a:solidFill>
                <a:schemeClr val="bg1"/>
              </a:solidFill>
              <a:cs typeface="Arial"/>
            </a:endParaRPr>
          </a:p>
        </p:txBody>
      </p:sp>
      <p:sp>
        <p:nvSpPr>
          <p:cNvPr id="7" name="Tijdelijke aanduiding voor tekst 3">
            <a:extLst>
              <a:ext uri="{FF2B5EF4-FFF2-40B4-BE49-F238E27FC236}">
                <a16:creationId xmlns:a16="http://schemas.microsoft.com/office/drawing/2014/main" id="{9ED4D72D-87DB-4825-AC12-19022BE07169}"/>
              </a:ext>
            </a:extLst>
          </p:cNvPr>
          <p:cNvSpPr txBox="1">
            <a:spLocks/>
          </p:cNvSpPr>
          <p:nvPr/>
        </p:nvSpPr>
        <p:spPr>
          <a:xfrm>
            <a:off x="1919039" y="1259304"/>
            <a:ext cx="4906877" cy="5005138"/>
          </a:xfrm>
          <a:prstGeom prst="rect">
            <a:avLst/>
          </a:prstGeom>
        </p:spPr>
        <p:txBody>
          <a:bodyPr anchor="t"/>
          <a:lstStyle>
            <a:lvl1pPr marL="196846" indent="-196846" algn="l" defTabSz="914377" rtl="0" eaLnBrk="1" latinLnBrk="0" hangingPunct="1">
              <a:lnSpc>
                <a:spcPct val="120000"/>
              </a:lnSpc>
              <a:spcBef>
                <a:spcPts val="0"/>
              </a:spcBef>
              <a:buFont typeface="Arial" panose="020B0604020202020204" pitchFamily="34" charset="0"/>
              <a:buChar char="•"/>
              <a:defRPr sz="1800" kern="1200">
                <a:solidFill>
                  <a:schemeClr val="accent1"/>
                </a:solidFill>
                <a:latin typeface="+mn-lt"/>
                <a:ea typeface="+mn-ea"/>
                <a:cs typeface="+mn-cs"/>
              </a:defRPr>
            </a:lvl1pPr>
            <a:lvl2pPr marL="395278" indent="-197995" algn="l" defTabSz="395990" rtl="0" eaLnBrk="1" latinLnBrk="0" hangingPunct="1">
              <a:lnSpc>
                <a:spcPct val="120000"/>
              </a:lnSpc>
              <a:spcBef>
                <a:spcPts val="0"/>
              </a:spcBef>
              <a:buFont typeface="Arial" panose="020B0604020202020204" pitchFamily="34" charset="0"/>
              <a:buChar char="•"/>
              <a:defRPr sz="1600" kern="1200">
                <a:solidFill>
                  <a:schemeClr val="accent1"/>
                </a:solidFill>
                <a:latin typeface="+mn-lt"/>
                <a:ea typeface="+mn-ea"/>
                <a:cs typeface="+mn-cs"/>
              </a:defRPr>
            </a:lvl2pPr>
            <a:lvl3pPr marL="593985" indent="-197995" algn="l" defTabSz="914377" rtl="0" eaLnBrk="1" latinLnBrk="0" hangingPunct="1">
              <a:lnSpc>
                <a:spcPct val="120000"/>
              </a:lnSpc>
              <a:spcBef>
                <a:spcPts val="0"/>
              </a:spcBef>
              <a:buFont typeface="Arial" panose="020B0604020202020204" pitchFamily="34" charset="0"/>
              <a:buChar char="•"/>
              <a:defRPr sz="1400" kern="1200">
                <a:solidFill>
                  <a:schemeClr val="accent1"/>
                </a:solidFill>
                <a:latin typeface="+mn-lt"/>
                <a:ea typeface="+mn-ea"/>
                <a:cs typeface="+mn-cs"/>
              </a:defRPr>
            </a:lvl3pPr>
            <a:lvl4pPr marL="791980" indent="-197995" algn="l" defTabSz="914377" rtl="0" eaLnBrk="1" latinLnBrk="0" hangingPunct="1">
              <a:lnSpc>
                <a:spcPct val="120000"/>
              </a:lnSpc>
              <a:spcBef>
                <a:spcPts val="0"/>
              </a:spcBef>
              <a:buFont typeface="Arial" panose="020B0604020202020204" pitchFamily="34" charset="0"/>
              <a:buChar char="•"/>
              <a:defRPr sz="1200" kern="1200">
                <a:solidFill>
                  <a:schemeClr val="accent1"/>
                </a:solidFill>
                <a:latin typeface="+mn-lt"/>
                <a:ea typeface="+mn-ea"/>
                <a:cs typeface="+mn-cs"/>
              </a:defRPr>
            </a:lvl4pPr>
            <a:lvl5pPr marL="989975" indent="-197995" algn="l" defTabSz="914377" rtl="0" eaLnBrk="1" latinLnBrk="0" hangingPunct="1">
              <a:lnSpc>
                <a:spcPct val="120000"/>
              </a:lnSpc>
              <a:spcBef>
                <a:spcPts val="0"/>
              </a:spcBef>
              <a:buFont typeface="Arial" panose="020B0604020202020204" pitchFamily="34" charset="0"/>
              <a:buChar char="•"/>
              <a:defRPr sz="1200" kern="1200">
                <a:solidFill>
                  <a:schemeClr val="accen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96846" marR="0" lvl="0" indent="-196846" algn="l" defTabSz="914377" rtl="0" eaLnBrk="1" fontAlgn="auto" latinLnBrk="0" hangingPunct="1">
              <a:lnSpc>
                <a:spcPct val="120000"/>
              </a:lnSpc>
              <a:spcBef>
                <a:spcPts val="0"/>
              </a:spcBef>
              <a:spcAft>
                <a:spcPts val="0"/>
              </a:spcAft>
              <a:buClrTx/>
              <a:buSzTx/>
              <a:buFontTx/>
              <a:buChar char="-"/>
              <a:tabLst/>
              <a:defRPr/>
            </a:pPr>
            <a:r>
              <a:rPr kumimoji="0" lang="nl-NL" sz="1800" b="0" i="0" u="none" strike="noStrike" kern="1200" cap="none" spc="0" normalizeH="0" baseline="0" noProof="0" dirty="0">
                <a:ln>
                  <a:noFill/>
                </a:ln>
                <a:solidFill>
                  <a:prstClr val="white"/>
                </a:solidFill>
                <a:effectLst/>
                <a:uLnTx/>
                <a:uFillTx/>
                <a:latin typeface="Arial"/>
                <a:ea typeface="+mn-lt"/>
                <a:cs typeface="Arial"/>
              </a:rPr>
              <a:t>20.452 m2 gebouwen (10.000 m2 kantoor);</a:t>
            </a:r>
          </a:p>
          <a:p>
            <a:pPr marL="196846" marR="0" lvl="0" indent="-196846" algn="l" defTabSz="914377" rtl="0" eaLnBrk="1" fontAlgn="auto" latinLnBrk="0" hangingPunct="1">
              <a:lnSpc>
                <a:spcPct val="120000"/>
              </a:lnSpc>
              <a:spcBef>
                <a:spcPts val="0"/>
              </a:spcBef>
              <a:spcAft>
                <a:spcPts val="0"/>
              </a:spcAft>
              <a:buClrTx/>
              <a:buSzTx/>
              <a:buFontTx/>
              <a:buChar char="-"/>
              <a:tabLst/>
              <a:defRPr/>
            </a:pPr>
            <a:r>
              <a:rPr kumimoji="0" lang="nl-NL" sz="1800" b="0" i="0" u="none" strike="noStrike" kern="1200" cap="none" spc="0" normalizeH="0" baseline="0" noProof="0" dirty="0">
                <a:ln>
                  <a:noFill/>
                </a:ln>
                <a:solidFill>
                  <a:prstClr val="white"/>
                </a:solidFill>
                <a:effectLst/>
                <a:uLnTx/>
                <a:uFillTx/>
                <a:latin typeface="Arial"/>
                <a:ea typeface="+mn-lt"/>
                <a:cs typeface="Arial"/>
              </a:rPr>
              <a:t>Het park is een rijksmonument;</a:t>
            </a:r>
          </a:p>
          <a:p>
            <a:pPr marL="196846" marR="0" lvl="0" indent="-196846" algn="l" defTabSz="914377" rtl="0" eaLnBrk="1" fontAlgn="auto" latinLnBrk="0" hangingPunct="1">
              <a:lnSpc>
                <a:spcPct val="120000"/>
              </a:lnSpc>
              <a:spcBef>
                <a:spcPts val="0"/>
              </a:spcBef>
              <a:spcAft>
                <a:spcPts val="0"/>
              </a:spcAft>
              <a:buClrTx/>
              <a:buSzTx/>
              <a:buFontTx/>
              <a:buChar char="-"/>
              <a:tabLst/>
              <a:defRPr/>
            </a:pPr>
            <a:r>
              <a:rPr kumimoji="0" lang="nl-NL" sz="1800" b="0" i="0" u="none" strike="noStrike" kern="1200" cap="none" spc="0" normalizeH="0" baseline="0" noProof="0" dirty="0">
                <a:ln>
                  <a:noFill/>
                </a:ln>
                <a:solidFill>
                  <a:prstClr val="white"/>
                </a:solidFill>
                <a:effectLst/>
                <a:uLnTx/>
                <a:uFillTx/>
                <a:latin typeface="Arial"/>
                <a:ea typeface="+mn-lt"/>
                <a:cs typeface="Arial"/>
              </a:rPr>
              <a:t>4 rijks- en 2 gemeentelijke monumentale gebouwen;</a:t>
            </a:r>
          </a:p>
          <a:p>
            <a:pPr marL="196846" marR="0" lvl="0" indent="-196846" algn="l" defTabSz="914377" rtl="0" eaLnBrk="1" fontAlgn="auto" latinLnBrk="0" hangingPunct="1">
              <a:lnSpc>
                <a:spcPct val="120000"/>
              </a:lnSpc>
              <a:spcBef>
                <a:spcPts val="0"/>
              </a:spcBef>
              <a:spcAft>
                <a:spcPts val="0"/>
              </a:spcAft>
              <a:buClrTx/>
              <a:buSzTx/>
              <a:buFontTx/>
              <a:buChar char="-"/>
              <a:tabLst/>
              <a:defRPr/>
            </a:pPr>
            <a:r>
              <a:rPr kumimoji="0" lang="nl-NL" sz="1800" b="0" i="0" u="none" strike="noStrike" kern="1200" cap="none" spc="0" normalizeH="0" baseline="0" noProof="0" dirty="0">
                <a:ln>
                  <a:noFill/>
                </a:ln>
                <a:solidFill>
                  <a:prstClr val="white"/>
                </a:solidFill>
                <a:effectLst/>
                <a:uLnTx/>
                <a:uFillTx/>
                <a:latin typeface="Arial"/>
                <a:ea typeface="+mn-lt"/>
                <a:cs typeface="Arial"/>
              </a:rPr>
              <a:t>Wens van de gemeente om het als werklocatie te behouden;</a:t>
            </a:r>
          </a:p>
          <a:p>
            <a:pPr marL="196846" marR="0" lvl="0" indent="-196846" algn="l" defTabSz="914377" rtl="0" eaLnBrk="1" fontAlgn="auto" latinLnBrk="0" hangingPunct="1">
              <a:lnSpc>
                <a:spcPct val="120000"/>
              </a:lnSpc>
              <a:spcBef>
                <a:spcPts val="0"/>
              </a:spcBef>
              <a:spcAft>
                <a:spcPts val="0"/>
              </a:spcAft>
              <a:buClrTx/>
              <a:buSzTx/>
              <a:buFontTx/>
              <a:buChar char="-"/>
              <a:tabLst/>
              <a:defRPr/>
            </a:pPr>
            <a:r>
              <a:rPr kumimoji="0" lang="nl-NL" sz="1800" b="0" i="0" u="none" strike="noStrike" kern="1200" cap="none" spc="0" normalizeH="0" baseline="0" noProof="0" dirty="0">
                <a:ln>
                  <a:noFill/>
                </a:ln>
                <a:solidFill>
                  <a:prstClr val="white"/>
                </a:solidFill>
                <a:effectLst/>
                <a:uLnTx/>
                <a:uFillTx/>
                <a:latin typeface="Arial"/>
                <a:ea typeface="+mn-lt"/>
                <a:cs typeface="Arial"/>
              </a:rPr>
              <a:t>Geheel stond te koop.</a:t>
            </a:r>
          </a:p>
          <a:p>
            <a:pPr marL="196846" marR="0" lvl="0" indent="-196846" algn="l" defTabSz="914377" rtl="0" eaLnBrk="1" fontAlgn="auto" latinLnBrk="0" hangingPunct="1">
              <a:lnSpc>
                <a:spcPct val="120000"/>
              </a:lnSpc>
              <a:spcBef>
                <a:spcPts val="0"/>
              </a:spcBef>
              <a:spcAft>
                <a:spcPts val="0"/>
              </a:spcAft>
              <a:buClrTx/>
              <a:buSzTx/>
              <a:buFontTx/>
              <a:buChar char="-"/>
              <a:tabLst/>
              <a:defRPr/>
            </a:pPr>
            <a:endParaRPr kumimoji="0" lang="nl-NL" sz="1800" b="0" i="0" u="none" strike="noStrike" kern="1200" cap="none" spc="0" normalizeH="0" baseline="0" noProof="0" dirty="0">
              <a:ln>
                <a:noFill/>
              </a:ln>
              <a:solidFill>
                <a:prstClr val="white"/>
              </a:solidFill>
              <a:effectLst/>
              <a:uLnTx/>
              <a:uFillTx/>
              <a:latin typeface="Arial"/>
              <a:ea typeface="+mn-lt"/>
              <a:cs typeface="Arial"/>
            </a:endParaRPr>
          </a:p>
          <a:p>
            <a:pPr marL="0" marR="0" lvl="0" indent="0" algn="l" defTabSz="914377" rtl="0" eaLnBrk="1" fontAlgn="auto" latinLnBrk="0" hangingPunct="1">
              <a:lnSpc>
                <a:spcPct val="120000"/>
              </a:lnSpc>
              <a:spcBef>
                <a:spcPts val="0"/>
              </a:spcBef>
              <a:spcAft>
                <a:spcPts val="0"/>
              </a:spcAft>
              <a:buClrTx/>
              <a:buSzTx/>
              <a:buFont typeface="Arial" panose="020B0604020202020204" pitchFamily="34" charset="0"/>
              <a:buNone/>
              <a:tabLst/>
              <a:defRPr/>
            </a:pPr>
            <a:r>
              <a:rPr kumimoji="0" lang="nl-NL" sz="1800" b="0" i="0" u="none" strike="noStrike" kern="1200" cap="none" spc="0" normalizeH="0" baseline="0" noProof="0" dirty="0">
                <a:ln>
                  <a:noFill/>
                </a:ln>
                <a:solidFill>
                  <a:prstClr val="white"/>
                </a:solidFill>
                <a:effectLst/>
                <a:uLnTx/>
                <a:uFillTx/>
                <a:latin typeface="Arial"/>
                <a:ea typeface="+mn-ea"/>
                <a:cs typeface="+mn-cs"/>
              </a:rPr>
              <a:t>OHG en PFG hebben samen met een marktpartij (50/50) de aankoop van het terrein gerealiseerd, waarna marktpartijen nu werken aan de realisatie van een campus.</a:t>
            </a:r>
          </a:p>
          <a:p>
            <a:pPr marL="0" marR="0" lvl="0" indent="0" algn="l" defTabSz="914377" rtl="0" eaLnBrk="1" fontAlgn="auto" latinLnBrk="0" hangingPunct="1">
              <a:lnSpc>
                <a:spcPct val="120000"/>
              </a:lnSpc>
              <a:spcBef>
                <a:spcPts val="0"/>
              </a:spcBef>
              <a:spcAft>
                <a:spcPts val="0"/>
              </a:spcAft>
              <a:buClrTx/>
              <a:buSzTx/>
              <a:buFont typeface="Arial" panose="020B0604020202020204" pitchFamily="34" charset="0"/>
              <a:buNone/>
              <a:tabLst/>
              <a:defRPr/>
            </a:pPr>
            <a:endParaRPr kumimoji="0" lang="nl-NL" sz="1800" b="0" i="0" u="none" strike="noStrike" kern="1200" cap="none" spc="0" normalizeH="0" baseline="0" noProof="0" dirty="0">
              <a:ln>
                <a:noFill/>
              </a:ln>
              <a:solidFill>
                <a:prstClr val="white"/>
              </a:solidFill>
              <a:effectLst/>
              <a:uLnTx/>
              <a:uFillTx/>
              <a:latin typeface="Arial"/>
              <a:ea typeface="+mn-ea"/>
              <a:cs typeface="+mn-cs"/>
            </a:endParaRPr>
          </a:p>
          <a:p>
            <a:pPr marL="0" marR="0" lvl="0" indent="0" algn="l" defTabSz="914377" rtl="0" eaLnBrk="1" fontAlgn="auto" latinLnBrk="0" hangingPunct="1">
              <a:lnSpc>
                <a:spcPct val="120000"/>
              </a:lnSpc>
              <a:spcBef>
                <a:spcPts val="0"/>
              </a:spcBef>
              <a:spcAft>
                <a:spcPts val="0"/>
              </a:spcAft>
              <a:buClrTx/>
              <a:buSzTx/>
              <a:buFont typeface="Arial" panose="020B0604020202020204" pitchFamily="34" charset="0"/>
              <a:buNone/>
              <a:tabLst/>
              <a:defRPr/>
            </a:pPr>
            <a:r>
              <a:rPr kumimoji="0" lang="nl-NL" sz="1800" b="0" i="0" u="none" strike="noStrike" kern="1200" cap="none" spc="0" normalizeH="0" baseline="0" noProof="0" dirty="0">
                <a:ln>
                  <a:noFill/>
                </a:ln>
                <a:solidFill>
                  <a:prstClr val="white"/>
                </a:solidFill>
                <a:effectLst/>
                <a:uLnTx/>
                <a:uFillTx/>
                <a:latin typeface="Arial"/>
                <a:ea typeface="+mn-ea"/>
                <a:cs typeface="+mn-cs"/>
              </a:rPr>
              <a:t>OHG heeft een overbrugging voor een aanvullende aankoop verstrekt.</a:t>
            </a:r>
          </a:p>
        </p:txBody>
      </p:sp>
      <p:pic>
        <p:nvPicPr>
          <p:cNvPr id="10" name="Afbeelding 10">
            <a:extLst>
              <a:ext uri="{FF2B5EF4-FFF2-40B4-BE49-F238E27FC236}">
                <a16:creationId xmlns:a16="http://schemas.microsoft.com/office/drawing/2014/main" id="{03B6A067-0A14-4B2F-B108-618EA5ED136F}"/>
              </a:ext>
            </a:extLst>
          </p:cNvPr>
          <p:cNvPicPr>
            <a:picLocks noChangeAspect="1"/>
          </p:cNvPicPr>
          <p:nvPr/>
        </p:nvPicPr>
        <p:blipFill>
          <a:blip r:embed="rId2"/>
          <a:stretch>
            <a:fillRect/>
          </a:stretch>
        </p:blipFill>
        <p:spPr>
          <a:xfrm>
            <a:off x="185740" y="5492891"/>
            <a:ext cx="1444877" cy="1048603"/>
          </a:xfrm>
          <a:prstGeom prst="rect">
            <a:avLst/>
          </a:prstGeom>
        </p:spPr>
      </p:pic>
      <p:pic>
        <p:nvPicPr>
          <p:cNvPr id="6" name="Afbeelding 5">
            <a:extLst>
              <a:ext uri="{FF2B5EF4-FFF2-40B4-BE49-F238E27FC236}">
                <a16:creationId xmlns:a16="http://schemas.microsoft.com/office/drawing/2014/main" id="{DC369059-74ED-2C66-B16A-790F6E6966AF}"/>
              </a:ext>
            </a:extLst>
          </p:cNvPr>
          <p:cNvPicPr>
            <a:picLocks noChangeAspect="1"/>
          </p:cNvPicPr>
          <p:nvPr/>
        </p:nvPicPr>
        <p:blipFill>
          <a:blip r:embed="rId3"/>
          <a:stretch>
            <a:fillRect/>
          </a:stretch>
        </p:blipFill>
        <p:spPr>
          <a:xfrm>
            <a:off x="7061199" y="136909"/>
            <a:ext cx="4767513" cy="3399940"/>
          </a:xfrm>
          <a:prstGeom prst="rect">
            <a:avLst/>
          </a:prstGeom>
        </p:spPr>
      </p:pic>
      <p:pic>
        <p:nvPicPr>
          <p:cNvPr id="12" name="Afbeelding 11">
            <a:extLst>
              <a:ext uri="{FF2B5EF4-FFF2-40B4-BE49-F238E27FC236}">
                <a16:creationId xmlns:a16="http://schemas.microsoft.com/office/drawing/2014/main" id="{595C17EA-630B-32C5-8025-BABA6271F3BB}"/>
              </a:ext>
            </a:extLst>
          </p:cNvPr>
          <p:cNvPicPr>
            <a:picLocks noChangeAspect="1"/>
          </p:cNvPicPr>
          <p:nvPr/>
        </p:nvPicPr>
        <p:blipFill>
          <a:blip r:embed="rId4"/>
          <a:stretch>
            <a:fillRect/>
          </a:stretch>
        </p:blipFill>
        <p:spPr>
          <a:xfrm>
            <a:off x="7228888" y="3428330"/>
            <a:ext cx="4425702" cy="3277737"/>
          </a:xfrm>
          <a:prstGeom prst="rect">
            <a:avLst/>
          </a:prstGeom>
        </p:spPr>
      </p:pic>
    </p:spTree>
    <p:extLst>
      <p:ext uri="{BB962C8B-B14F-4D97-AF65-F5344CB8AC3E}">
        <p14:creationId xmlns:p14="http://schemas.microsoft.com/office/powerpoint/2010/main" val="2452789670"/>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tekst 4"/>
          <p:cNvSpPr>
            <a:spLocks noGrp="1"/>
          </p:cNvSpPr>
          <p:nvPr>
            <p:ph type="body" idx="1"/>
          </p:nvPr>
        </p:nvSpPr>
        <p:spPr/>
        <p:txBody>
          <a:bodyPr vert="horz" lIns="91440" tIns="45720" rIns="91440" bIns="45720" rtlCol="0" anchor="t">
            <a:normAutofit/>
          </a:bodyPr>
          <a:lstStyle/>
          <a:p>
            <a:r>
              <a:rPr lang="en-US" dirty="0"/>
              <a:t>Rikus Wolbers		Fred Eggenhuizen</a:t>
            </a:r>
          </a:p>
          <a:p>
            <a:r>
              <a:rPr lang="en-US" dirty="0">
                <a:hlinkClick r:id="rId2">
                  <a:extLst>
                    <a:ext uri="{A12FA001-AC4F-418D-AE19-62706E023703}">
                      <ahyp:hlinkClr xmlns:ahyp="http://schemas.microsoft.com/office/drawing/2018/hyperlinkcolor" val="tx"/>
                    </a:ext>
                  </a:extLst>
                </a:hlinkClick>
              </a:rPr>
              <a:t>rikus.wolbers@oostnl.nl</a:t>
            </a:r>
            <a:r>
              <a:rPr lang="en-US" dirty="0"/>
              <a:t>	fred.eggenhuizen</a:t>
            </a:r>
            <a:r>
              <a:rPr lang="en-US" dirty="0">
                <a:hlinkClick r:id="rId3">
                  <a:extLst>
                    <a:ext uri="{A12FA001-AC4F-418D-AE19-62706E023703}">
                      <ahyp:hlinkClr xmlns:ahyp="http://schemas.microsoft.com/office/drawing/2018/hyperlinkcolor" val="tx"/>
                    </a:ext>
                  </a:extLst>
                </a:hlinkClick>
              </a:rPr>
              <a:t>@oostnl.nl</a:t>
            </a:r>
            <a:endParaRPr lang="en-US" dirty="0"/>
          </a:p>
          <a:p>
            <a:endParaRPr lang="en-US" dirty="0"/>
          </a:p>
          <a:p>
            <a:endParaRPr lang="en-US" dirty="0">
              <a:cs typeface="Arial"/>
            </a:endParaRPr>
          </a:p>
        </p:txBody>
      </p:sp>
      <p:pic>
        <p:nvPicPr>
          <p:cNvPr id="2" name="Afbeelding 1">
            <a:extLst>
              <a:ext uri="{FF2B5EF4-FFF2-40B4-BE49-F238E27FC236}">
                <a16:creationId xmlns:a16="http://schemas.microsoft.com/office/drawing/2014/main" id="{D7B77ACD-267D-4B2F-87F9-A82FB31ADD5A}"/>
              </a:ext>
            </a:extLst>
          </p:cNvPr>
          <p:cNvPicPr>
            <a:picLocks noChangeAspect="1"/>
          </p:cNvPicPr>
          <p:nvPr/>
        </p:nvPicPr>
        <p:blipFill>
          <a:blip r:embed="rId4"/>
          <a:stretch>
            <a:fillRect/>
          </a:stretch>
        </p:blipFill>
        <p:spPr>
          <a:xfrm>
            <a:off x="217836" y="5274673"/>
            <a:ext cx="1444877" cy="1048603"/>
          </a:xfrm>
          <a:prstGeom prst="rect">
            <a:avLst/>
          </a:prstGeom>
        </p:spPr>
      </p:pic>
    </p:spTree>
    <p:extLst>
      <p:ext uri="{BB962C8B-B14F-4D97-AF65-F5344CB8AC3E}">
        <p14:creationId xmlns:p14="http://schemas.microsoft.com/office/powerpoint/2010/main" val="4266200663"/>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ACDB95-6441-06D2-73A7-AE84D3F34881}"/>
              </a:ext>
            </a:extLst>
          </p:cNvPr>
          <p:cNvSpPr>
            <a:spLocks noGrp="1"/>
          </p:cNvSpPr>
          <p:nvPr>
            <p:ph type="title"/>
          </p:nvPr>
        </p:nvSpPr>
        <p:spPr/>
        <p:txBody>
          <a:bodyPr/>
          <a:lstStyle/>
          <a:p>
            <a:r>
              <a:rPr lang="nl-NL" dirty="0"/>
              <a:t>Introductie OHG  /  OHG Impuls</a:t>
            </a:r>
          </a:p>
        </p:txBody>
      </p:sp>
      <p:sp>
        <p:nvSpPr>
          <p:cNvPr id="3" name="Tijdelijke aanduiding voor inhoud 2">
            <a:extLst>
              <a:ext uri="{FF2B5EF4-FFF2-40B4-BE49-F238E27FC236}">
                <a16:creationId xmlns:a16="http://schemas.microsoft.com/office/drawing/2014/main" id="{30439829-D819-6706-3A7F-66E865F48F80}"/>
              </a:ext>
            </a:extLst>
          </p:cNvPr>
          <p:cNvSpPr>
            <a:spLocks noGrp="1"/>
          </p:cNvSpPr>
          <p:nvPr>
            <p:ph idx="1"/>
          </p:nvPr>
        </p:nvSpPr>
        <p:spPr/>
        <p:txBody>
          <a:bodyPr>
            <a:normAutofit/>
          </a:bodyPr>
          <a:lstStyle/>
          <a:p>
            <a:r>
              <a:rPr lang="nl-NL" dirty="0"/>
              <a:t>Oost NL &amp; OHG, OHG Impuls en Perspectieffonds Gelderland (PFG)</a:t>
            </a:r>
          </a:p>
          <a:p>
            <a:pPr marL="541332" lvl="1" indent="-342900"/>
            <a:endParaRPr lang="nl-NL" dirty="0"/>
          </a:p>
          <a:p>
            <a:r>
              <a:rPr lang="nl-NL" dirty="0"/>
              <a:t>OHG en OHG Impuls</a:t>
            </a:r>
          </a:p>
          <a:p>
            <a:pPr marL="541332" lvl="1" indent="-342900"/>
            <a:endParaRPr lang="nl-NL" dirty="0"/>
          </a:p>
          <a:p>
            <a:r>
              <a:rPr lang="nl-NL" dirty="0"/>
              <a:t>Hoe werken we?</a:t>
            </a:r>
          </a:p>
          <a:p>
            <a:endParaRPr lang="nl-NL" dirty="0"/>
          </a:p>
          <a:p>
            <a:r>
              <a:rPr lang="nl-NL" dirty="0"/>
              <a:t>Vraagstukken bij de oprichting OHG – Impuls</a:t>
            </a:r>
          </a:p>
          <a:p>
            <a:pPr marL="342900" indent="-342900">
              <a:buFont typeface="+mj-lt"/>
              <a:buAutoNum type="arabicPeriod"/>
            </a:pPr>
            <a:endParaRPr lang="nl-NL" dirty="0"/>
          </a:p>
          <a:p>
            <a:pPr marL="541332" lvl="1" indent="-342900">
              <a:buFont typeface="+mj-lt"/>
              <a:buAutoNum type="alphaLcParenR"/>
            </a:pPr>
            <a:endParaRPr lang="nl-NL" dirty="0"/>
          </a:p>
          <a:p>
            <a:pPr marL="541332" lvl="1" indent="-342900">
              <a:buFont typeface="+mj-lt"/>
              <a:buAutoNum type="alphaLcParenR"/>
            </a:pPr>
            <a:endParaRPr lang="nl-NL" dirty="0"/>
          </a:p>
          <a:p>
            <a:pPr marL="342900" indent="-342900">
              <a:buFont typeface="+mj-lt"/>
              <a:buAutoNum type="arabicPeriod"/>
            </a:pPr>
            <a:endParaRPr lang="nl-NL" dirty="0"/>
          </a:p>
          <a:p>
            <a:pPr marL="0" indent="0">
              <a:buNone/>
            </a:pPr>
            <a:endParaRPr lang="nl-NL" dirty="0"/>
          </a:p>
        </p:txBody>
      </p:sp>
      <p:pic>
        <p:nvPicPr>
          <p:cNvPr id="4" name="Afbeelding 3">
            <a:extLst>
              <a:ext uri="{FF2B5EF4-FFF2-40B4-BE49-F238E27FC236}">
                <a16:creationId xmlns:a16="http://schemas.microsoft.com/office/drawing/2014/main" id="{A4458ED3-1B82-6B9F-DE0D-D6E0B677D7BB}"/>
              </a:ext>
            </a:extLst>
          </p:cNvPr>
          <p:cNvPicPr>
            <a:picLocks noChangeAspect="1"/>
          </p:cNvPicPr>
          <p:nvPr/>
        </p:nvPicPr>
        <p:blipFill>
          <a:blip r:embed="rId2"/>
          <a:stretch>
            <a:fillRect/>
          </a:stretch>
        </p:blipFill>
        <p:spPr>
          <a:xfrm>
            <a:off x="175480" y="196931"/>
            <a:ext cx="1445191" cy="1048089"/>
          </a:xfrm>
          <a:prstGeom prst="rect">
            <a:avLst/>
          </a:prstGeom>
        </p:spPr>
      </p:pic>
      <p:grpSp>
        <p:nvGrpSpPr>
          <p:cNvPr id="14" name="Groep 13">
            <a:extLst>
              <a:ext uri="{FF2B5EF4-FFF2-40B4-BE49-F238E27FC236}">
                <a16:creationId xmlns:a16="http://schemas.microsoft.com/office/drawing/2014/main" id="{A566B296-307B-EA78-8891-87BC5F0BEF5A}"/>
              </a:ext>
            </a:extLst>
          </p:cNvPr>
          <p:cNvGrpSpPr/>
          <p:nvPr/>
        </p:nvGrpSpPr>
        <p:grpSpPr>
          <a:xfrm>
            <a:off x="671351" y="5236428"/>
            <a:ext cx="10736456" cy="1256446"/>
            <a:chOff x="658035" y="5235222"/>
            <a:chExt cx="10736456" cy="1256446"/>
          </a:xfrm>
        </p:grpSpPr>
        <p:pic>
          <p:nvPicPr>
            <p:cNvPr id="6" name="Afbeelding 5">
              <a:extLst>
                <a:ext uri="{FF2B5EF4-FFF2-40B4-BE49-F238E27FC236}">
                  <a16:creationId xmlns:a16="http://schemas.microsoft.com/office/drawing/2014/main" id="{30B824E3-3659-ACEA-871C-2D0A9326F41C}"/>
                </a:ext>
              </a:extLst>
            </p:cNvPr>
            <p:cNvPicPr>
              <a:picLocks noChangeAspect="1"/>
            </p:cNvPicPr>
            <p:nvPr/>
          </p:nvPicPr>
          <p:blipFill>
            <a:blip r:embed="rId3"/>
            <a:stretch>
              <a:fillRect/>
            </a:stretch>
          </p:blipFill>
          <p:spPr>
            <a:xfrm>
              <a:off x="7925083" y="5235222"/>
              <a:ext cx="1693875" cy="1256446"/>
            </a:xfrm>
            <a:prstGeom prst="rect">
              <a:avLst/>
            </a:prstGeom>
          </p:spPr>
        </p:pic>
        <p:pic>
          <p:nvPicPr>
            <p:cNvPr id="7" name="Afbeelding 6">
              <a:extLst>
                <a:ext uri="{FF2B5EF4-FFF2-40B4-BE49-F238E27FC236}">
                  <a16:creationId xmlns:a16="http://schemas.microsoft.com/office/drawing/2014/main" id="{944F5F67-7E26-1C61-474A-E4B1302FEF78}"/>
                </a:ext>
              </a:extLst>
            </p:cNvPr>
            <p:cNvPicPr>
              <a:picLocks noChangeAspect="1"/>
            </p:cNvPicPr>
            <p:nvPr/>
          </p:nvPicPr>
          <p:blipFill>
            <a:blip r:embed="rId4"/>
            <a:stretch>
              <a:fillRect/>
            </a:stretch>
          </p:blipFill>
          <p:spPr>
            <a:xfrm>
              <a:off x="9700616" y="5235222"/>
              <a:ext cx="1693875" cy="1255241"/>
            </a:xfrm>
            <a:prstGeom prst="rect">
              <a:avLst/>
            </a:prstGeom>
          </p:spPr>
        </p:pic>
        <p:pic>
          <p:nvPicPr>
            <p:cNvPr id="10" name="Afbeelding 9" descr="Afbeelding met gebouw, buiten, weg, straat&#10;&#10;Automatisch gegenereerde beschrijving">
              <a:extLst>
                <a:ext uri="{FF2B5EF4-FFF2-40B4-BE49-F238E27FC236}">
                  <a16:creationId xmlns:a16="http://schemas.microsoft.com/office/drawing/2014/main" id="{AF1C5363-470B-EB7D-77E2-AA24F34E969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8035" y="5235222"/>
              <a:ext cx="1644692" cy="1256446"/>
            </a:xfrm>
            <a:prstGeom prst="rect">
              <a:avLst/>
            </a:prstGeom>
          </p:spPr>
        </p:pic>
        <p:pic>
          <p:nvPicPr>
            <p:cNvPr id="11" name="Afbeelding 5" descr="Afbeelding met buiten, gebouw, gras, zitten&#10;&#10;Beschrijving is gegenereerd met zeer hoge betrouwbaarheid">
              <a:extLst>
                <a:ext uri="{FF2B5EF4-FFF2-40B4-BE49-F238E27FC236}">
                  <a16:creationId xmlns:a16="http://schemas.microsoft.com/office/drawing/2014/main" id="{5BBD06D7-BD9C-3C56-655C-A8B3E133DCAD}"/>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6125154" y="5235222"/>
              <a:ext cx="1718271" cy="1256446"/>
            </a:xfrm>
            <a:prstGeom prst="rect">
              <a:avLst/>
            </a:prstGeom>
          </p:spPr>
        </p:pic>
        <p:pic>
          <p:nvPicPr>
            <p:cNvPr id="12" name="Picture 2" descr="Eastern Light – The Impact of Japan on Western Art | About Art Nouveau">
              <a:extLst>
                <a:ext uri="{FF2B5EF4-FFF2-40B4-BE49-F238E27FC236}">
                  <a16:creationId xmlns:a16="http://schemas.microsoft.com/office/drawing/2014/main" id="{9B2B08A0-0996-FA09-BAFE-55034DF31B19}"/>
                </a:ext>
              </a:extLst>
            </p:cNvPr>
            <p:cNvPicPr>
              <a:picLocks noChangeAspect="1" noChangeArrowheads="1"/>
            </p:cNvPicPr>
            <p:nvPr/>
          </p:nvPicPr>
          <p:blipFill>
            <a:blip r:embed="rId7" cstate="print">
              <a:extLst>
                <a:ext uri="{28A0092B-C50C-407E-A947-70E740481C1C}">
                  <a14:useLocalDpi xmlns:a14="http://schemas.microsoft.com/office/drawing/2010/main"/>
                </a:ext>
              </a:extLst>
            </a:blip>
            <a:srcRect/>
            <a:stretch>
              <a:fillRect/>
            </a:stretch>
          </p:blipFill>
          <p:spPr bwMode="auto">
            <a:xfrm>
              <a:off x="4445472" y="5235222"/>
              <a:ext cx="1598024" cy="1256446"/>
            </a:xfrm>
            <a:prstGeom prst="rect">
              <a:avLst/>
            </a:prstGeom>
            <a:noFill/>
            <a:extLst>
              <a:ext uri="{909E8E84-426E-40DD-AFC4-6F175D3DCCD1}">
                <a14:hiddenFill xmlns:a14="http://schemas.microsoft.com/office/drawing/2010/main">
                  <a:solidFill>
                    <a:srgbClr val="FFFFFF"/>
                  </a:solidFill>
                </a14:hiddenFill>
              </a:ext>
            </a:extLst>
          </p:spPr>
        </p:pic>
        <p:pic>
          <p:nvPicPr>
            <p:cNvPr id="13" name="Afbeelding 12">
              <a:extLst>
                <a:ext uri="{FF2B5EF4-FFF2-40B4-BE49-F238E27FC236}">
                  <a16:creationId xmlns:a16="http://schemas.microsoft.com/office/drawing/2014/main" id="{E250E524-5573-A6A6-E5BF-FDF84406FA6B}"/>
                </a:ext>
              </a:extLst>
            </p:cNvPr>
            <p:cNvPicPr>
              <a:picLocks noChangeAspect="1"/>
            </p:cNvPicPr>
            <p:nvPr/>
          </p:nvPicPr>
          <p:blipFill>
            <a:blip r:embed="rId8"/>
            <a:stretch>
              <a:fillRect/>
            </a:stretch>
          </p:blipFill>
          <p:spPr>
            <a:xfrm>
              <a:off x="2384385" y="5235222"/>
              <a:ext cx="1979429" cy="1256446"/>
            </a:xfrm>
            <a:prstGeom prst="rect">
              <a:avLst/>
            </a:prstGeom>
          </p:spPr>
        </p:pic>
      </p:grpSp>
    </p:spTree>
    <p:extLst>
      <p:ext uri="{BB962C8B-B14F-4D97-AF65-F5344CB8AC3E}">
        <p14:creationId xmlns:p14="http://schemas.microsoft.com/office/powerpoint/2010/main" val="3163857357"/>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OHG en OHG – Impuls	</a:t>
            </a:r>
          </a:p>
        </p:txBody>
      </p:sp>
      <p:pic>
        <p:nvPicPr>
          <p:cNvPr id="3" name="Afbeelding 2">
            <a:extLst>
              <a:ext uri="{FF2B5EF4-FFF2-40B4-BE49-F238E27FC236}">
                <a16:creationId xmlns:a16="http://schemas.microsoft.com/office/drawing/2014/main" id="{2019054A-F0CA-423B-8245-9BE64DA2AF58}"/>
              </a:ext>
            </a:extLst>
          </p:cNvPr>
          <p:cNvPicPr>
            <a:picLocks noChangeAspect="1"/>
          </p:cNvPicPr>
          <p:nvPr/>
        </p:nvPicPr>
        <p:blipFill>
          <a:blip r:embed="rId2"/>
          <a:stretch>
            <a:fillRect/>
          </a:stretch>
        </p:blipFill>
        <p:spPr>
          <a:xfrm>
            <a:off x="175480" y="196931"/>
            <a:ext cx="1445191" cy="1048089"/>
          </a:xfrm>
          <a:prstGeom prst="rect">
            <a:avLst/>
          </a:prstGeom>
        </p:spPr>
      </p:pic>
      <p:sp>
        <p:nvSpPr>
          <p:cNvPr id="7" name="Tijdelijke aanduiding voor inhoud 1">
            <a:extLst>
              <a:ext uri="{FF2B5EF4-FFF2-40B4-BE49-F238E27FC236}">
                <a16:creationId xmlns:a16="http://schemas.microsoft.com/office/drawing/2014/main" id="{BD57F11F-E888-D2DD-EEF2-90C47927A3AB}"/>
              </a:ext>
            </a:extLst>
          </p:cNvPr>
          <p:cNvSpPr txBox="1">
            <a:spLocks/>
          </p:cNvSpPr>
          <p:nvPr/>
        </p:nvSpPr>
        <p:spPr>
          <a:xfrm>
            <a:off x="1620671" y="1737625"/>
            <a:ext cx="9822975" cy="4755249"/>
          </a:xfrm>
          <a:prstGeom prst="rect">
            <a:avLst/>
          </a:prstGeom>
        </p:spPr>
        <p:txBody>
          <a:bodyPr vert="horz" lIns="91440" tIns="45720" rIns="91440" bIns="45720" rtlCol="0" anchor="t">
            <a:normAutofit/>
          </a:bodyPr>
          <a:lstStyle>
            <a:lvl1pPr marL="196850" indent="-196850" algn="l" defTabSz="914400" rtl="0" eaLnBrk="1" latinLnBrk="0" hangingPunct="1">
              <a:lnSpc>
                <a:spcPct val="120000"/>
              </a:lnSpc>
              <a:spcBef>
                <a:spcPts val="0"/>
              </a:spcBef>
              <a:buFont typeface="Arial" panose="020B0604020202020204" pitchFamily="34" charset="0"/>
              <a:buChar char="•"/>
              <a:defRPr sz="1800" kern="1200">
                <a:solidFill>
                  <a:schemeClr val="accent1"/>
                </a:solidFill>
                <a:latin typeface="+mn-lt"/>
                <a:ea typeface="+mn-ea"/>
                <a:cs typeface="+mn-cs"/>
              </a:defRPr>
            </a:lvl1pPr>
            <a:lvl2pPr marL="395288" indent="-198000" algn="l" defTabSz="396000" rtl="0" eaLnBrk="1" latinLnBrk="0" hangingPunct="1">
              <a:lnSpc>
                <a:spcPct val="120000"/>
              </a:lnSpc>
              <a:spcBef>
                <a:spcPts val="0"/>
              </a:spcBef>
              <a:buFont typeface="Arial" panose="020B0604020202020204" pitchFamily="34" charset="0"/>
              <a:buChar char="•"/>
              <a:defRPr sz="1600" kern="1200">
                <a:solidFill>
                  <a:schemeClr val="accent1"/>
                </a:solidFill>
                <a:latin typeface="+mn-lt"/>
                <a:ea typeface="+mn-ea"/>
                <a:cs typeface="+mn-cs"/>
              </a:defRPr>
            </a:lvl2pPr>
            <a:lvl3pPr marL="594000" indent="-198000" algn="l" defTabSz="914400" rtl="0" eaLnBrk="1" latinLnBrk="0" hangingPunct="1">
              <a:lnSpc>
                <a:spcPct val="120000"/>
              </a:lnSpc>
              <a:spcBef>
                <a:spcPts val="0"/>
              </a:spcBef>
              <a:buFont typeface="Arial" panose="020B0604020202020204" pitchFamily="34" charset="0"/>
              <a:buChar char="•"/>
              <a:defRPr sz="1400" kern="1200">
                <a:solidFill>
                  <a:schemeClr val="accent1"/>
                </a:solidFill>
                <a:latin typeface="+mn-lt"/>
                <a:ea typeface="+mn-ea"/>
                <a:cs typeface="+mn-cs"/>
              </a:defRPr>
            </a:lvl3pPr>
            <a:lvl4pPr marL="792000" indent="-198000" algn="l" defTabSz="914400" rtl="0" eaLnBrk="1" latinLnBrk="0" hangingPunct="1">
              <a:lnSpc>
                <a:spcPct val="120000"/>
              </a:lnSpc>
              <a:spcBef>
                <a:spcPts val="0"/>
              </a:spcBef>
              <a:buFont typeface="Arial" panose="020B0604020202020204" pitchFamily="34" charset="0"/>
              <a:buChar char="•"/>
              <a:defRPr sz="1200" kern="1200">
                <a:solidFill>
                  <a:schemeClr val="accent1"/>
                </a:solidFill>
                <a:latin typeface="+mn-lt"/>
                <a:ea typeface="+mn-ea"/>
                <a:cs typeface="+mn-cs"/>
              </a:defRPr>
            </a:lvl4pPr>
            <a:lvl5pPr marL="990000" indent="-198000" algn="l" defTabSz="914400" rtl="0" eaLnBrk="1" latinLnBrk="0" hangingPunct="1">
              <a:lnSpc>
                <a:spcPct val="120000"/>
              </a:lnSpc>
              <a:spcBef>
                <a:spcPts val="0"/>
              </a:spcBef>
              <a:buFont typeface="Arial" panose="020B0604020202020204" pitchFamily="34" charset="0"/>
              <a:buChar char="•"/>
              <a:defRPr sz="12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sz="2000" b="1" dirty="0"/>
              <a:t>De opdracht van OHG: </a:t>
            </a:r>
          </a:p>
          <a:p>
            <a:pPr marL="0" indent="0">
              <a:buNone/>
            </a:pPr>
            <a:r>
              <a:rPr lang="nl-NL" sz="2400" b="1" dirty="0"/>
              <a:t>Revitaliseren, herstructureren, transformeren</a:t>
            </a:r>
          </a:p>
          <a:p>
            <a:pPr marL="0" indent="0">
              <a:buNone/>
            </a:pPr>
            <a:r>
              <a:rPr lang="nl-NL" sz="1600" dirty="0"/>
              <a:t>OHG levert maatwerk bij het revitaliseren, transformeren en herstructureren van werklocaties en beeldbepalende locaties met (dreigende) leegstand in Gelderland. Hierbij wordt nadrukkelijk gekeken naar het beter laten functioneren van gebieden, in samenhang met de maatschappelijke noodzaak om deze gebieden aan te pakken.</a:t>
            </a:r>
          </a:p>
          <a:p>
            <a:pPr marL="0" indent="0">
              <a:buNone/>
            </a:pPr>
            <a:endParaRPr lang="nl-NL" dirty="0"/>
          </a:p>
          <a:p>
            <a:pPr marL="0" indent="0">
              <a:buNone/>
            </a:pPr>
            <a:r>
              <a:rPr lang="nl-NL" sz="2000" b="1" dirty="0"/>
              <a:t>De opdracht van OHG Impuls:</a:t>
            </a:r>
            <a:r>
              <a:rPr lang="nl-NL" sz="2000" dirty="0"/>
              <a:t> </a:t>
            </a:r>
          </a:p>
          <a:p>
            <a:pPr marL="0" indent="0">
              <a:buNone/>
            </a:pPr>
            <a:r>
              <a:rPr lang="nl-NL" sz="2400" b="1" dirty="0"/>
              <a:t>Kopen slopen saneren en bouwrijp uitgeven</a:t>
            </a:r>
          </a:p>
          <a:p>
            <a:pPr marL="0" indent="0">
              <a:buNone/>
            </a:pPr>
            <a:r>
              <a:rPr lang="nl-NL" sz="1600" dirty="0"/>
              <a:t>OHG Impuls levert maatwerk bij het herstructureren, intensiveren van werklocaties in Gelderland waarbij sprake is van (dreigende) leegstand, ondermijning, onderbenutting en </a:t>
            </a:r>
            <a:r>
              <a:rPr lang="nl-NL" sz="1600" dirty="0" err="1"/>
              <a:t>verrommeling</a:t>
            </a:r>
            <a:r>
              <a:rPr lang="nl-NL" sz="1600" dirty="0"/>
              <a:t>. Hierbij wordt nadrukkelijke gekeken naar het intensiever benutten van objecten en locaties. OHG Impuls investeert samen met gemeenten en koopt, sloopt, saneert en geeft bouwrijp kavels uit.</a:t>
            </a:r>
          </a:p>
          <a:p>
            <a:pPr marL="0" indent="0">
              <a:buNone/>
            </a:pPr>
            <a:endParaRPr lang="nl-NL" sz="1600" dirty="0"/>
          </a:p>
        </p:txBody>
      </p:sp>
    </p:spTree>
    <p:extLst>
      <p:ext uri="{BB962C8B-B14F-4D97-AF65-F5344CB8AC3E}">
        <p14:creationId xmlns:p14="http://schemas.microsoft.com/office/powerpoint/2010/main" val="2422643479"/>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731F8AD-7BBC-01EC-C9BF-C68E591C6DCE}"/>
              </a:ext>
            </a:extLst>
          </p:cNvPr>
          <p:cNvSpPr>
            <a:spLocks noGrp="1"/>
          </p:cNvSpPr>
          <p:nvPr>
            <p:ph type="title"/>
          </p:nvPr>
        </p:nvSpPr>
        <p:spPr/>
        <p:txBody>
          <a:bodyPr/>
          <a:lstStyle/>
          <a:p>
            <a:r>
              <a:rPr lang="nl-NL" dirty="0"/>
              <a:t>Positionering OHG en OHG-Impuls</a:t>
            </a:r>
          </a:p>
        </p:txBody>
      </p:sp>
      <p:sp>
        <p:nvSpPr>
          <p:cNvPr id="3" name="Tijdelijke aanduiding voor inhoud 2">
            <a:extLst>
              <a:ext uri="{FF2B5EF4-FFF2-40B4-BE49-F238E27FC236}">
                <a16:creationId xmlns:a16="http://schemas.microsoft.com/office/drawing/2014/main" id="{29C6E132-0BC9-5498-649F-8E22BFEB7CF2}"/>
              </a:ext>
            </a:extLst>
          </p:cNvPr>
          <p:cNvSpPr>
            <a:spLocks noGrp="1"/>
          </p:cNvSpPr>
          <p:nvPr>
            <p:ph idx="1"/>
          </p:nvPr>
        </p:nvSpPr>
        <p:spPr/>
        <p:txBody>
          <a:bodyPr>
            <a:normAutofit/>
          </a:bodyPr>
          <a:lstStyle/>
          <a:p>
            <a:pPr marL="0" indent="0">
              <a:buNone/>
            </a:pPr>
            <a:r>
              <a:rPr lang="nl-NL" sz="2000" dirty="0"/>
              <a:t>OHG en OHG Impuls zijn ondergebracht bij Oost NL, de Regionale Ontwikkelingsmaatschappij (ROM) voor provincies Gelderland en Overijssel, vergelijkbaar met een POM</a:t>
            </a:r>
          </a:p>
          <a:p>
            <a:pPr marL="0" indent="0">
              <a:buNone/>
            </a:pPr>
            <a:endParaRPr lang="nl-NL" sz="2000" dirty="0"/>
          </a:p>
          <a:p>
            <a:pPr marL="0" indent="0">
              <a:buNone/>
            </a:pPr>
            <a:r>
              <a:rPr lang="nl-NL" sz="2000" dirty="0"/>
              <a:t>Maar:</a:t>
            </a:r>
          </a:p>
          <a:p>
            <a:r>
              <a:rPr lang="nl-NL" sz="2000" dirty="0" err="1"/>
              <a:t>ROM’s</a:t>
            </a:r>
            <a:r>
              <a:rPr lang="nl-NL" sz="2000" dirty="0"/>
              <a:t> hebben meerdere aandeelhouders en voeren Provinciaal en Rijksbeleid uit</a:t>
            </a:r>
          </a:p>
          <a:p>
            <a:r>
              <a:rPr lang="nl-NL" sz="2000" dirty="0" err="1"/>
              <a:t>ROM’s</a:t>
            </a:r>
            <a:r>
              <a:rPr lang="nl-NL" sz="2000" dirty="0"/>
              <a:t> hebben een duidelijke investerings- en aanjaagrol (Oost NL beheert ongeveer € 650 miljoen)</a:t>
            </a:r>
          </a:p>
          <a:p>
            <a:r>
              <a:rPr lang="nl-NL" sz="2000" dirty="0"/>
              <a:t>De </a:t>
            </a:r>
            <a:r>
              <a:rPr lang="nl-NL" sz="2000" dirty="0" err="1"/>
              <a:t>ROM’s</a:t>
            </a:r>
            <a:r>
              <a:rPr lang="nl-NL" sz="2000" dirty="0"/>
              <a:t> hebben geen taak op het vlak van (her)ontwikkeling van bedrijventerreinen </a:t>
            </a:r>
          </a:p>
          <a:p>
            <a:pPr marL="0" indent="0">
              <a:buNone/>
            </a:pPr>
            <a:endParaRPr lang="nl-NL" sz="2000" dirty="0"/>
          </a:p>
          <a:p>
            <a:pPr marL="0" indent="0">
              <a:buNone/>
            </a:pPr>
            <a:endParaRPr lang="nl-NL" sz="2000" dirty="0"/>
          </a:p>
          <a:p>
            <a:pPr marL="0" indent="0">
              <a:buNone/>
            </a:pPr>
            <a:r>
              <a:rPr lang="nl-NL" sz="2000" dirty="0"/>
              <a:t>Provincie Gelderland heeft de middelen voor OHG en OHG Impuls beschikbaar gesteld</a:t>
            </a:r>
          </a:p>
        </p:txBody>
      </p:sp>
      <p:pic>
        <p:nvPicPr>
          <p:cNvPr id="4" name="Afbeelding 3">
            <a:extLst>
              <a:ext uri="{FF2B5EF4-FFF2-40B4-BE49-F238E27FC236}">
                <a16:creationId xmlns:a16="http://schemas.microsoft.com/office/drawing/2014/main" id="{4528324F-7463-32DB-25A2-DB66343C0090}"/>
              </a:ext>
            </a:extLst>
          </p:cNvPr>
          <p:cNvPicPr>
            <a:picLocks noChangeAspect="1"/>
          </p:cNvPicPr>
          <p:nvPr/>
        </p:nvPicPr>
        <p:blipFill>
          <a:blip r:embed="rId2"/>
          <a:stretch>
            <a:fillRect/>
          </a:stretch>
        </p:blipFill>
        <p:spPr>
          <a:xfrm>
            <a:off x="10367230" y="196931"/>
            <a:ext cx="1445191" cy="1048089"/>
          </a:xfrm>
          <a:prstGeom prst="rect">
            <a:avLst/>
          </a:prstGeom>
        </p:spPr>
      </p:pic>
    </p:spTree>
    <p:extLst>
      <p:ext uri="{BB962C8B-B14F-4D97-AF65-F5344CB8AC3E}">
        <p14:creationId xmlns:p14="http://schemas.microsoft.com/office/powerpoint/2010/main" val="3573531334"/>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al 7">
            <a:extLst>
              <a:ext uri="{FF2B5EF4-FFF2-40B4-BE49-F238E27FC236}">
                <a16:creationId xmlns:a16="http://schemas.microsoft.com/office/drawing/2014/main" id="{06ADD9BA-C6C4-E4A2-0322-B24AC17E0DF2}"/>
              </a:ext>
            </a:extLst>
          </p:cNvPr>
          <p:cNvSpPr/>
          <p:nvPr/>
        </p:nvSpPr>
        <p:spPr>
          <a:xfrm rot="19356911">
            <a:off x="7543800" y="3662265"/>
            <a:ext cx="4198213" cy="2640936"/>
          </a:xfrm>
          <a:prstGeom prst="ellipse">
            <a:avLst/>
          </a:prstGeom>
          <a:solidFill>
            <a:srgbClr val="007AC0">
              <a:alpha val="2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 name="Titel 1">
            <a:extLst>
              <a:ext uri="{FF2B5EF4-FFF2-40B4-BE49-F238E27FC236}">
                <a16:creationId xmlns:a16="http://schemas.microsoft.com/office/drawing/2014/main" id="{8B697B1F-DCD4-3031-02C8-DFABE3A7442C}"/>
              </a:ext>
            </a:extLst>
          </p:cNvPr>
          <p:cNvSpPr>
            <a:spLocks noGrp="1"/>
          </p:cNvSpPr>
          <p:nvPr>
            <p:ph type="title"/>
          </p:nvPr>
        </p:nvSpPr>
        <p:spPr/>
        <p:txBody>
          <a:bodyPr/>
          <a:lstStyle/>
          <a:p>
            <a:r>
              <a:rPr lang="nl-NL" dirty="0"/>
              <a:t>Positionering OHG &amp; OHG-Impuls</a:t>
            </a:r>
          </a:p>
        </p:txBody>
      </p:sp>
      <p:sp>
        <p:nvSpPr>
          <p:cNvPr id="3" name="Tijdelijke aanduiding voor inhoud 2">
            <a:extLst>
              <a:ext uri="{FF2B5EF4-FFF2-40B4-BE49-F238E27FC236}">
                <a16:creationId xmlns:a16="http://schemas.microsoft.com/office/drawing/2014/main" id="{480873B2-FCF2-E7B3-11F7-6288A3CBA34D}"/>
              </a:ext>
            </a:extLst>
          </p:cNvPr>
          <p:cNvSpPr>
            <a:spLocks noGrp="1"/>
          </p:cNvSpPr>
          <p:nvPr>
            <p:ph idx="1"/>
          </p:nvPr>
        </p:nvSpPr>
        <p:spPr>
          <a:xfrm>
            <a:off x="1919037" y="1608226"/>
            <a:ext cx="8219573" cy="3966410"/>
          </a:xfrm>
        </p:spPr>
        <p:txBody>
          <a:bodyPr/>
          <a:lstStyle/>
          <a:p>
            <a:pPr marL="0" indent="0">
              <a:buNone/>
            </a:pPr>
            <a:r>
              <a:rPr lang="nl-NL" sz="1500" b="1" u="sng" dirty="0">
                <a:solidFill>
                  <a:srgbClr val="007AC0"/>
                </a:solidFill>
              </a:rPr>
              <a:t>OHG en OHG Impuls</a:t>
            </a:r>
          </a:p>
          <a:p>
            <a:pPr marL="0" indent="0">
              <a:buNone/>
            </a:pPr>
            <a:endParaRPr lang="nl-NL" sz="1500" dirty="0">
              <a:solidFill>
                <a:srgbClr val="007AC0"/>
              </a:solidFill>
            </a:endParaRPr>
          </a:p>
          <a:p>
            <a:pPr marL="0" indent="0">
              <a:buNone/>
            </a:pPr>
            <a:r>
              <a:rPr lang="nl-NL" sz="1500" dirty="0">
                <a:solidFill>
                  <a:srgbClr val="007AC0"/>
                </a:solidFill>
              </a:rPr>
              <a:t>- Op afstand van Provincie Gelderland</a:t>
            </a:r>
          </a:p>
          <a:p>
            <a:pPr marL="0" indent="0">
              <a:buNone/>
            </a:pPr>
            <a:endParaRPr lang="nl-NL" sz="1500" dirty="0">
              <a:solidFill>
                <a:srgbClr val="007AC0"/>
              </a:solidFill>
            </a:endParaRPr>
          </a:p>
          <a:p>
            <a:pPr marL="0" indent="0">
              <a:buNone/>
            </a:pPr>
            <a:r>
              <a:rPr lang="nl-NL" sz="1500" dirty="0">
                <a:solidFill>
                  <a:srgbClr val="007AC0"/>
                </a:solidFill>
              </a:rPr>
              <a:t>- Zelfstandig fonds binnen Oost NL</a:t>
            </a:r>
          </a:p>
          <a:p>
            <a:pPr marL="0" indent="0">
              <a:buNone/>
            </a:pPr>
            <a:endParaRPr lang="nl-NL" sz="1500" dirty="0">
              <a:solidFill>
                <a:srgbClr val="007AC0"/>
              </a:solidFill>
            </a:endParaRPr>
          </a:p>
          <a:p>
            <a:pPr marL="0" indent="0">
              <a:buNone/>
            </a:pPr>
            <a:r>
              <a:rPr lang="nl-NL" sz="1500" dirty="0">
                <a:solidFill>
                  <a:srgbClr val="007AC0"/>
                </a:solidFill>
              </a:rPr>
              <a:t>- OHG is vormgegeven in een nieuw investeringsvehikel</a:t>
            </a:r>
          </a:p>
          <a:p>
            <a:pPr lvl="1"/>
            <a:r>
              <a:rPr lang="nl-NL" sz="1500" dirty="0">
                <a:solidFill>
                  <a:srgbClr val="007AC0"/>
                </a:solidFill>
              </a:rPr>
              <a:t>BV met een investerings- en een ontwikkelopgave</a:t>
            </a:r>
          </a:p>
          <a:p>
            <a:pPr lvl="1"/>
            <a:r>
              <a:rPr lang="nl-NL" sz="1500" dirty="0">
                <a:solidFill>
                  <a:srgbClr val="007AC0"/>
                </a:solidFill>
              </a:rPr>
              <a:t>Looptijd minimaal 10 jaar </a:t>
            </a:r>
          </a:p>
          <a:p>
            <a:pPr lvl="1"/>
            <a:r>
              <a:rPr lang="nl-NL" sz="1500" dirty="0">
                <a:solidFill>
                  <a:srgbClr val="007AC0"/>
                </a:solidFill>
              </a:rPr>
              <a:t>Eigen afwegingskader en kredietcommissie</a:t>
            </a:r>
          </a:p>
          <a:p>
            <a:pPr marL="197283" lvl="1" indent="0">
              <a:buNone/>
            </a:pPr>
            <a:endParaRPr lang="nl-NL" dirty="0"/>
          </a:p>
          <a:p>
            <a:pPr marL="0" indent="-1149">
              <a:buNone/>
            </a:pPr>
            <a:endParaRPr lang="nl-NL" dirty="0"/>
          </a:p>
          <a:p>
            <a:pPr marL="0" indent="-1149">
              <a:buNone/>
            </a:pPr>
            <a:endParaRPr lang="nl-NL" dirty="0"/>
          </a:p>
        </p:txBody>
      </p:sp>
      <p:pic>
        <p:nvPicPr>
          <p:cNvPr id="4" name="Afbeelding 3">
            <a:extLst>
              <a:ext uri="{FF2B5EF4-FFF2-40B4-BE49-F238E27FC236}">
                <a16:creationId xmlns:a16="http://schemas.microsoft.com/office/drawing/2014/main" id="{E61F55A9-58CA-BBB2-63A2-73ABB781F031}"/>
              </a:ext>
            </a:extLst>
          </p:cNvPr>
          <p:cNvPicPr>
            <a:picLocks noChangeAspect="1"/>
          </p:cNvPicPr>
          <p:nvPr/>
        </p:nvPicPr>
        <p:blipFill>
          <a:blip r:embed="rId3"/>
          <a:stretch>
            <a:fillRect/>
          </a:stretch>
        </p:blipFill>
        <p:spPr>
          <a:xfrm>
            <a:off x="167668" y="196674"/>
            <a:ext cx="1444877" cy="1048603"/>
          </a:xfrm>
          <a:prstGeom prst="rect">
            <a:avLst/>
          </a:prstGeom>
        </p:spPr>
      </p:pic>
      <p:pic>
        <p:nvPicPr>
          <p:cNvPr id="6" name="Afbeelding 5">
            <a:extLst>
              <a:ext uri="{FF2B5EF4-FFF2-40B4-BE49-F238E27FC236}">
                <a16:creationId xmlns:a16="http://schemas.microsoft.com/office/drawing/2014/main" id="{E66A001B-F44C-4D04-2087-4FC77FDB8236}"/>
              </a:ext>
            </a:extLst>
          </p:cNvPr>
          <p:cNvPicPr>
            <a:picLocks noChangeAspect="1"/>
          </p:cNvPicPr>
          <p:nvPr/>
        </p:nvPicPr>
        <p:blipFill>
          <a:blip r:embed="rId4"/>
          <a:stretch>
            <a:fillRect/>
          </a:stretch>
        </p:blipFill>
        <p:spPr>
          <a:xfrm>
            <a:off x="9441018" y="3635012"/>
            <a:ext cx="1414463" cy="1414463"/>
          </a:xfrm>
          <a:prstGeom prst="rect">
            <a:avLst/>
          </a:prstGeom>
        </p:spPr>
      </p:pic>
      <p:pic>
        <p:nvPicPr>
          <p:cNvPr id="7" name="Afbeelding 6">
            <a:extLst>
              <a:ext uri="{FF2B5EF4-FFF2-40B4-BE49-F238E27FC236}">
                <a16:creationId xmlns:a16="http://schemas.microsoft.com/office/drawing/2014/main" id="{773C57F1-DF32-6C60-8571-DCA061060ACC}"/>
              </a:ext>
            </a:extLst>
          </p:cNvPr>
          <p:cNvPicPr>
            <a:picLocks noChangeAspect="1"/>
          </p:cNvPicPr>
          <p:nvPr/>
        </p:nvPicPr>
        <p:blipFill>
          <a:blip r:embed="rId3"/>
          <a:stretch>
            <a:fillRect/>
          </a:stretch>
        </p:blipFill>
        <p:spPr>
          <a:xfrm>
            <a:off x="8674455" y="4867638"/>
            <a:ext cx="1444877" cy="1048603"/>
          </a:xfrm>
          <a:prstGeom prst="rect">
            <a:avLst/>
          </a:prstGeom>
        </p:spPr>
      </p:pic>
      <p:sp>
        <p:nvSpPr>
          <p:cNvPr id="10" name="Pijl: gekromd rechts 9">
            <a:extLst>
              <a:ext uri="{FF2B5EF4-FFF2-40B4-BE49-F238E27FC236}">
                <a16:creationId xmlns:a16="http://schemas.microsoft.com/office/drawing/2014/main" id="{718FBFF3-05DF-2410-46AC-BCD00BE3081B}"/>
              </a:ext>
            </a:extLst>
          </p:cNvPr>
          <p:cNvSpPr/>
          <p:nvPr/>
        </p:nvSpPr>
        <p:spPr>
          <a:xfrm rot="2277794">
            <a:off x="7516377" y="768793"/>
            <a:ext cx="1781997" cy="4116437"/>
          </a:xfrm>
          <a:prstGeom prst="curvedRightArrow">
            <a:avLst>
              <a:gd name="adj1" fmla="val 26536"/>
              <a:gd name="adj2" fmla="val 63858"/>
              <a:gd name="adj3" fmla="val 24641"/>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chemeClr val="tx1"/>
              </a:solidFill>
            </a:endParaRPr>
          </a:p>
        </p:txBody>
      </p:sp>
      <p:sp>
        <p:nvSpPr>
          <p:cNvPr id="11" name="Tekstvak 10">
            <a:extLst>
              <a:ext uri="{FF2B5EF4-FFF2-40B4-BE49-F238E27FC236}">
                <a16:creationId xmlns:a16="http://schemas.microsoft.com/office/drawing/2014/main" id="{5225B2B3-D0DD-B85A-3BA7-00B0A5834175}"/>
              </a:ext>
            </a:extLst>
          </p:cNvPr>
          <p:cNvSpPr txBox="1"/>
          <p:nvPr/>
        </p:nvSpPr>
        <p:spPr>
          <a:xfrm>
            <a:off x="6311868" y="2399650"/>
            <a:ext cx="2710999" cy="369332"/>
          </a:xfrm>
          <a:prstGeom prst="rect">
            <a:avLst/>
          </a:prstGeom>
          <a:solidFill>
            <a:schemeClr val="bg1"/>
          </a:solidFill>
        </p:spPr>
        <p:txBody>
          <a:bodyPr wrap="none" rtlCol="0">
            <a:spAutoFit/>
          </a:bodyPr>
          <a:lstStyle/>
          <a:p>
            <a:r>
              <a:rPr lang="nl-NL" b="1" dirty="0">
                <a:solidFill>
                  <a:srgbClr val="007AC0"/>
                </a:solidFill>
              </a:rPr>
              <a:t>Investeringsinstructies</a:t>
            </a:r>
          </a:p>
        </p:txBody>
      </p:sp>
      <p:sp>
        <p:nvSpPr>
          <p:cNvPr id="12" name="Pijl: gekromd rechts 11">
            <a:extLst>
              <a:ext uri="{FF2B5EF4-FFF2-40B4-BE49-F238E27FC236}">
                <a16:creationId xmlns:a16="http://schemas.microsoft.com/office/drawing/2014/main" id="{A93862C4-2CD8-232C-BB12-EF6DBE356647}"/>
              </a:ext>
            </a:extLst>
          </p:cNvPr>
          <p:cNvSpPr/>
          <p:nvPr/>
        </p:nvSpPr>
        <p:spPr>
          <a:xfrm rot="3569428">
            <a:off x="9872107" y="1627646"/>
            <a:ext cx="810188" cy="2032944"/>
          </a:xfrm>
          <a:prstGeom prst="curv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chemeClr val="tx1"/>
              </a:solidFill>
            </a:endParaRPr>
          </a:p>
        </p:txBody>
      </p:sp>
      <p:pic>
        <p:nvPicPr>
          <p:cNvPr id="5" name="Afbeelding 4">
            <a:extLst>
              <a:ext uri="{FF2B5EF4-FFF2-40B4-BE49-F238E27FC236}">
                <a16:creationId xmlns:a16="http://schemas.microsoft.com/office/drawing/2014/main" id="{8A957980-4E45-51AC-F72D-ED68608F1132}"/>
              </a:ext>
            </a:extLst>
          </p:cNvPr>
          <p:cNvPicPr>
            <a:picLocks noChangeAspect="1"/>
          </p:cNvPicPr>
          <p:nvPr/>
        </p:nvPicPr>
        <p:blipFill>
          <a:blip r:embed="rId5"/>
          <a:stretch>
            <a:fillRect/>
          </a:stretch>
        </p:blipFill>
        <p:spPr>
          <a:xfrm>
            <a:off x="9963927" y="1008284"/>
            <a:ext cx="1905000" cy="1905000"/>
          </a:xfrm>
          <a:prstGeom prst="rect">
            <a:avLst/>
          </a:prstGeom>
        </p:spPr>
      </p:pic>
      <p:sp>
        <p:nvSpPr>
          <p:cNvPr id="13" name="Tekstvak 12">
            <a:extLst>
              <a:ext uri="{FF2B5EF4-FFF2-40B4-BE49-F238E27FC236}">
                <a16:creationId xmlns:a16="http://schemas.microsoft.com/office/drawing/2014/main" id="{9AC82435-0729-36A9-A40E-20DD47D2BF66}"/>
              </a:ext>
            </a:extLst>
          </p:cNvPr>
          <p:cNvSpPr txBox="1"/>
          <p:nvPr/>
        </p:nvSpPr>
        <p:spPr>
          <a:xfrm>
            <a:off x="9405902" y="2661115"/>
            <a:ext cx="441146" cy="369332"/>
          </a:xfrm>
          <a:prstGeom prst="rect">
            <a:avLst/>
          </a:prstGeom>
          <a:solidFill>
            <a:schemeClr val="bg1"/>
          </a:solidFill>
        </p:spPr>
        <p:txBody>
          <a:bodyPr wrap="none" rtlCol="0">
            <a:spAutoFit/>
          </a:bodyPr>
          <a:lstStyle/>
          <a:p>
            <a:r>
              <a:rPr lang="nl-NL" b="1" dirty="0">
                <a:solidFill>
                  <a:srgbClr val="007AC0"/>
                </a:solidFill>
              </a:rPr>
              <a:t>€€</a:t>
            </a:r>
          </a:p>
        </p:txBody>
      </p:sp>
      <p:pic>
        <p:nvPicPr>
          <p:cNvPr id="9" name="Afbeelding 8" descr="Afbeelding met gebouw, buiten, weg, straat&#10;&#10;Automatisch gegenereerde beschrijving">
            <a:extLst>
              <a:ext uri="{FF2B5EF4-FFF2-40B4-BE49-F238E27FC236}">
                <a16:creationId xmlns:a16="http://schemas.microsoft.com/office/drawing/2014/main" id="{B54A597F-C0C6-B9C5-8EB7-10123CB6946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27866" y="5519607"/>
            <a:ext cx="1555382" cy="1188218"/>
          </a:xfrm>
          <a:prstGeom prst="rect">
            <a:avLst/>
          </a:prstGeom>
        </p:spPr>
      </p:pic>
      <p:pic>
        <p:nvPicPr>
          <p:cNvPr id="14" name="Afbeelding 5" descr="Afbeelding met buiten, gebouw, gras, zitten&#10;&#10;Beschrijving is gegenereerd met zeer hoge betrouwbaarheid">
            <a:extLst>
              <a:ext uri="{FF2B5EF4-FFF2-40B4-BE49-F238E27FC236}">
                <a16:creationId xmlns:a16="http://schemas.microsoft.com/office/drawing/2014/main" id="{F683031B-395C-7ACD-0B9F-A44A708C1A64}"/>
              </a:ext>
            </a:extLst>
          </p:cNvPr>
          <p:cNvPicPr>
            <a:picLocks noChangeAspect="1"/>
          </p:cNvPicPr>
          <p:nvPr/>
        </p:nvPicPr>
        <p:blipFill>
          <a:blip r:embed="rId7" cstate="print">
            <a:extLst>
              <a:ext uri="{28A0092B-C50C-407E-A947-70E740481C1C}">
                <a14:useLocalDpi xmlns:a14="http://schemas.microsoft.com/office/drawing/2010/main"/>
              </a:ext>
            </a:extLst>
          </a:blip>
          <a:stretch>
            <a:fillRect/>
          </a:stretch>
        </p:blipFill>
        <p:spPr>
          <a:xfrm>
            <a:off x="151145" y="1682409"/>
            <a:ext cx="1528236" cy="1117487"/>
          </a:xfrm>
          <a:prstGeom prst="rect">
            <a:avLst/>
          </a:prstGeom>
        </p:spPr>
      </p:pic>
      <p:pic>
        <p:nvPicPr>
          <p:cNvPr id="15" name="Picture 2" descr="Eastern Light – The Impact of Japan on Western Art | About Art Nouveau">
            <a:extLst>
              <a:ext uri="{FF2B5EF4-FFF2-40B4-BE49-F238E27FC236}">
                <a16:creationId xmlns:a16="http://schemas.microsoft.com/office/drawing/2014/main" id="{2AD36EB2-7C3F-DAD7-6CED-8363A2916E8F}"/>
              </a:ext>
            </a:extLst>
          </p:cNvPr>
          <p:cNvPicPr>
            <a:picLocks noChangeAspect="1" noChangeArrowheads="1"/>
          </p:cNvPicPr>
          <p:nvPr/>
        </p:nvPicPr>
        <p:blipFill>
          <a:blip r:embed="rId8" cstate="print">
            <a:extLst>
              <a:ext uri="{28A0092B-C50C-407E-A947-70E740481C1C}">
                <a14:useLocalDpi xmlns:a14="http://schemas.microsoft.com/office/drawing/2010/main"/>
              </a:ext>
            </a:extLst>
          </a:blip>
          <a:srcRect/>
          <a:stretch>
            <a:fillRect/>
          </a:stretch>
        </p:blipFill>
        <p:spPr bwMode="auto">
          <a:xfrm>
            <a:off x="138841" y="2900734"/>
            <a:ext cx="1540540" cy="1211250"/>
          </a:xfrm>
          <a:prstGeom prst="rect">
            <a:avLst/>
          </a:prstGeom>
          <a:noFill/>
          <a:extLst>
            <a:ext uri="{909E8E84-426E-40DD-AFC4-6F175D3DCCD1}">
              <a14:hiddenFill xmlns:a14="http://schemas.microsoft.com/office/drawing/2010/main">
                <a:solidFill>
                  <a:srgbClr val="FFFFFF"/>
                </a:solidFill>
              </a14:hiddenFill>
            </a:ext>
          </a:extLst>
        </p:spPr>
      </p:pic>
      <p:pic>
        <p:nvPicPr>
          <p:cNvPr id="16" name="Afbeelding 15">
            <a:extLst>
              <a:ext uri="{FF2B5EF4-FFF2-40B4-BE49-F238E27FC236}">
                <a16:creationId xmlns:a16="http://schemas.microsoft.com/office/drawing/2014/main" id="{D7D6491D-8565-2F80-319B-799DA1115E61}"/>
              </a:ext>
            </a:extLst>
          </p:cNvPr>
          <p:cNvPicPr>
            <a:picLocks noChangeAspect="1"/>
          </p:cNvPicPr>
          <p:nvPr/>
        </p:nvPicPr>
        <p:blipFill>
          <a:blip r:embed="rId9"/>
          <a:stretch>
            <a:fillRect/>
          </a:stretch>
        </p:blipFill>
        <p:spPr>
          <a:xfrm>
            <a:off x="-219068" y="4208962"/>
            <a:ext cx="1898449" cy="1205044"/>
          </a:xfrm>
          <a:prstGeom prst="rect">
            <a:avLst/>
          </a:prstGeom>
        </p:spPr>
      </p:pic>
      <p:sp>
        <p:nvSpPr>
          <p:cNvPr id="17" name="Rechthoek 16">
            <a:extLst>
              <a:ext uri="{FF2B5EF4-FFF2-40B4-BE49-F238E27FC236}">
                <a16:creationId xmlns:a16="http://schemas.microsoft.com/office/drawing/2014/main" id="{23AD6BA6-943D-2DB2-1D9E-A16D5609DE64}"/>
              </a:ext>
            </a:extLst>
          </p:cNvPr>
          <p:cNvSpPr/>
          <p:nvPr/>
        </p:nvSpPr>
        <p:spPr>
          <a:xfrm>
            <a:off x="-351081" y="4021835"/>
            <a:ext cx="478947" cy="143349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148364019"/>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hthoek 22">
            <a:extLst>
              <a:ext uri="{FF2B5EF4-FFF2-40B4-BE49-F238E27FC236}">
                <a16:creationId xmlns:a16="http://schemas.microsoft.com/office/drawing/2014/main" id="{498A84F6-F03C-E6FA-7B3C-154F56356DDC}"/>
              </a:ext>
            </a:extLst>
          </p:cNvPr>
          <p:cNvSpPr/>
          <p:nvPr/>
        </p:nvSpPr>
        <p:spPr>
          <a:xfrm>
            <a:off x="9771480" y="3922526"/>
            <a:ext cx="1276350" cy="485355"/>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1050" b="1" dirty="0"/>
          </a:p>
          <a:p>
            <a:pPr algn="ctr"/>
            <a:r>
              <a:rPr lang="nl-NL" sz="1050" b="1" dirty="0"/>
              <a:t>SFG</a:t>
            </a:r>
          </a:p>
        </p:txBody>
      </p:sp>
      <p:sp>
        <p:nvSpPr>
          <p:cNvPr id="2" name="Titel 1">
            <a:extLst>
              <a:ext uri="{FF2B5EF4-FFF2-40B4-BE49-F238E27FC236}">
                <a16:creationId xmlns:a16="http://schemas.microsoft.com/office/drawing/2014/main" id="{E97425B3-F299-1CB6-9933-7E290DC053CD}"/>
              </a:ext>
            </a:extLst>
          </p:cNvPr>
          <p:cNvSpPr>
            <a:spLocks noGrp="1"/>
          </p:cNvSpPr>
          <p:nvPr>
            <p:ph type="title"/>
          </p:nvPr>
        </p:nvSpPr>
        <p:spPr/>
        <p:txBody>
          <a:bodyPr/>
          <a:lstStyle/>
          <a:p>
            <a:r>
              <a:rPr lang="nl-NL" dirty="0"/>
              <a:t>Organisatie opzet</a:t>
            </a:r>
          </a:p>
        </p:txBody>
      </p:sp>
      <p:pic>
        <p:nvPicPr>
          <p:cNvPr id="4" name="Afbeelding 3">
            <a:extLst>
              <a:ext uri="{FF2B5EF4-FFF2-40B4-BE49-F238E27FC236}">
                <a16:creationId xmlns:a16="http://schemas.microsoft.com/office/drawing/2014/main" id="{61F8ADA9-EB62-31E7-FCA0-9DC14E5FFA1D}"/>
              </a:ext>
            </a:extLst>
          </p:cNvPr>
          <p:cNvPicPr>
            <a:picLocks noChangeAspect="1"/>
          </p:cNvPicPr>
          <p:nvPr/>
        </p:nvPicPr>
        <p:blipFill>
          <a:blip r:embed="rId3"/>
          <a:stretch>
            <a:fillRect/>
          </a:stretch>
        </p:blipFill>
        <p:spPr>
          <a:xfrm>
            <a:off x="175480" y="196931"/>
            <a:ext cx="1445191" cy="1048089"/>
          </a:xfrm>
          <a:prstGeom prst="rect">
            <a:avLst/>
          </a:prstGeom>
        </p:spPr>
      </p:pic>
      <p:sp>
        <p:nvSpPr>
          <p:cNvPr id="5" name="Rechthoek 4">
            <a:extLst>
              <a:ext uri="{FF2B5EF4-FFF2-40B4-BE49-F238E27FC236}">
                <a16:creationId xmlns:a16="http://schemas.microsoft.com/office/drawing/2014/main" id="{AA18DA0C-6B88-A6AC-F18D-BFEBF005ABB9}"/>
              </a:ext>
            </a:extLst>
          </p:cNvPr>
          <p:cNvSpPr/>
          <p:nvPr/>
        </p:nvSpPr>
        <p:spPr>
          <a:xfrm>
            <a:off x="3305176" y="1207580"/>
            <a:ext cx="6000750" cy="1048089"/>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E44EF5C5-DE2F-E7E4-E21C-9EF455873995}"/>
              </a:ext>
            </a:extLst>
          </p:cNvPr>
          <p:cNvSpPr/>
          <p:nvPr/>
        </p:nvSpPr>
        <p:spPr>
          <a:xfrm>
            <a:off x="1217531" y="2760859"/>
            <a:ext cx="4736680" cy="61912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Oost NL</a:t>
            </a:r>
          </a:p>
        </p:txBody>
      </p:sp>
      <p:sp>
        <p:nvSpPr>
          <p:cNvPr id="7" name="Rechthoek 6">
            <a:extLst>
              <a:ext uri="{FF2B5EF4-FFF2-40B4-BE49-F238E27FC236}">
                <a16:creationId xmlns:a16="http://schemas.microsoft.com/office/drawing/2014/main" id="{56BA7A32-C7DE-5D7B-BE19-CD1137CC12C1}"/>
              </a:ext>
            </a:extLst>
          </p:cNvPr>
          <p:cNvSpPr/>
          <p:nvPr/>
        </p:nvSpPr>
        <p:spPr>
          <a:xfrm>
            <a:off x="1190897" y="3762323"/>
            <a:ext cx="1472403" cy="48535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b="1" dirty="0"/>
              <a:t>Internationaliseren</a:t>
            </a:r>
          </a:p>
        </p:txBody>
      </p:sp>
      <p:sp>
        <p:nvSpPr>
          <p:cNvPr id="8" name="Rechthoek 7">
            <a:extLst>
              <a:ext uri="{FF2B5EF4-FFF2-40B4-BE49-F238E27FC236}">
                <a16:creationId xmlns:a16="http://schemas.microsoft.com/office/drawing/2014/main" id="{09D5AD3C-57FC-1765-C4D1-C57FA660C205}"/>
              </a:ext>
            </a:extLst>
          </p:cNvPr>
          <p:cNvSpPr/>
          <p:nvPr/>
        </p:nvSpPr>
        <p:spPr>
          <a:xfrm>
            <a:off x="4505928" y="3762323"/>
            <a:ext cx="1472403" cy="48535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b="1" dirty="0"/>
              <a:t>Investeren</a:t>
            </a:r>
          </a:p>
        </p:txBody>
      </p:sp>
      <p:sp>
        <p:nvSpPr>
          <p:cNvPr id="9" name="Rechthoek 8">
            <a:extLst>
              <a:ext uri="{FF2B5EF4-FFF2-40B4-BE49-F238E27FC236}">
                <a16:creationId xmlns:a16="http://schemas.microsoft.com/office/drawing/2014/main" id="{CB0907FA-3532-1222-C0D2-37F30C2520AC}"/>
              </a:ext>
            </a:extLst>
          </p:cNvPr>
          <p:cNvSpPr/>
          <p:nvPr/>
        </p:nvSpPr>
        <p:spPr>
          <a:xfrm>
            <a:off x="2843973" y="3762323"/>
            <a:ext cx="1472403" cy="48535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b="1" dirty="0"/>
              <a:t>Innoveren</a:t>
            </a:r>
          </a:p>
        </p:txBody>
      </p:sp>
      <p:sp>
        <p:nvSpPr>
          <p:cNvPr id="10" name="Rechthoek 9">
            <a:extLst>
              <a:ext uri="{FF2B5EF4-FFF2-40B4-BE49-F238E27FC236}">
                <a16:creationId xmlns:a16="http://schemas.microsoft.com/office/drawing/2014/main" id="{BFF1D92D-B9F5-70F9-46AA-60BB29F24AE6}"/>
              </a:ext>
            </a:extLst>
          </p:cNvPr>
          <p:cNvSpPr/>
          <p:nvPr/>
        </p:nvSpPr>
        <p:spPr>
          <a:xfrm>
            <a:off x="6461293" y="2786812"/>
            <a:ext cx="4400550" cy="61912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Fondsen</a:t>
            </a:r>
          </a:p>
        </p:txBody>
      </p:sp>
      <p:sp>
        <p:nvSpPr>
          <p:cNvPr id="11" name="Rechthoek 10">
            <a:extLst>
              <a:ext uri="{FF2B5EF4-FFF2-40B4-BE49-F238E27FC236}">
                <a16:creationId xmlns:a16="http://schemas.microsoft.com/office/drawing/2014/main" id="{621EBAB7-69D7-DDC6-67B5-71A8014CB750}"/>
              </a:ext>
            </a:extLst>
          </p:cNvPr>
          <p:cNvSpPr/>
          <p:nvPr/>
        </p:nvSpPr>
        <p:spPr>
          <a:xfrm>
            <a:off x="6344237" y="4247676"/>
            <a:ext cx="1506327" cy="485355"/>
          </a:xfrm>
          <a:prstGeom prst="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1200" b="1" dirty="0"/>
          </a:p>
          <a:p>
            <a:pPr algn="ctr"/>
            <a:r>
              <a:rPr lang="nl-NL" sz="1200" b="1" dirty="0"/>
              <a:t>OHG</a:t>
            </a:r>
          </a:p>
        </p:txBody>
      </p:sp>
      <p:sp>
        <p:nvSpPr>
          <p:cNvPr id="12" name="Rechthoek 11">
            <a:extLst>
              <a:ext uri="{FF2B5EF4-FFF2-40B4-BE49-F238E27FC236}">
                <a16:creationId xmlns:a16="http://schemas.microsoft.com/office/drawing/2014/main" id="{FAD4B89D-9FE7-FCF8-72B8-A9446345C543}"/>
              </a:ext>
            </a:extLst>
          </p:cNvPr>
          <p:cNvSpPr/>
          <p:nvPr/>
        </p:nvSpPr>
        <p:spPr>
          <a:xfrm>
            <a:off x="6589630" y="3813830"/>
            <a:ext cx="1506328" cy="485355"/>
          </a:xfrm>
          <a:prstGeom prst="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t>OHG-Impuls</a:t>
            </a:r>
          </a:p>
        </p:txBody>
      </p:sp>
      <p:sp>
        <p:nvSpPr>
          <p:cNvPr id="13" name="Rechthoek 12">
            <a:extLst>
              <a:ext uri="{FF2B5EF4-FFF2-40B4-BE49-F238E27FC236}">
                <a16:creationId xmlns:a16="http://schemas.microsoft.com/office/drawing/2014/main" id="{9E963CD7-2538-CFAB-25D5-28C0927128FC}"/>
              </a:ext>
            </a:extLst>
          </p:cNvPr>
          <p:cNvSpPr/>
          <p:nvPr/>
        </p:nvSpPr>
        <p:spPr>
          <a:xfrm>
            <a:off x="8565438" y="4031655"/>
            <a:ext cx="1276350" cy="597449"/>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1050" b="1" dirty="0"/>
          </a:p>
          <a:p>
            <a:pPr algn="ctr"/>
            <a:r>
              <a:rPr lang="nl-NL" sz="1050" b="1" dirty="0"/>
              <a:t>Klimaatfonds</a:t>
            </a:r>
          </a:p>
        </p:txBody>
      </p:sp>
      <p:sp>
        <p:nvSpPr>
          <p:cNvPr id="14" name="Rechthoek 13">
            <a:extLst>
              <a:ext uri="{FF2B5EF4-FFF2-40B4-BE49-F238E27FC236}">
                <a16:creationId xmlns:a16="http://schemas.microsoft.com/office/drawing/2014/main" id="{522EF3AD-2677-645C-A6F4-26EA64A0238D}"/>
              </a:ext>
            </a:extLst>
          </p:cNvPr>
          <p:cNvSpPr/>
          <p:nvPr/>
        </p:nvSpPr>
        <p:spPr>
          <a:xfrm>
            <a:off x="8810832" y="3667071"/>
            <a:ext cx="1276350" cy="485355"/>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t>PFG</a:t>
            </a:r>
          </a:p>
        </p:txBody>
      </p:sp>
      <p:sp>
        <p:nvSpPr>
          <p:cNvPr id="15" name="Tekstvak 14">
            <a:extLst>
              <a:ext uri="{FF2B5EF4-FFF2-40B4-BE49-F238E27FC236}">
                <a16:creationId xmlns:a16="http://schemas.microsoft.com/office/drawing/2014/main" id="{77E3C436-00B5-5B5D-79D9-A7F8B7D352D2}"/>
              </a:ext>
            </a:extLst>
          </p:cNvPr>
          <p:cNvSpPr txBox="1"/>
          <p:nvPr/>
        </p:nvSpPr>
        <p:spPr>
          <a:xfrm>
            <a:off x="255861" y="1546958"/>
            <a:ext cx="1992853" cy="369332"/>
          </a:xfrm>
          <a:prstGeom prst="rect">
            <a:avLst/>
          </a:prstGeom>
          <a:noFill/>
        </p:spPr>
        <p:txBody>
          <a:bodyPr wrap="none" rtlCol="0">
            <a:spAutoFit/>
          </a:bodyPr>
          <a:lstStyle/>
          <a:p>
            <a:r>
              <a:rPr lang="nl-NL" b="1" dirty="0">
                <a:solidFill>
                  <a:srgbClr val="007AC0"/>
                </a:solidFill>
              </a:rPr>
              <a:t>Aandeelhouders</a:t>
            </a:r>
          </a:p>
        </p:txBody>
      </p:sp>
      <p:sp>
        <p:nvSpPr>
          <p:cNvPr id="22" name="Rechthoek 21">
            <a:extLst>
              <a:ext uri="{FF2B5EF4-FFF2-40B4-BE49-F238E27FC236}">
                <a16:creationId xmlns:a16="http://schemas.microsoft.com/office/drawing/2014/main" id="{71C26DA6-9FD1-3BC5-6061-9299A1177BA3}"/>
              </a:ext>
            </a:extLst>
          </p:cNvPr>
          <p:cNvSpPr/>
          <p:nvPr/>
        </p:nvSpPr>
        <p:spPr>
          <a:xfrm>
            <a:off x="7436799" y="1353180"/>
            <a:ext cx="1716726" cy="7593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6" name="Afbeelding 15">
            <a:extLst>
              <a:ext uri="{FF2B5EF4-FFF2-40B4-BE49-F238E27FC236}">
                <a16:creationId xmlns:a16="http://schemas.microsoft.com/office/drawing/2014/main" id="{3036ACB6-D294-9CED-2C5E-0B80B4556823}"/>
              </a:ext>
            </a:extLst>
          </p:cNvPr>
          <p:cNvPicPr>
            <a:picLocks noChangeAspect="1"/>
          </p:cNvPicPr>
          <p:nvPr/>
        </p:nvPicPr>
        <p:blipFill>
          <a:blip r:embed="rId4"/>
          <a:stretch>
            <a:fillRect/>
          </a:stretch>
        </p:blipFill>
        <p:spPr>
          <a:xfrm>
            <a:off x="7642915" y="1485998"/>
            <a:ext cx="1401970" cy="530626"/>
          </a:xfrm>
          <a:prstGeom prst="rect">
            <a:avLst/>
          </a:prstGeom>
        </p:spPr>
      </p:pic>
      <p:sp>
        <p:nvSpPr>
          <p:cNvPr id="19" name="Rechthoek 18">
            <a:extLst>
              <a:ext uri="{FF2B5EF4-FFF2-40B4-BE49-F238E27FC236}">
                <a16:creationId xmlns:a16="http://schemas.microsoft.com/office/drawing/2014/main" id="{5D0EFF4F-BE4D-BDEB-4111-EB9B26C05FA2}"/>
              </a:ext>
            </a:extLst>
          </p:cNvPr>
          <p:cNvSpPr/>
          <p:nvPr/>
        </p:nvSpPr>
        <p:spPr>
          <a:xfrm>
            <a:off x="3411017" y="1343655"/>
            <a:ext cx="1872961" cy="77160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8" name="Afbeelding 17" descr="Afbeelding met Graphics, Lettertype, grafische vormgeving, ontwerp&#10;&#10;Door AI gegenereerde inhoud is mogelijk onjuist.">
            <a:extLst>
              <a:ext uri="{FF2B5EF4-FFF2-40B4-BE49-F238E27FC236}">
                <a16:creationId xmlns:a16="http://schemas.microsoft.com/office/drawing/2014/main" id="{56679A5B-F717-21EA-696C-121E594F4CD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89590" y="1121316"/>
            <a:ext cx="2153947" cy="1277604"/>
          </a:xfrm>
          <a:prstGeom prst="rect">
            <a:avLst/>
          </a:prstGeom>
        </p:spPr>
      </p:pic>
      <p:pic>
        <p:nvPicPr>
          <p:cNvPr id="21" name="Afbeelding 20" descr="Afbeelding met tekst, Lettertype, wit, ontwerp&#10;&#10;Door AI gegenereerde inhoud is mogelijk onjuist.">
            <a:extLst>
              <a:ext uri="{FF2B5EF4-FFF2-40B4-BE49-F238E27FC236}">
                <a16:creationId xmlns:a16="http://schemas.microsoft.com/office/drawing/2014/main" id="{AA5C88E5-E176-074B-CDED-6AD8188CCA5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432278" y="1353180"/>
            <a:ext cx="1856221" cy="759363"/>
          </a:xfrm>
          <a:prstGeom prst="rect">
            <a:avLst/>
          </a:prstGeom>
        </p:spPr>
      </p:pic>
      <p:sp>
        <p:nvSpPr>
          <p:cNvPr id="29" name="Tekstvak 28">
            <a:extLst>
              <a:ext uri="{FF2B5EF4-FFF2-40B4-BE49-F238E27FC236}">
                <a16:creationId xmlns:a16="http://schemas.microsoft.com/office/drawing/2014/main" id="{13D6E1F8-44FA-CCF6-8629-1EAFF16D1FAC}"/>
              </a:ext>
            </a:extLst>
          </p:cNvPr>
          <p:cNvSpPr txBox="1"/>
          <p:nvPr/>
        </p:nvSpPr>
        <p:spPr>
          <a:xfrm>
            <a:off x="185136" y="2323598"/>
            <a:ext cx="1043876" cy="369332"/>
          </a:xfrm>
          <a:prstGeom prst="rect">
            <a:avLst/>
          </a:prstGeom>
          <a:noFill/>
        </p:spPr>
        <p:txBody>
          <a:bodyPr wrap="none" rtlCol="0">
            <a:spAutoFit/>
          </a:bodyPr>
          <a:lstStyle/>
          <a:p>
            <a:r>
              <a:rPr lang="nl-NL" b="1" dirty="0">
                <a:solidFill>
                  <a:srgbClr val="007AC0"/>
                </a:solidFill>
              </a:rPr>
              <a:t>Mensen</a:t>
            </a:r>
          </a:p>
        </p:txBody>
      </p:sp>
      <p:sp>
        <p:nvSpPr>
          <p:cNvPr id="30" name="Tekstvak 29">
            <a:extLst>
              <a:ext uri="{FF2B5EF4-FFF2-40B4-BE49-F238E27FC236}">
                <a16:creationId xmlns:a16="http://schemas.microsoft.com/office/drawing/2014/main" id="{5729FD72-C1A2-5DA3-4C52-4753CB3E93EE}"/>
              </a:ext>
            </a:extLst>
          </p:cNvPr>
          <p:cNvSpPr txBox="1"/>
          <p:nvPr/>
        </p:nvSpPr>
        <p:spPr>
          <a:xfrm>
            <a:off x="10375961" y="2417480"/>
            <a:ext cx="1184940" cy="369332"/>
          </a:xfrm>
          <a:prstGeom prst="rect">
            <a:avLst/>
          </a:prstGeom>
          <a:noFill/>
        </p:spPr>
        <p:txBody>
          <a:bodyPr wrap="none" rtlCol="0">
            <a:spAutoFit/>
          </a:bodyPr>
          <a:lstStyle/>
          <a:p>
            <a:r>
              <a:rPr lang="nl-NL" b="1" dirty="0">
                <a:solidFill>
                  <a:srgbClr val="007AC0"/>
                </a:solidFill>
              </a:rPr>
              <a:t>Middelen</a:t>
            </a:r>
          </a:p>
        </p:txBody>
      </p:sp>
      <p:sp>
        <p:nvSpPr>
          <p:cNvPr id="31" name="Tekstvak 30">
            <a:extLst>
              <a:ext uri="{FF2B5EF4-FFF2-40B4-BE49-F238E27FC236}">
                <a16:creationId xmlns:a16="http://schemas.microsoft.com/office/drawing/2014/main" id="{7DA8A3FA-6410-09B2-8C2A-899ED0637037}"/>
              </a:ext>
            </a:extLst>
          </p:cNvPr>
          <p:cNvSpPr txBox="1"/>
          <p:nvPr/>
        </p:nvSpPr>
        <p:spPr>
          <a:xfrm>
            <a:off x="175480" y="4406987"/>
            <a:ext cx="1428596" cy="369332"/>
          </a:xfrm>
          <a:prstGeom prst="rect">
            <a:avLst/>
          </a:prstGeom>
          <a:noFill/>
        </p:spPr>
        <p:txBody>
          <a:bodyPr wrap="none" rtlCol="0">
            <a:spAutoFit/>
          </a:bodyPr>
          <a:lstStyle/>
          <a:p>
            <a:r>
              <a:rPr lang="nl-NL" b="1" dirty="0">
                <a:solidFill>
                  <a:srgbClr val="007AC0"/>
                </a:solidFill>
              </a:rPr>
              <a:t>Activiteiten</a:t>
            </a:r>
          </a:p>
        </p:txBody>
      </p:sp>
      <p:sp>
        <p:nvSpPr>
          <p:cNvPr id="32" name="Tekstvak 31">
            <a:extLst>
              <a:ext uri="{FF2B5EF4-FFF2-40B4-BE49-F238E27FC236}">
                <a16:creationId xmlns:a16="http://schemas.microsoft.com/office/drawing/2014/main" id="{F2B5FD9B-0BC0-7E83-F66D-CA280D101588}"/>
              </a:ext>
            </a:extLst>
          </p:cNvPr>
          <p:cNvSpPr txBox="1"/>
          <p:nvPr/>
        </p:nvSpPr>
        <p:spPr>
          <a:xfrm>
            <a:off x="10454143" y="4439648"/>
            <a:ext cx="1146468" cy="369332"/>
          </a:xfrm>
          <a:prstGeom prst="rect">
            <a:avLst/>
          </a:prstGeom>
          <a:noFill/>
        </p:spPr>
        <p:txBody>
          <a:bodyPr wrap="none" rtlCol="0">
            <a:spAutoFit/>
          </a:bodyPr>
          <a:lstStyle/>
          <a:p>
            <a:r>
              <a:rPr lang="nl-NL" b="1" dirty="0">
                <a:solidFill>
                  <a:srgbClr val="007AC0"/>
                </a:solidFill>
              </a:rPr>
              <a:t>Fondsen</a:t>
            </a:r>
          </a:p>
        </p:txBody>
      </p:sp>
      <p:cxnSp>
        <p:nvCxnSpPr>
          <p:cNvPr id="34" name="Verbindingslijn: gebogen 33">
            <a:extLst>
              <a:ext uri="{FF2B5EF4-FFF2-40B4-BE49-F238E27FC236}">
                <a16:creationId xmlns:a16="http://schemas.microsoft.com/office/drawing/2014/main" id="{C18CB264-11E4-7C11-EAA7-9A38BC3A6E8A}"/>
              </a:ext>
            </a:extLst>
          </p:cNvPr>
          <p:cNvCxnSpPr>
            <a:cxnSpLocks/>
            <a:stCxn id="5" idx="2"/>
            <a:endCxn id="6" idx="0"/>
          </p:cNvCxnSpPr>
          <p:nvPr/>
        </p:nvCxnSpPr>
        <p:spPr>
          <a:xfrm rot="5400000">
            <a:off x="4693116" y="1148424"/>
            <a:ext cx="505190" cy="2719680"/>
          </a:xfrm>
          <a:prstGeom prst="bentConnector3">
            <a:avLst>
              <a:gd name="adj1" fmla="val 50000"/>
            </a:avLst>
          </a:prstGeom>
          <a:ln w="57150"/>
        </p:spPr>
        <p:style>
          <a:lnRef idx="1">
            <a:schemeClr val="accent1"/>
          </a:lnRef>
          <a:fillRef idx="0">
            <a:schemeClr val="accent1"/>
          </a:fillRef>
          <a:effectRef idx="0">
            <a:schemeClr val="accent1"/>
          </a:effectRef>
          <a:fontRef idx="minor">
            <a:schemeClr val="tx1"/>
          </a:fontRef>
        </p:style>
      </p:cxnSp>
      <p:cxnSp>
        <p:nvCxnSpPr>
          <p:cNvPr id="36" name="Verbindingslijn: gebogen 35">
            <a:extLst>
              <a:ext uri="{FF2B5EF4-FFF2-40B4-BE49-F238E27FC236}">
                <a16:creationId xmlns:a16="http://schemas.microsoft.com/office/drawing/2014/main" id="{269BDCA9-2619-5253-AA1B-28085FF2B43B}"/>
              </a:ext>
            </a:extLst>
          </p:cNvPr>
          <p:cNvCxnSpPr>
            <a:cxnSpLocks/>
          </p:cNvCxnSpPr>
          <p:nvPr/>
        </p:nvCxnSpPr>
        <p:spPr>
          <a:xfrm rot="16200000" flipH="1">
            <a:off x="7217988" y="1352756"/>
            <a:ext cx="531143" cy="2356017"/>
          </a:xfrm>
          <a:prstGeom prst="bentConnector3">
            <a:avLst>
              <a:gd name="adj1" fmla="val 46413"/>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0277951"/>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0EB06-5C02-A5F7-A0A2-27AC3D1B90A3}"/>
            </a:ext>
          </a:extLst>
        </p:cNvPr>
        <p:cNvGrpSpPr/>
        <p:nvPr/>
      </p:nvGrpSpPr>
      <p:grpSpPr>
        <a:xfrm>
          <a:off x="0" y="0"/>
          <a:ext cx="0" cy="0"/>
          <a:chOff x="0" y="0"/>
          <a:chExt cx="0" cy="0"/>
        </a:xfrm>
      </p:grpSpPr>
      <p:sp>
        <p:nvSpPr>
          <p:cNvPr id="17" name="Ovaal 16">
            <a:extLst>
              <a:ext uri="{FF2B5EF4-FFF2-40B4-BE49-F238E27FC236}">
                <a16:creationId xmlns:a16="http://schemas.microsoft.com/office/drawing/2014/main" id="{94C835FC-5D2C-CEC6-8244-707B3DE21FDD}"/>
              </a:ext>
            </a:extLst>
          </p:cNvPr>
          <p:cNvSpPr/>
          <p:nvPr/>
        </p:nvSpPr>
        <p:spPr>
          <a:xfrm rot="1555527">
            <a:off x="6728683" y="744608"/>
            <a:ext cx="2059789" cy="4538300"/>
          </a:xfrm>
          <a:prstGeom prst="ellipse">
            <a:avLst/>
          </a:prstGeom>
          <a:solidFill>
            <a:srgbClr val="66FFFF">
              <a:alpha val="50196"/>
            </a:srgb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Ovaal 2">
            <a:extLst>
              <a:ext uri="{FF2B5EF4-FFF2-40B4-BE49-F238E27FC236}">
                <a16:creationId xmlns:a16="http://schemas.microsoft.com/office/drawing/2014/main" id="{D489D1A0-96ED-84B2-6BB3-D61D62D4963B}"/>
              </a:ext>
            </a:extLst>
          </p:cNvPr>
          <p:cNvSpPr/>
          <p:nvPr/>
        </p:nvSpPr>
        <p:spPr>
          <a:xfrm>
            <a:off x="5286375" y="3605428"/>
            <a:ext cx="3186069" cy="1604747"/>
          </a:xfrm>
          <a:prstGeom prst="ellipse">
            <a:avLst/>
          </a:prstGeom>
          <a:solidFill>
            <a:srgbClr val="00B0F0">
              <a:alpha val="50196"/>
            </a:srgbClr>
          </a:solidFill>
          <a:ln>
            <a:noFill/>
          </a:ln>
          <a:effectLst/>
          <a:scene3d>
            <a:camera prst="orthographicFront">
              <a:rot lat="0" lon="0" rev="0"/>
            </a:camera>
            <a:lightRig rig="contrasting" dir="t">
              <a:rot lat="0" lon="0" rev="7800000"/>
            </a:lightRig>
          </a:scene3d>
          <a:sp3d>
            <a:bevelT w="139700" h="1397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3" name="Rechthoek 22">
            <a:extLst>
              <a:ext uri="{FF2B5EF4-FFF2-40B4-BE49-F238E27FC236}">
                <a16:creationId xmlns:a16="http://schemas.microsoft.com/office/drawing/2014/main" id="{1C98EA92-6C2C-9303-6EB7-96C36CCDC64F}"/>
              </a:ext>
            </a:extLst>
          </p:cNvPr>
          <p:cNvSpPr/>
          <p:nvPr/>
        </p:nvSpPr>
        <p:spPr>
          <a:xfrm>
            <a:off x="9771480" y="3922526"/>
            <a:ext cx="1276350" cy="485355"/>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1050" b="1" dirty="0"/>
          </a:p>
          <a:p>
            <a:pPr algn="ctr"/>
            <a:r>
              <a:rPr lang="nl-NL" sz="1050" b="1" dirty="0"/>
              <a:t>SFG</a:t>
            </a:r>
          </a:p>
        </p:txBody>
      </p:sp>
      <p:sp>
        <p:nvSpPr>
          <p:cNvPr id="2" name="Titel 1">
            <a:extLst>
              <a:ext uri="{FF2B5EF4-FFF2-40B4-BE49-F238E27FC236}">
                <a16:creationId xmlns:a16="http://schemas.microsoft.com/office/drawing/2014/main" id="{396DFC42-D0B6-1C29-50B0-6E6453CFCEE4}"/>
              </a:ext>
            </a:extLst>
          </p:cNvPr>
          <p:cNvSpPr>
            <a:spLocks noGrp="1"/>
          </p:cNvSpPr>
          <p:nvPr>
            <p:ph type="title"/>
          </p:nvPr>
        </p:nvSpPr>
        <p:spPr/>
        <p:txBody>
          <a:bodyPr/>
          <a:lstStyle/>
          <a:p>
            <a:r>
              <a:rPr lang="nl-NL" dirty="0"/>
              <a:t>Organisatie opzet</a:t>
            </a:r>
          </a:p>
        </p:txBody>
      </p:sp>
      <p:pic>
        <p:nvPicPr>
          <p:cNvPr id="4" name="Afbeelding 3">
            <a:extLst>
              <a:ext uri="{FF2B5EF4-FFF2-40B4-BE49-F238E27FC236}">
                <a16:creationId xmlns:a16="http://schemas.microsoft.com/office/drawing/2014/main" id="{35D28CF6-7909-0796-CDD1-0DE64CC82379}"/>
              </a:ext>
            </a:extLst>
          </p:cNvPr>
          <p:cNvPicPr>
            <a:picLocks noChangeAspect="1"/>
          </p:cNvPicPr>
          <p:nvPr/>
        </p:nvPicPr>
        <p:blipFill>
          <a:blip r:embed="rId2"/>
          <a:stretch>
            <a:fillRect/>
          </a:stretch>
        </p:blipFill>
        <p:spPr>
          <a:xfrm>
            <a:off x="175480" y="196931"/>
            <a:ext cx="1445191" cy="1048089"/>
          </a:xfrm>
          <a:prstGeom prst="rect">
            <a:avLst/>
          </a:prstGeom>
        </p:spPr>
      </p:pic>
      <p:sp>
        <p:nvSpPr>
          <p:cNvPr id="5" name="Rechthoek 4">
            <a:extLst>
              <a:ext uri="{FF2B5EF4-FFF2-40B4-BE49-F238E27FC236}">
                <a16:creationId xmlns:a16="http://schemas.microsoft.com/office/drawing/2014/main" id="{806C0388-FB84-6650-7883-AD4E2A43ED4E}"/>
              </a:ext>
            </a:extLst>
          </p:cNvPr>
          <p:cNvSpPr/>
          <p:nvPr/>
        </p:nvSpPr>
        <p:spPr>
          <a:xfrm>
            <a:off x="3305176" y="1207580"/>
            <a:ext cx="6000750" cy="1048089"/>
          </a:xfrm>
          <a:prstGeom prst="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F9AA2C4D-1885-8DA8-08E4-0B3206489E30}"/>
              </a:ext>
            </a:extLst>
          </p:cNvPr>
          <p:cNvSpPr/>
          <p:nvPr/>
        </p:nvSpPr>
        <p:spPr>
          <a:xfrm>
            <a:off x="1217531" y="2760859"/>
            <a:ext cx="4736680" cy="61912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Oost NL</a:t>
            </a:r>
          </a:p>
        </p:txBody>
      </p:sp>
      <p:sp>
        <p:nvSpPr>
          <p:cNvPr id="10" name="Rechthoek 9">
            <a:extLst>
              <a:ext uri="{FF2B5EF4-FFF2-40B4-BE49-F238E27FC236}">
                <a16:creationId xmlns:a16="http://schemas.microsoft.com/office/drawing/2014/main" id="{CE0CD39F-2C15-BF4F-047B-B694A4E38592}"/>
              </a:ext>
            </a:extLst>
          </p:cNvPr>
          <p:cNvSpPr/>
          <p:nvPr/>
        </p:nvSpPr>
        <p:spPr>
          <a:xfrm>
            <a:off x="6461293" y="2786812"/>
            <a:ext cx="4400550" cy="619125"/>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Fondsen</a:t>
            </a:r>
          </a:p>
        </p:txBody>
      </p:sp>
      <p:sp>
        <p:nvSpPr>
          <p:cNvPr id="11" name="Rechthoek 10">
            <a:extLst>
              <a:ext uri="{FF2B5EF4-FFF2-40B4-BE49-F238E27FC236}">
                <a16:creationId xmlns:a16="http://schemas.microsoft.com/office/drawing/2014/main" id="{10E97391-B169-D30F-943B-CFF599CB9FD1}"/>
              </a:ext>
            </a:extLst>
          </p:cNvPr>
          <p:cNvSpPr/>
          <p:nvPr/>
        </p:nvSpPr>
        <p:spPr>
          <a:xfrm>
            <a:off x="6344237" y="4247676"/>
            <a:ext cx="1506327" cy="485355"/>
          </a:xfrm>
          <a:prstGeom prst="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1200" b="1" dirty="0"/>
          </a:p>
          <a:p>
            <a:pPr algn="ctr"/>
            <a:r>
              <a:rPr lang="nl-NL" sz="1200" b="1" dirty="0"/>
              <a:t>OHG</a:t>
            </a:r>
          </a:p>
        </p:txBody>
      </p:sp>
      <p:sp>
        <p:nvSpPr>
          <p:cNvPr id="12" name="Rechthoek 11">
            <a:extLst>
              <a:ext uri="{FF2B5EF4-FFF2-40B4-BE49-F238E27FC236}">
                <a16:creationId xmlns:a16="http://schemas.microsoft.com/office/drawing/2014/main" id="{40C4BA08-2D4C-B6CC-F12A-EE9BEAB1F856}"/>
              </a:ext>
            </a:extLst>
          </p:cNvPr>
          <p:cNvSpPr/>
          <p:nvPr/>
        </p:nvSpPr>
        <p:spPr>
          <a:xfrm>
            <a:off x="6589630" y="3813830"/>
            <a:ext cx="1506328" cy="485355"/>
          </a:xfrm>
          <a:prstGeom prst="rect">
            <a:avLst/>
          </a:prstGeom>
          <a:solidFill>
            <a:schemeClr val="bg2">
              <a:lumMod val="75000"/>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t>OHG-Impuls</a:t>
            </a:r>
          </a:p>
        </p:txBody>
      </p:sp>
      <p:sp>
        <p:nvSpPr>
          <p:cNvPr id="13" name="Rechthoek 12">
            <a:extLst>
              <a:ext uri="{FF2B5EF4-FFF2-40B4-BE49-F238E27FC236}">
                <a16:creationId xmlns:a16="http://schemas.microsoft.com/office/drawing/2014/main" id="{A14A3162-07A0-C158-9064-740BA0938A99}"/>
              </a:ext>
            </a:extLst>
          </p:cNvPr>
          <p:cNvSpPr/>
          <p:nvPr/>
        </p:nvSpPr>
        <p:spPr>
          <a:xfrm>
            <a:off x="8565438" y="4031655"/>
            <a:ext cx="1276350" cy="597449"/>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1050" b="1" dirty="0"/>
          </a:p>
          <a:p>
            <a:pPr algn="ctr"/>
            <a:r>
              <a:rPr lang="nl-NL" sz="1050" b="1" dirty="0"/>
              <a:t>Klimaatfonds</a:t>
            </a:r>
          </a:p>
        </p:txBody>
      </p:sp>
      <p:sp>
        <p:nvSpPr>
          <p:cNvPr id="14" name="Rechthoek 13">
            <a:extLst>
              <a:ext uri="{FF2B5EF4-FFF2-40B4-BE49-F238E27FC236}">
                <a16:creationId xmlns:a16="http://schemas.microsoft.com/office/drawing/2014/main" id="{175635B8-E7EC-3D72-607A-B5CE65EC3BA2}"/>
              </a:ext>
            </a:extLst>
          </p:cNvPr>
          <p:cNvSpPr/>
          <p:nvPr/>
        </p:nvSpPr>
        <p:spPr>
          <a:xfrm>
            <a:off x="8810832" y="3667071"/>
            <a:ext cx="1276350" cy="485355"/>
          </a:xfrm>
          <a:prstGeom prst="rect">
            <a:avLst/>
          </a:prstGeom>
          <a:solidFill>
            <a:srgbClr val="00B05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b="1" dirty="0"/>
              <a:t>PFG</a:t>
            </a:r>
          </a:p>
        </p:txBody>
      </p:sp>
      <p:sp>
        <p:nvSpPr>
          <p:cNvPr id="15" name="Tekstvak 14">
            <a:extLst>
              <a:ext uri="{FF2B5EF4-FFF2-40B4-BE49-F238E27FC236}">
                <a16:creationId xmlns:a16="http://schemas.microsoft.com/office/drawing/2014/main" id="{7B24BE0B-E457-7329-1526-960347A430C6}"/>
              </a:ext>
            </a:extLst>
          </p:cNvPr>
          <p:cNvSpPr txBox="1"/>
          <p:nvPr/>
        </p:nvSpPr>
        <p:spPr>
          <a:xfrm>
            <a:off x="255861" y="1546958"/>
            <a:ext cx="1992853" cy="369332"/>
          </a:xfrm>
          <a:prstGeom prst="rect">
            <a:avLst/>
          </a:prstGeom>
          <a:noFill/>
        </p:spPr>
        <p:txBody>
          <a:bodyPr wrap="none" rtlCol="0">
            <a:spAutoFit/>
          </a:bodyPr>
          <a:lstStyle/>
          <a:p>
            <a:r>
              <a:rPr lang="nl-NL" b="1" dirty="0">
                <a:solidFill>
                  <a:srgbClr val="007AC0"/>
                </a:solidFill>
              </a:rPr>
              <a:t>Aandeelhouders</a:t>
            </a:r>
          </a:p>
        </p:txBody>
      </p:sp>
      <p:sp>
        <p:nvSpPr>
          <p:cNvPr id="22" name="Rechthoek 21">
            <a:extLst>
              <a:ext uri="{FF2B5EF4-FFF2-40B4-BE49-F238E27FC236}">
                <a16:creationId xmlns:a16="http://schemas.microsoft.com/office/drawing/2014/main" id="{538DDD9D-E7AA-E7CE-543A-B5B67A686611}"/>
              </a:ext>
            </a:extLst>
          </p:cNvPr>
          <p:cNvSpPr/>
          <p:nvPr/>
        </p:nvSpPr>
        <p:spPr>
          <a:xfrm>
            <a:off x="7436799" y="1353180"/>
            <a:ext cx="1716726" cy="75936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6" name="Afbeelding 15">
            <a:extLst>
              <a:ext uri="{FF2B5EF4-FFF2-40B4-BE49-F238E27FC236}">
                <a16:creationId xmlns:a16="http://schemas.microsoft.com/office/drawing/2014/main" id="{17540BCC-8219-0D85-910E-535B8D70EB71}"/>
              </a:ext>
            </a:extLst>
          </p:cNvPr>
          <p:cNvPicPr>
            <a:picLocks noChangeAspect="1"/>
          </p:cNvPicPr>
          <p:nvPr/>
        </p:nvPicPr>
        <p:blipFill>
          <a:blip r:embed="rId3"/>
          <a:stretch>
            <a:fillRect/>
          </a:stretch>
        </p:blipFill>
        <p:spPr>
          <a:xfrm>
            <a:off x="7642915" y="1485998"/>
            <a:ext cx="1401970" cy="530626"/>
          </a:xfrm>
          <a:prstGeom prst="rect">
            <a:avLst/>
          </a:prstGeom>
        </p:spPr>
      </p:pic>
      <p:sp>
        <p:nvSpPr>
          <p:cNvPr id="19" name="Rechthoek 18">
            <a:extLst>
              <a:ext uri="{FF2B5EF4-FFF2-40B4-BE49-F238E27FC236}">
                <a16:creationId xmlns:a16="http://schemas.microsoft.com/office/drawing/2014/main" id="{1E49B714-8E85-CFFF-A1CE-6381396B7CB0}"/>
              </a:ext>
            </a:extLst>
          </p:cNvPr>
          <p:cNvSpPr/>
          <p:nvPr/>
        </p:nvSpPr>
        <p:spPr>
          <a:xfrm>
            <a:off x="3411017" y="1343655"/>
            <a:ext cx="1872961" cy="77160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8" name="Afbeelding 17" descr="Afbeelding met Graphics, Lettertype, grafische vormgeving, ontwerp&#10;&#10;Door AI gegenereerde inhoud is mogelijk onjuist.">
            <a:extLst>
              <a:ext uri="{FF2B5EF4-FFF2-40B4-BE49-F238E27FC236}">
                <a16:creationId xmlns:a16="http://schemas.microsoft.com/office/drawing/2014/main" id="{4D8EB3C0-19B8-2A57-AA3C-45060C76441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89590" y="1121316"/>
            <a:ext cx="2153947" cy="1277604"/>
          </a:xfrm>
          <a:prstGeom prst="rect">
            <a:avLst/>
          </a:prstGeom>
        </p:spPr>
      </p:pic>
      <p:pic>
        <p:nvPicPr>
          <p:cNvPr id="21" name="Afbeelding 20" descr="Afbeelding met tekst, Lettertype, wit, ontwerp&#10;&#10;Door AI gegenereerde inhoud is mogelijk onjuist.">
            <a:extLst>
              <a:ext uri="{FF2B5EF4-FFF2-40B4-BE49-F238E27FC236}">
                <a16:creationId xmlns:a16="http://schemas.microsoft.com/office/drawing/2014/main" id="{655D3801-14DB-6D61-4DD2-B92CAE1E8C4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32278" y="1353180"/>
            <a:ext cx="1856221" cy="759363"/>
          </a:xfrm>
          <a:prstGeom prst="rect">
            <a:avLst/>
          </a:prstGeom>
        </p:spPr>
      </p:pic>
      <p:sp>
        <p:nvSpPr>
          <p:cNvPr id="29" name="Tekstvak 28">
            <a:extLst>
              <a:ext uri="{FF2B5EF4-FFF2-40B4-BE49-F238E27FC236}">
                <a16:creationId xmlns:a16="http://schemas.microsoft.com/office/drawing/2014/main" id="{6D75BA0F-B497-82D7-F3D7-A319C6EAB184}"/>
              </a:ext>
            </a:extLst>
          </p:cNvPr>
          <p:cNvSpPr txBox="1"/>
          <p:nvPr/>
        </p:nvSpPr>
        <p:spPr>
          <a:xfrm>
            <a:off x="185136" y="2323598"/>
            <a:ext cx="1043876" cy="369332"/>
          </a:xfrm>
          <a:prstGeom prst="rect">
            <a:avLst/>
          </a:prstGeom>
          <a:noFill/>
        </p:spPr>
        <p:txBody>
          <a:bodyPr wrap="none" rtlCol="0">
            <a:spAutoFit/>
          </a:bodyPr>
          <a:lstStyle/>
          <a:p>
            <a:r>
              <a:rPr lang="nl-NL" b="1" dirty="0">
                <a:solidFill>
                  <a:srgbClr val="007AC0"/>
                </a:solidFill>
              </a:rPr>
              <a:t>Mensen</a:t>
            </a:r>
          </a:p>
        </p:txBody>
      </p:sp>
      <p:sp>
        <p:nvSpPr>
          <p:cNvPr id="30" name="Tekstvak 29">
            <a:extLst>
              <a:ext uri="{FF2B5EF4-FFF2-40B4-BE49-F238E27FC236}">
                <a16:creationId xmlns:a16="http://schemas.microsoft.com/office/drawing/2014/main" id="{E10AF8CA-567C-838A-70F6-C4003D29D765}"/>
              </a:ext>
            </a:extLst>
          </p:cNvPr>
          <p:cNvSpPr txBox="1"/>
          <p:nvPr/>
        </p:nvSpPr>
        <p:spPr>
          <a:xfrm>
            <a:off x="10375961" y="2417480"/>
            <a:ext cx="1184940" cy="369332"/>
          </a:xfrm>
          <a:prstGeom prst="rect">
            <a:avLst/>
          </a:prstGeom>
          <a:noFill/>
        </p:spPr>
        <p:txBody>
          <a:bodyPr wrap="none" rtlCol="0">
            <a:spAutoFit/>
          </a:bodyPr>
          <a:lstStyle/>
          <a:p>
            <a:r>
              <a:rPr lang="nl-NL" b="1" dirty="0">
                <a:solidFill>
                  <a:srgbClr val="007AC0"/>
                </a:solidFill>
              </a:rPr>
              <a:t>Middelen</a:t>
            </a:r>
          </a:p>
        </p:txBody>
      </p:sp>
      <p:sp>
        <p:nvSpPr>
          <p:cNvPr id="31" name="Tekstvak 30">
            <a:extLst>
              <a:ext uri="{FF2B5EF4-FFF2-40B4-BE49-F238E27FC236}">
                <a16:creationId xmlns:a16="http://schemas.microsoft.com/office/drawing/2014/main" id="{D5565E02-F31B-0809-110F-FB06EF3F9597}"/>
              </a:ext>
            </a:extLst>
          </p:cNvPr>
          <p:cNvSpPr txBox="1"/>
          <p:nvPr/>
        </p:nvSpPr>
        <p:spPr>
          <a:xfrm>
            <a:off x="175480" y="4406987"/>
            <a:ext cx="1428596" cy="369332"/>
          </a:xfrm>
          <a:prstGeom prst="rect">
            <a:avLst/>
          </a:prstGeom>
          <a:noFill/>
        </p:spPr>
        <p:txBody>
          <a:bodyPr wrap="none" rtlCol="0">
            <a:spAutoFit/>
          </a:bodyPr>
          <a:lstStyle/>
          <a:p>
            <a:r>
              <a:rPr lang="nl-NL" b="1" dirty="0">
                <a:solidFill>
                  <a:srgbClr val="007AC0"/>
                </a:solidFill>
              </a:rPr>
              <a:t>Activiteiten</a:t>
            </a:r>
          </a:p>
        </p:txBody>
      </p:sp>
      <p:sp>
        <p:nvSpPr>
          <p:cNvPr id="32" name="Tekstvak 31">
            <a:extLst>
              <a:ext uri="{FF2B5EF4-FFF2-40B4-BE49-F238E27FC236}">
                <a16:creationId xmlns:a16="http://schemas.microsoft.com/office/drawing/2014/main" id="{83F8B1FD-F31A-B7DB-2A74-DB0A3A76F14F}"/>
              </a:ext>
            </a:extLst>
          </p:cNvPr>
          <p:cNvSpPr txBox="1"/>
          <p:nvPr/>
        </p:nvSpPr>
        <p:spPr>
          <a:xfrm>
            <a:off x="10454143" y="4439648"/>
            <a:ext cx="1146468" cy="369332"/>
          </a:xfrm>
          <a:prstGeom prst="rect">
            <a:avLst/>
          </a:prstGeom>
          <a:noFill/>
        </p:spPr>
        <p:txBody>
          <a:bodyPr wrap="none" rtlCol="0">
            <a:spAutoFit/>
          </a:bodyPr>
          <a:lstStyle/>
          <a:p>
            <a:r>
              <a:rPr lang="nl-NL" b="1" dirty="0">
                <a:solidFill>
                  <a:srgbClr val="007AC0"/>
                </a:solidFill>
              </a:rPr>
              <a:t>Fondsen</a:t>
            </a:r>
          </a:p>
        </p:txBody>
      </p:sp>
      <p:cxnSp>
        <p:nvCxnSpPr>
          <p:cNvPr id="34" name="Verbindingslijn: gebogen 33">
            <a:extLst>
              <a:ext uri="{FF2B5EF4-FFF2-40B4-BE49-F238E27FC236}">
                <a16:creationId xmlns:a16="http://schemas.microsoft.com/office/drawing/2014/main" id="{9FE46488-8F98-7BAB-0A27-09DEA18A5E87}"/>
              </a:ext>
            </a:extLst>
          </p:cNvPr>
          <p:cNvCxnSpPr>
            <a:cxnSpLocks/>
            <a:stCxn id="5" idx="2"/>
            <a:endCxn id="6" idx="0"/>
          </p:cNvCxnSpPr>
          <p:nvPr/>
        </p:nvCxnSpPr>
        <p:spPr>
          <a:xfrm rot="5400000">
            <a:off x="4693116" y="1148424"/>
            <a:ext cx="505190" cy="2719680"/>
          </a:xfrm>
          <a:prstGeom prst="bentConnector3">
            <a:avLst>
              <a:gd name="adj1" fmla="val 50000"/>
            </a:avLst>
          </a:prstGeom>
          <a:ln w="57150"/>
        </p:spPr>
        <p:style>
          <a:lnRef idx="1">
            <a:schemeClr val="accent1"/>
          </a:lnRef>
          <a:fillRef idx="0">
            <a:schemeClr val="accent1"/>
          </a:fillRef>
          <a:effectRef idx="0">
            <a:schemeClr val="accent1"/>
          </a:effectRef>
          <a:fontRef idx="minor">
            <a:schemeClr val="tx1"/>
          </a:fontRef>
        </p:style>
      </p:cxnSp>
      <p:cxnSp>
        <p:nvCxnSpPr>
          <p:cNvPr id="36" name="Verbindingslijn: gebogen 35">
            <a:extLst>
              <a:ext uri="{FF2B5EF4-FFF2-40B4-BE49-F238E27FC236}">
                <a16:creationId xmlns:a16="http://schemas.microsoft.com/office/drawing/2014/main" id="{85B49E0C-802A-3ACD-538F-750353D44BEF}"/>
              </a:ext>
            </a:extLst>
          </p:cNvPr>
          <p:cNvCxnSpPr>
            <a:cxnSpLocks/>
          </p:cNvCxnSpPr>
          <p:nvPr/>
        </p:nvCxnSpPr>
        <p:spPr>
          <a:xfrm rot="16200000" flipH="1">
            <a:off x="7217988" y="1352756"/>
            <a:ext cx="531143" cy="2356017"/>
          </a:xfrm>
          <a:prstGeom prst="bentConnector3">
            <a:avLst>
              <a:gd name="adj1" fmla="val 46413"/>
            </a:avLst>
          </a:prstGeom>
          <a:ln w="57150"/>
        </p:spPr>
        <p:style>
          <a:lnRef idx="1">
            <a:schemeClr val="accent1"/>
          </a:lnRef>
          <a:fillRef idx="0">
            <a:schemeClr val="accent1"/>
          </a:fillRef>
          <a:effectRef idx="0">
            <a:schemeClr val="accent1"/>
          </a:effectRef>
          <a:fontRef idx="minor">
            <a:schemeClr val="tx1"/>
          </a:fontRef>
        </p:style>
      </p:cxnSp>
      <p:sp>
        <p:nvSpPr>
          <p:cNvPr id="20" name="Rechthoek 19">
            <a:extLst>
              <a:ext uri="{FF2B5EF4-FFF2-40B4-BE49-F238E27FC236}">
                <a16:creationId xmlns:a16="http://schemas.microsoft.com/office/drawing/2014/main" id="{0D714082-6830-5A80-F024-FB25089D0DF5}"/>
              </a:ext>
            </a:extLst>
          </p:cNvPr>
          <p:cNvSpPr/>
          <p:nvPr/>
        </p:nvSpPr>
        <p:spPr>
          <a:xfrm>
            <a:off x="1190897" y="3762323"/>
            <a:ext cx="1472403" cy="48535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b="1" dirty="0"/>
              <a:t>Internationaliseren</a:t>
            </a:r>
          </a:p>
        </p:txBody>
      </p:sp>
      <p:sp>
        <p:nvSpPr>
          <p:cNvPr id="24" name="Rechthoek 23">
            <a:extLst>
              <a:ext uri="{FF2B5EF4-FFF2-40B4-BE49-F238E27FC236}">
                <a16:creationId xmlns:a16="http://schemas.microsoft.com/office/drawing/2014/main" id="{73F111BC-D1E9-021F-0E09-542389851E9C}"/>
              </a:ext>
            </a:extLst>
          </p:cNvPr>
          <p:cNvSpPr/>
          <p:nvPr/>
        </p:nvSpPr>
        <p:spPr>
          <a:xfrm>
            <a:off x="4505928" y="3762323"/>
            <a:ext cx="1472403" cy="48535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b="1" dirty="0"/>
              <a:t>Investeren</a:t>
            </a:r>
          </a:p>
        </p:txBody>
      </p:sp>
      <p:sp>
        <p:nvSpPr>
          <p:cNvPr id="25" name="Rechthoek 24">
            <a:extLst>
              <a:ext uri="{FF2B5EF4-FFF2-40B4-BE49-F238E27FC236}">
                <a16:creationId xmlns:a16="http://schemas.microsoft.com/office/drawing/2014/main" id="{1F430C59-597E-EEBE-11F8-C29AEF7B01E7}"/>
              </a:ext>
            </a:extLst>
          </p:cNvPr>
          <p:cNvSpPr/>
          <p:nvPr/>
        </p:nvSpPr>
        <p:spPr>
          <a:xfrm>
            <a:off x="2843973" y="3762323"/>
            <a:ext cx="1472403" cy="485354"/>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b="1" dirty="0"/>
              <a:t>Innoveren</a:t>
            </a:r>
          </a:p>
        </p:txBody>
      </p:sp>
    </p:spTree>
    <p:extLst>
      <p:ext uri="{BB962C8B-B14F-4D97-AF65-F5344CB8AC3E}">
        <p14:creationId xmlns:p14="http://schemas.microsoft.com/office/powerpoint/2010/main" val="3661557471"/>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044B3C-530E-3D84-50C0-F2BBF0084F41}"/>
              </a:ext>
            </a:extLst>
          </p:cNvPr>
          <p:cNvSpPr>
            <a:spLocks noGrp="1"/>
          </p:cNvSpPr>
          <p:nvPr>
            <p:ph type="title"/>
          </p:nvPr>
        </p:nvSpPr>
        <p:spPr/>
        <p:txBody>
          <a:bodyPr/>
          <a:lstStyle/>
          <a:p>
            <a:r>
              <a:rPr lang="nl-NL" dirty="0"/>
              <a:t>Basis gegevens OHG en OHG Impuls</a:t>
            </a:r>
          </a:p>
        </p:txBody>
      </p:sp>
      <p:sp>
        <p:nvSpPr>
          <p:cNvPr id="3" name="Tijdelijke aanduiding voor inhoud 2">
            <a:extLst>
              <a:ext uri="{FF2B5EF4-FFF2-40B4-BE49-F238E27FC236}">
                <a16:creationId xmlns:a16="http://schemas.microsoft.com/office/drawing/2014/main" id="{52318B93-92B1-9DD9-7CED-175C2520894A}"/>
              </a:ext>
            </a:extLst>
          </p:cNvPr>
          <p:cNvSpPr>
            <a:spLocks noGrp="1"/>
          </p:cNvSpPr>
          <p:nvPr>
            <p:ph idx="1"/>
          </p:nvPr>
        </p:nvSpPr>
        <p:spPr>
          <a:xfrm>
            <a:off x="527385" y="1740567"/>
            <a:ext cx="5444789" cy="4159233"/>
          </a:xfrm>
          <a:ln w="9525">
            <a:solidFill>
              <a:schemeClr val="tx1"/>
            </a:solidFill>
          </a:ln>
        </p:spPr>
        <p:txBody>
          <a:bodyPr>
            <a:normAutofit fontScale="92500" lnSpcReduction="20000"/>
          </a:bodyPr>
          <a:lstStyle/>
          <a:p>
            <a:pPr marL="0" indent="0">
              <a:buNone/>
            </a:pPr>
            <a:r>
              <a:rPr lang="nl-NL" b="1" dirty="0"/>
              <a:t>OHG</a:t>
            </a:r>
          </a:p>
          <a:p>
            <a:pPr marL="0" indent="0">
              <a:buNone/>
            </a:pPr>
            <a:endParaRPr lang="nl-NL" dirty="0"/>
          </a:p>
          <a:p>
            <a:pPr marL="0" indent="0">
              <a:buNone/>
            </a:pPr>
            <a:r>
              <a:rPr lang="nl-NL" dirty="0"/>
              <a:t>Omvang fonds		€ 18.5 miljoen</a:t>
            </a:r>
          </a:p>
          <a:p>
            <a:pPr marL="0" indent="0">
              <a:buNone/>
            </a:pPr>
            <a:r>
              <a:rPr lang="nl-NL" dirty="0" err="1"/>
              <a:t>Revolverendheidseis</a:t>
            </a:r>
            <a:r>
              <a:rPr lang="nl-NL" dirty="0"/>
              <a:t>	60%</a:t>
            </a:r>
          </a:p>
          <a:p>
            <a:pPr marL="0" indent="0">
              <a:buNone/>
            </a:pPr>
            <a:r>
              <a:rPr lang="nl-NL" dirty="0" err="1"/>
              <a:t>Beheerfee</a:t>
            </a:r>
            <a:r>
              <a:rPr lang="nl-NL" dirty="0"/>
              <a:t>		2%</a:t>
            </a:r>
          </a:p>
          <a:p>
            <a:pPr marL="0" indent="0">
              <a:buNone/>
            </a:pPr>
            <a:r>
              <a:rPr lang="nl-NL" dirty="0"/>
              <a:t>Capaciteit		3 fte</a:t>
            </a:r>
          </a:p>
          <a:p>
            <a:pPr marL="0" indent="0">
              <a:buNone/>
            </a:pPr>
            <a:r>
              <a:rPr lang="nl-NL" dirty="0" err="1"/>
              <a:t>KPI’s</a:t>
            </a:r>
            <a:r>
              <a:rPr lang="nl-NL" dirty="0"/>
              <a:t> per jaar		4 investeringen</a:t>
            </a:r>
          </a:p>
          <a:p>
            <a:pPr marL="0" indent="0">
              <a:buNone/>
            </a:pPr>
            <a:r>
              <a:rPr lang="nl-NL" dirty="0"/>
              <a:t>			4 projectondersteuningen</a:t>
            </a:r>
          </a:p>
          <a:p>
            <a:pPr marL="0" indent="0">
              <a:buNone/>
            </a:pPr>
            <a:endParaRPr lang="nl-NL" dirty="0"/>
          </a:p>
          <a:p>
            <a:pPr marL="0" indent="0">
              <a:buNone/>
            </a:pPr>
            <a:r>
              <a:rPr lang="nl-NL" dirty="0"/>
              <a:t>Hoofdactiviteiten/opdracht:</a:t>
            </a:r>
          </a:p>
          <a:p>
            <a:pPr>
              <a:buFontTx/>
              <a:buChar char="-"/>
            </a:pPr>
            <a:r>
              <a:rPr lang="nl-NL" sz="1600" dirty="0"/>
              <a:t>Transformatie gebouwen</a:t>
            </a:r>
          </a:p>
          <a:p>
            <a:pPr>
              <a:buFontTx/>
              <a:buChar char="-"/>
            </a:pPr>
            <a:r>
              <a:rPr lang="nl-NL" sz="1600" dirty="0"/>
              <a:t>Herstructurering bedrijfslocaties</a:t>
            </a:r>
          </a:p>
          <a:p>
            <a:pPr marL="0" indent="0">
              <a:buNone/>
            </a:pPr>
            <a:r>
              <a:rPr lang="nl-NL" dirty="0"/>
              <a:t>Werkwijze:</a:t>
            </a:r>
          </a:p>
          <a:p>
            <a:pPr>
              <a:buFontTx/>
              <a:buChar char="-"/>
            </a:pPr>
            <a:r>
              <a:rPr lang="nl-NL" sz="1600" dirty="0"/>
              <a:t>Financiering/investering</a:t>
            </a:r>
          </a:p>
          <a:p>
            <a:pPr>
              <a:buFontTx/>
              <a:buChar char="-"/>
            </a:pPr>
            <a:r>
              <a:rPr lang="nl-NL" sz="1600" dirty="0"/>
              <a:t>Ontwikkelingsondersteuning</a:t>
            </a:r>
          </a:p>
        </p:txBody>
      </p:sp>
      <p:sp>
        <p:nvSpPr>
          <p:cNvPr id="4" name="Tijdelijke aanduiding voor inhoud 2">
            <a:extLst>
              <a:ext uri="{FF2B5EF4-FFF2-40B4-BE49-F238E27FC236}">
                <a16:creationId xmlns:a16="http://schemas.microsoft.com/office/drawing/2014/main" id="{E967EC85-7879-CD11-D98B-F8D0E4473086}"/>
              </a:ext>
            </a:extLst>
          </p:cNvPr>
          <p:cNvSpPr txBox="1">
            <a:spLocks/>
          </p:cNvSpPr>
          <p:nvPr/>
        </p:nvSpPr>
        <p:spPr>
          <a:xfrm>
            <a:off x="6115049" y="1740567"/>
            <a:ext cx="5444788" cy="4159233"/>
          </a:xfrm>
          <a:prstGeom prst="rect">
            <a:avLst/>
          </a:prstGeom>
          <a:ln w="9525">
            <a:solidFill>
              <a:schemeClr val="tx1"/>
            </a:solidFill>
          </a:ln>
        </p:spPr>
        <p:txBody>
          <a:bodyPr vert="horz" lIns="91440" tIns="45720" rIns="91440" bIns="45720" rtlCol="0">
            <a:normAutofit fontScale="92500" lnSpcReduction="10000"/>
          </a:bodyPr>
          <a:lstStyle>
            <a:lvl1pPr marL="196846" indent="-196846" algn="l" defTabSz="914377" rtl="0" eaLnBrk="1" latinLnBrk="0" hangingPunct="1">
              <a:lnSpc>
                <a:spcPct val="120000"/>
              </a:lnSpc>
              <a:spcBef>
                <a:spcPts val="0"/>
              </a:spcBef>
              <a:buFont typeface="Arial" panose="020B0604020202020204" pitchFamily="34" charset="0"/>
              <a:buChar char="•"/>
              <a:defRPr sz="1800" kern="1200">
                <a:solidFill>
                  <a:schemeClr val="accent1"/>
                </a:solidFill>
                <a:latin typeface="+mn-lt"/>
                <a:ea typeface="+mn-ea"/>
                <a:cs typeface="+mn-cs"/>
              </a:defRPr>
            </a:lvl1pPr>
            <a:lvl2pPr marL="395278" indent="-197995" algn="l" defTabSz="395990" rtl="0" eaLnBrk="1" latinLnBrk="0" hangingPunct="1">
              <a:lnSpc>
                <a:spcPct val="120000"/>
              </a:lnSpc>
              <a:spcBef>
                <a:spcPts val="0"/>
              </a:spcBef>
              <a:buFont typeface="Arial" panose="020B0604020202020204" pitchFamily="34" charset="0"/>
              <a:buChar char="•"/>
              <a:defRPr sz="1600" kern="1200">
                <a:solidFill>
                  <a:schemeClr val="accent1"/>
                </a:solidFill>
                <a:latin typeface="+mn-lt"/>
                <a:ea typeface="+mn-ea"/>
                <a:cs typeface="+mn-cs"/>
              </a:defRPr>
            </a:lvl2pPr>
            <a:lvl3pPr marL="593985" indent="-197995" algn="l" defTabSz="914377" rtl="0" eaLnBrk="1" latinLnBrk="0" hangingPunct="1">
              <a:lnSpc>
                <a:spcPct val="120000"/>
              </a:lnSpc>
              <a:spcBef>
                <a:spcPts val="0"/>
              </a:spcBef>
              <a:buFont typeface="Arial" panose="020B0604020202020204" pitchFamily="34" charset="0"/>
              <a:buChar char="•"/>
              <a:defRPr sz="1400" kern="1200">
                <a:solidFill>
                  <a:schemeClr val="accent1"/>
                </a:solidFill>
                <a:latin typeface="+mn-lt"/>
                <a:ea typeface="+mn-ea"/>
                <a:cs typeface="+mn-cs"/>
              </a:defRPr>
            </a:lvl3pPr>
            <a:lvl4pPr marL="791980" indent="-197995" algn="l" defTabSz="914377" rtl="0" eaLnBrk="1" latinLnBrk="0" hangingPunct="1">
              <a:lnSpc>
                <a:spcPct val="120000"/>
              </a:lnSpc>
              <a:spcBef>
                <a:spcPts val="0"/>
              </a:spcBef>
              <a:buFont typeface="Arial" panose="020B0604020202020204" pitchFamily="34" charset="0"/>
              <a:buChar char="•"/>
              <a:defRPr sz="1200" kern="1200">
                <a:solidFill>
                  <a:schemeClr val="accent1"/>
                </a:solidFill>
                <a:latin typeface="+mn-lt"/>
                <a:ea typeface="+mn-ea"/>
                <a:cs typeface="+mn-cs"/>
              </a:defRPr>
            </a:lvl4pPr>
            <a:lvl5pPr marL="989975" indent="-197995" algn="l" defTabSz="914377" rtl="0" eaLnBrk="1" latinLnBrk="0" hangingPunct="1">
              <a:lnSpc>
                <a:spcPct val="120000"/>
              </a:lnSpc>
              <a:spcBef>
                <a:spcPts val="0"/>
              </a:spcBef>
              <a:buFont typeface="Arial" panose="020B0604020202020204" pitchFamily="34" charset="0"/>
              <a:buChar char="•"/>
              <a:defRPr sz="1200" kern="1200">
                <a:solidFill>
                  <a:schemeClr val="accent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nl-NL" b="1" dirty="0"/>
              <a:t>OHG-Impuls</a:t>
            </a:r>
          </a:p>
          <a:p>
            <a:pPr marL="0" indent="0">
              <a:buFont typeface="Arial" panose="020B0604020202020204" pitchFamily="34" charset="0"/>
              <a:buNone/>
            </a:pPr>
            <a:endParaRPr lang="nl-NL" dirty="0"/>
          </a:p>
          <a:p>
            <a:pPr marL="0" indent="0">
              <a:buFont typeface="Arial" panose="020B0604020202020204" pitchFamily="34" charset="0"/>
              <a:buNone/>
            </a:pPr>
            <a:r>
              <a:rPr lang="nl-NL" dirty="0"/>
              <a:t>Omvang fonds		€ 9 miljoen</a:t>
            </a:r>
          </a:p>
          <a:p>
            <a:pPr marL="0" indent="0">
              <a:buFont typeface="Arial" panose="020B0604020202020204" pitchFamily="34" charset="0"/>
              <a:buNone/>
            </a:pPr>
            <a:r>
              <a:rPr lang="nl-NL" sz="1700" dirty="0"/>
              <a:t>	waarvan: 		€ 8 mln. investering </a:t>
            </a:r>
          </a:p>
          <a:p>
            <a:pPr marL="0" indent="0">
              <a:buFont typeface="Arial" panose="020B0604020202020204" pitchFamily="34" charset="0"/>
              <a:buNone/>
            </a:pPr>
            <a:r>
              <a:rPr lang="nl-NL" sz="1700" dirty="0"/>
              <a:t>			€ 1 mln. ontwikkeling</a:t>
            </a:r>
          </a:p>
          <a:p>
            <a:pPr marL="0" indent="0">
              <a:buFont typeface="Arial" panose="020B0604020202020204" pitchFamily="34" charset="0"/>
              <a:buNone/>
            </a:pPr>
            <a:r>
              <a:rPr lang="nl-NL" dirty="0" err="1"/>
              <a:t>Revolverendheidseis</a:t>
            </a:r>
            <a:r>
              <a:rPr lang="nl-NL" dirty="0"/>
              <a:t>	0%</a:t>
            </a:r>
          </a:p>
          <a:p>
            <a:pPr marL="0" indent="0">
              <a:buFont typeface="Arial" panose="020B0604020202020204" pitchFamily="34" charset="0"/>
              <a:buNone/>
            </a:pPr>
            <a:r>
              <a:rPr lang="nl-NL" dirty="0" err="1"/>
              <a:t>Beheerfee</a:t>
            </a:r>
            <a:r>
              <a:rPr lang="nl-NL" dirty="0"/>
              <a:t>:		onderdeel van de € 1mln.</a:t>
            </a:r>
          </a:p>
          <a:p>
            <a:pPr marL="0" indent="0">
              <a:buFont typeface="Arial" panose="020B0604020202020204" pitchFamily="34" charset="0"/>
              <a:buNone/>
            </a:pPr>
            <a:r>
              <a:rPr lang="nl-NL" dirty="0" err="1"/>
              <a:t>KPI’s</a:t>
            </a:r>
            <a:r>
              <a:rPr lang="nl-NL" dirty="0"/>
              <a:t> totaal:	</a:t>
            </a:r>
            <a:r>
              <a:rPr lang="nl-NL" sz="1700" dirty="0"/>
              <a:t>minimaal 3 projecten</a:t>
            </a:r>
          </a:p>
          <a:p>
            <a:pPr marL="0" indent="0">
              <a:buFont typeface="Arial" panose="020B0604020202020204" pitchFamily="34" charset="0"/>
              <a:buNone/>
            </a:pPr>
            <a:r>
              <a:rPr lang="nl-NL" sz="1700" dirty="0"/>
              <a:t>		minimaal 5 hectare </a:t>
            </a:r>
            <a:r>
              <a:rPr lang="nl-NL" sz="1700" dirty="0" err="1"/>
              <a:t>herontwikkeld</a:t>
            </a:r>
            <a:endParaRPr lang="nl-NL" sz="1700" dirty="0"/>
          </a:p>
          <a:p>
            <a:pPr marL="0" indent="0">
              <a:buFont typeface="Arial" panose="020B0604020202020204" pitchFamily="34" charset="0"/>
              <a:buNone/>
            </a:pPr>
            <a:r>
              <a:rPr lang="nl-NL" sz="1700" dirty="0"/>
              <a:t>		max 5 mln. investeren/project</a:t>
            </a:r>
          </a:p>
          <a:p>
            <a:pPr marL="0" indent="0">
              <a:buFont typeface="Arial" panose="020B0604020202020204" pitchFamily="34" charset="0"/>
              <a:buNone/>
            </a:pPr>
            <a:r>
              <a:rPr lang="nl-NL" sz="1700" dirty="0"/>
              <a:t>		max 3 mln. tekort/project</a:t>
            </a:r>
          </a:p>
          <a:p>
            <a:pPr marL="0" indent="0">
              <a:buFont typeface="Arial" panose="020B0604020202020204" pitchFamily="34" charset="0"/>
              <a:buNone/>
            </a:pPr>
            <a:r>
              <a:rPr lang="nl-NL" dirty="0"/>
              <a:t>Hoofdactiviteiten/opdracht:</a:t>
            </a:r>
          </a:p>
          <a:p>
            <a:pPr>
              <a:buFontTx/>
              <a:buChar char="-"/>
            </a:pPr>
            <a:r>
              <a:rPr lang="nl-NL" sz="1600" dirty="0"/>
              <a:t>Kopen, slopen saneren en </a:t>
            </a:r>
          </a:p>
          <a:p>
            <a:pPr>
              <a:buFontTx/>
              <a:buChar char="-"/>
            </a:pPr>
            <a:r>
              <a:rPr lang="nl-NL" sz="1600" dirty="0"/>
              <a:t>Bouwrijp uitgeven</a:t>
            </a:r>
          </a:p>
        </p:txBody>
      </p:sp>
      <p:pic>
        <p:nvPicPr>
          <p:cNvPr id="5" name="Afbeelding 4">
            <a:extLst>
              <a:ext uri="{FF2B5EF4-FFF2-40B4-BE49-F238E27FC236}">
                <a16:creationId xmlns:a16="http://schemas.microsoft.com/office/drawing/2014/main" id="{42F281D7-93B3-B3E9-EA9C-8EE97139EF68}"/>
              </a:ext>
            </a:extLst>
          </p:cNvPr>
          <p:cNvPicPr>
            <a:picLocks noChangeAspect="1"/>
          </p:cNvPicPr>
          <p:nvPr/>
        </p:nvPicPr>
        <p:blipFill>
          <a:blip r:embed="rId2"/>
          <a:stretch>
            <a:fillRect/>
          </a:stretch>
        </p:blipFill>
        <p:spPr>
          <a:xfrm>
            <a:off x="175480" y="196931"/>
            <a:ext cx="1445191" cy="1048089"/>
          </a:xfrm>
          <a:prstGeom prst="rect">
            <a:avLst/>
          </a:prstGeom>
        </p:spPr>
      </p:pic>
    </p:spTree>
    <p:extLst>
      <p:ext uri="{BB962C8B-B14F-4D97-AF65-F5344CB8AC3E}">
        <p14:creationId xmlns:p14="http://schemas.microsoft.com/office/powerpoint/2010/main" val="1257876783"/>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796E752-F99A-5659-C932-FCCDAF57FD98}"/>
              </a:ext>
            </a:extLst>
          </p:cNvPr>
          <p:cNvSpPr>
            <a:spLocks noGrp="1"/>
          </p:cNvSpPr>
          <p:nvPr>
            <p:ph type="title"/>
          </p:nvPr>
        </p:nvSpPr>
        <p:spPr/>
        <p:txBody>
          <a:bodyPr/>
          <a:lstStyle/>
          <a:p>
            <a:r>
              <a:rPr lang="nl-NL" dirty="0"/>
              <a:t>Hoe werken we?</a:t>
            </a:r>
          </a:p>
        </p:txBody>
      </p:sp>
      <p:sp>
        <p:nvSpPr>
          <p:cNvPr id="3" name="Tijdelijke aanduiding voor inhoud 2">
            <a:extLst>
              <a:ext uri="{FF2B5EF4-FFF2-40B4-BE49-F238E27FC236}">
                <a16:creationId xmlns:a16="http://schemas.microsoft.com/office/drawing/2014/main" id="{26580B2D-6BE8-644B-FF39-7C6F013C9575}"/>
              </a:ext>
            </a:extLst>
          </p:cNvPr>
          <p:cNvSpPr>
            <a:spLocks noGrp="1"/>
          </p:cNvSpPr>
          <p:nvPr>
            <p:ph idx="1"/>
          </p:nvPr>
        </p:nvSpPr>
        <p:spPr>
          <a:xfrm>
            <a:off x="451186" y="1816769"/>
            <a:ext cx="7263510" cy="4159233"/>
          </a:xfrm>
        </p:spPr>
        <p:txBody>
          <a:bodyPr>
            <a:normAutofit/>
          </a:bodyPr>
          <a:lstStyle/>
          <a:p>
            <a:pPr marL="0" indent="0">
              <a:buNone/>
            </a:pPr>
            <a:r>
              <a:rPr lang="nl-NL" sz="2000" b="1" dirty="0"/>
              <a:t>OHG werkt marktconform</a:t>
            </a:r>
          </a:p>
          <a:p>
            <a:r>
              <a:rPr lang="nl-NL" dirty="0"/>
              <a:t>Daar waar een financieringstekort is en sprake van </a:t>
            </a:r>
            <a:r>
              <a:rPr lang="nl-NL" dirty="0" err="1"/>
              <a:t>marktfalen</a:t>
            </a:r>
            <a:endParaRPr lang="nl-NL" dirty="0"/>
          </a:p>
          <a:p>
            <a:r>
              <a:rPr lang="nl-NL" dirty="0"/>
              <a:t>Verstrekking leningen (achtergesteld) met zekerheden </a:t>
            </a:r>
          </a:p>
          <a:p>
            <a:r>
              <a:rPr lang="nl-NL" dirty="0"/>
              <a:t>Soms nemen we een aandeel</a:t>
            </a:r>
          </a:p>
          <a:p>
            <a:r>
              <a:rPr lang="nl-NL" dirty="0"/>
              <a:t>Hanteren marktconforme rente </a:t>
            </a:r>
            <a:r>
              <a:rPr lang="nl-NL" dirty="0" err="1"/>
              <a:t>o.b.v</a:t>
            </a:r>
            <a:r>
              <a:rPr lang="nl-NL" dirty="0"/>
              <a:t> de “</a:t>
            </a:r>
            <a:r>
              <a:rPr lang="nl-NL" dirty="0" err="1"/>
              <a:t>Brandenburgse</a:t>
            </a:r>
            <a:r>
              <a:rPr lang="nl-NL" dirty="0"/>
              <a:t> tabellen”</a:t>
            </a:r>
          </a:p>
          <a:p>
            <a:r>
              <a:rPr lang="nl-NL" dirty="0"/>
              <a:t>Haalbare businesscase of een </a:t>
            </a:r>
            <a:r>
              <a:rPr lang="nl-NL" i="1" dirty="0"/>
              <a:t>haalbaar te maken </a:t>
            </a:r>
            <a:r>
              <a:rPr lang="nl-NL" dirty="0"/>
              <a:t>businesscase</a:t>
            </a:r>
          </a:p>
          <a:p>
            <a:r>
              <a:rPr lang="nl-NL" dirty="0"/>
              <a:t>Looptijd maximaal 5 jaar</a:t>
            </a:r>
          </a:p>
          <a:p>
            <a:endParaRPr lang="nl-NL" dirty="0"/>
          </a:p>
          <a:p>
            <a:pPr marL="0" indent="0">
              <a:buNone/>
            </a:pPr>
            <a:r>
              <a:rPr lang="nl-NL" dirty="0"/>
              <a:t>In de aanloop naar een financiering ondersteunen we initiatiefnemers bij het maken van de ontwikkelplannen</a:t>
            </a:r>
          </a:p>
          <a:p>
            <a:pPr marL="0" indent="0">
              <a:buNone/>
            </a:pPr>
            <a:endParaRPr lang="nl-NL" dirty="0"/>
          </a:p>
          <a:p>
            <a:pPr marL="0" indent="0">
              <a:buNone/>
            </a:pPr>
            <a:r>
              <a:rPr lang="nl-NL" dirty="0"/>
              <a:t>Er zijn veel varianten van de lening mogelijk</a:t>
            </a:r>
          </a:p>
        </p:txBody>
      </p:sp>
      <p:pic>
        <p:nvPicPr>
          <p:cNvPr id="4" name="Afbeelding 3">
            <a:extLst>
              <a:ext uri="{FF2B5EF4-FFF2-40B4-BE49-F238E27FC236}">
                <a16:creationId xmlns:a16="http://schemas.microsoft.com/office/drawing/2014/main" id="{2F576929-E43F-0C09-FC26-97BE378853D0}"/>
              </a:ext>
            </a:extLst>
          </p:cNvPr>
          <p:cNvPicPr>
            <a:picLocks noChangeAspect="1"/>
          </p:cNvPicPr>
          <p:nvPr/>
        </p:nvPicPr>
        <p:blipFill>
          <a:blip r:embed="rId2"/>
          <a:stretch>
            <a:fillRect/>
          </a:stretch>
        </p:blipFill>
        <p:spPr>
          <a:xfrm>
            <a:off x="175480" y="196931"/>
            <a:ext cx="1445191" cy="1048089"/>
          </a:xfrm>
          <a:prstGeom prst="rect">
            <a:avLst/>
          </a:prstGeom>
        </p:spPr>
      </p:pic>
      <p:pic>
        <p:nvPicPr>
          <p:cNvPr id="5" name="Afbeelding 4">
            <a:extLst>
              <a:ext uri="{FF2B5EF4-FFF2-40B4-BE49-F238E27FC236}">
                <a16:creationId xmlns:a16="http://schemas.microsoft.com/office/drawing/2014/main" id="{DAFCBE79-CD1B-04BB-695F-E496B9AE89C0}"/>
              </a:ext>
            </a:extLst>
          </p:cNvPr>
          <p:cNvPicPr>
            <a:picLocks noChangeAspect="1"/>
          </p:cNvPicPr>
          <p:nvPr/>
        </p:nvPicPr>
        <p:blipFill>
          <a:blip r:embed="rId3"/>
          <a:stretch>
            <a:fillRect/>
          </a:stretch>
        </p:blipFill>
        <p:spPr>
          <a:xfrm>
            <a:off x="7267573" y="1446277"/>
            <a:ext cx="4525112" cy="3982418"/>
          </a:xfrm>
          <a:prstGeom prst="rect">
            <a:avLst/>
          </a:prstGeom>
        </p:spPr>
      </p:pic>
    </p:spTree>
    <p:extLst>
      <p:ext uri="{BB962C8B-B14F-4D97-AF65-F5344CB8AC3E}">
        <p14:creationId xmlns:p14="http://schemas.microsoft.com/office/powerpoint/2010/main" val="3402541982"/>
      </p:ext>
    </p:extLst>
  </p:cSld>
  <p:clrMapOvr>
    <a:masterClrMapping/>
  </p:clrMapOvr>
  <p:transition spd="slow">
    <p:push dir="u"/>
  </p:transition>
</p:sld>
</file>

<file path=ppt/theme/theme1.xml><?xml version="1.0" encoding="utf-8"?>
<a:theme xmlns:a="http://schemas.openxmlformats.org/drawingml/2006/main" name="Kantoorthema">
  <a:themeElements>
    <a:clrScheme name="Oost NL EN">
      <a:dk1>
        <a:sysClr val="windowText" lastClr="000000"/>
      </a:dk1>
      <a:lt1>
        <a:sysClr val="window" lastClr="FFFFFF"/>
      </a:lt1>
      <a:dk2>
        <a:srgbClr val="343434"/>
      </a:dk2>
      <a:lt2>
        <a:srgbClr val="FF7D00"/>
      </a:lt2>
      <a:accent1>
        <a:srgbClr val="007AC0"/>
      </a:accent1>
      <a:accent2>
        <a:srgbClr val="E43117"/>
      </a:accent2>
      <a:accent3>
        <a:srgbClr val="FBBA00"/>
      </a:accent3>
      <a:accent4>
        <a:srgbClr val="A4ABA6"/>
      </a:accent4>
      <a:accent5>
        <a:srgbClr val="7E3483"/>
      </a:accent5>
      <a:accent6>
        <a:srgbClr val="AFCA0B"/>
      </a:accent6>
      <a:hlink>
        <a:srgbClr val="007AC0"/>
      </a:hlink>
      <a:folHlink>
        <a:srgbClr val="7E3483"/>
      </a:folHlink>
    </a:clrScheme>
    <a:fontScheme name="Oost nl">
      <a:majorFont>
        <a:latin typeface="Arial"/>
        <a:ea typeface=""/>
        <a:cs typeface=""/>
      </a:majorFont>
      <a:minorFont>
        <a:latin typeface="Arial"/>
        <a:ea typeface=""/>
        <a:cs typeface=""/>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b="1" smtClean="0">
            <a:solidFill>
              <a:srgbClr val="007AC0"/>
            </a:solidFill>
          </a:defRPr>
        </a:defPPr>
      </a:lstStyle>
    </a:txDef>
  </a:objectDefaults>
  <a:extraClrSchemeLst/>
  <a:extLst>
    <a:ext uri="{05A4C25C-085E-4340-85A3-A5531E510DB2}">
      <thm15:themeFamily xmlns:thm15="http://schemas.microsoft.com/office/thememl/2012/main" name="M&amp;C OostNL - De toekomst van ZZP projecten" id="{BCCCDFBB-E9D2-4B5D-AB0F-6FB7E1B45B3D}" vid="{9060CE0F-4EA4-45EB-818B-0431EE79166F}"/>
    </a:ext>
  </a:extLst>
</a:theme>
</file>

<file path=ppt/theme/theme2.xml><?xml version="1.0" encoding="utf-8"?>
<a:theme xmlns:a="http://schemas.openxmlformats.org/drawingml/2006/main" name="Basisdia's">
  <a:themeElements>
    <a:clrScheme name="Aangepast 2">
      <a:dk1>
        <a:srgbClr val="005479"/>
      </a:dk1>
      <a:lt1>
        <a:srgbClr val="FFFFFF"/>
      </a:lt1>
      <a:dk2>
        <a:srgbClr val="04B9E2"/>
      </a:dk2>
      <a:lt2>
        <a:srgbClr val="F1F2F1"/>
      </a:lt2>
      <a:accent1>
        <a:srgbClr val="015379"/>
      </a:accent1>
      <a:accent2>
        <a:srgbClr val="04B9E1"/>
      </a:accent2>
      <a:accent3>
        <a:srgbClr val="F29B1E"/>
      </a:accent3>
      <a:accent4>
        <a:srgbClr val="E3331C"/>
      </a:accent4>
      <a:accent5>
        <a:srgbClr val="BFD43D"/>
      </a:accent5>
      <a:accent6>
        <a:srgbClr val="3C6782"/>
      </a:accent6>
      <a:hlink>
        <a:srgbClr val="0C79C0"/>
      </a:hlink>
      <a:folHlink>
        <a:srgbClr val="95B1C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713DAAD7600244496CB3272216A37A0" ma:contentTypeVersion="19" ma:contentTypeDescription="Een nieuw document maken." ma:contentTypeScope="" ma:versionID="00dcf9545ccf848db5f9736a2f7bce91">
  <xsd:schema xmlns:xsd="http://www.w3.org/2001/XMLSchema" xmlns:xs="http://www.w3.org/2001/XMLSchema" xmlns:p="http://schemas.microsoft.com/office/2006/metadata/properties" xmlns:ns2="d14e3d48-e15c-4c32-8a7e-a0a6cbeb96bd" xmlns:ns3="8199d74c-c384-4373-8a8c-e699a8ce3913" targetNamespace="http://schemas.microsoft.com/office/2006/metadata/properties" ma:root="true" ma:fieldsID="d775613b577d96314528d12325e60f6a" ns2:_="" ns3:_="">
    <xsd:import namespace="d14e3d48-e15c-4c32-8a7e-a0a6cbeb96bd"/>
    <xsd:import namespace="8199d74c-c384-4373-8a8c-e699a8ce391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4e3d48-e15c-4c32-8a7e-a0a6cbeb96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aa388c9a-8c9c-4f24-8dc3-4c1e9402ae1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99d74c-c384-4373-8a8c-e699a8ce3913" elementFormDefault="qualified">
    <xsd:import namespace="http://schemas.microsoft.com/office/2006/documentManagement/types"/>
    <xsd:import namespace="http://schemas.microsoft.com/office/infopath/2007/PartnerControls"/>
    <xsd:element name="SharedWithUsers" ma:index="16"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127c897d-ba37-4002-b60c-e43807d5d954}" ma:internalName="TaxCatchAll" ma:showField="CatchAllData" ma:web="8199d74c-c384-4373-8a8c-e699a8ce391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8199d74c-c384-4373-8a8c-e699a8ce3913">
      <UserInfo>
        <DisplayName>Kees Havenaar | Oost NL</DisplayName>
        <AccountId>15</AccountId>
        <AccountType/>
      </UserInfo>
      <UserInfo>
        <DisplayName>Rachel Laarhuis | Oost NL</DisplayName>
        <AccountId>27</AccountId>
        <AccountType/>
      </UserInfo>
      <UserInfo>
        <DisplayName>Ron de Gruyter | Oost NL</DisplayName>
        <AccountId>13</AccountId>
        <AccountType/>
      </UserInfo>
      <UserInfo>
        <DisplayName>William van de Worp | Oost NL</DisplayName>
        <AccountId>48</AccountId>
        <AccountType/>
      </UserInfo>
    </SharedWithUsers>
    <TaxCatchAll xmlns="8199d74c-c384-4373-8a8c-e699a8ce3913" xsi:nil="true"/>
    <lcf76f155ced4ddcb4097134ff3c332f xmlns="d14e3d48-e15c-4c32-8a7e-a0a6cbeb96b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E2DCC37-0E26-4433-88E9-18714C222253}">
  <ds:schemaRefs>
    <ds:schemaRef ds:uri="http://schemas.microsoft.com/sharepoint/v3/contenttype/forms"/>
  </ds:schemaRefs>
</ds:datastoreItem>
</file>

<file path=customXml/itemProps2.xml><?xml version="1.0" encoding="utf-8"?>
<ds:datastoreItem xmlns:ds="http://schemas.openxmlformats.org/officeDocument/2006/customXml" ds:itemID="{47495212-088C-4B48-BBE7-27CE078C68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4e3d48-e15c-4c32-8a7e-a0a6cbeb96bd"/>
    <ds:schemaRef ds:uri="8199d74c-c384-4373-8a8c-e699a8ce39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A501DA8-48CF-4DEE-834F-F601626233AF}">
  <ds:schemaRefs>
    <ds:schemaRef ds:uri="http://schemas.microsoft.com/office/2006/documentManagement/types"/>
    <ds:schemaRef ds:uri="http://purl.org/dc/elements/1.1/"/>
    <ds:schemaRef ds:uri="http://purl.org/dc/dcmitype/"/>
    <ds:schemaRef ds:uri="fe602833-c1e5-403b-a924-2fc9d7cf1d87"/>
    <ds:schemaRef ds:uri="c32bcc29-0b11-4e59-a85d-70e86953000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terms/"/>
    <ds:schemaRef ds:uri="8199d74c-c384-4373-8a8c-e699a8ce3913"/>
    <ds:schemaRef ds:uri="d14e3d48-e15c-4c32-8a7e-a0a6cbeb96bd"/>
  </ds:schemaRefs>
</ds:datastoreItem>
</file>

<file path=docProps/app.xml><?xml version="1.0" encoding="utf-8"?>
<Properties xmlns="http://schemas.openxmlformats.org/officeDocument/2006/extended-properties" xmlns:vt="http://schemas.openxmlformats.org/officeDocument/2006/docPropsVTypes">
  <Template>M&amp;C OostNL - De toekomst van ZZP projecten</Template>
  <TotalTime>5266</TotalTime>
  <Words>1116</Words>
  <Application>Microsoft Office PowerPoint</Application>
  <PresentationFormat>Breedbeeld</PresentationFormat>
  <Paragraphs>208</Paragraphs>
  <Slides>18</Slides>
  <Notes>5</Notes>
  <HiddenSlides>0</HiddenSlides>
  <MMClips>0</MMClips>
  <ScaleCrop>false</ScaleCrop>
  <HeadingPairs>
    <vt:vector size="6" baseType="variant">
      <vt:variant>
        <vt:lpstr>Gebruikte lettertypen</vt:lpstr>
      </vt:variant>
      <vt:variant>
        <vt:i4>2</vt:i4>
      </vt:variant>
      <vt:variant>
        <vt:lpstr>Thema</vt:lpstr>
      </vt:variant>
      <vt:variant>
        <vt:i4>2</vt:i4>
      </vt:variant>
      <vt:variant>
        <vt:lpstr>Diatitels</vt:lpstr>
      </vt:variant>
      <vt:variant>
        <vt:i4>18</vt:i4>
      </vt:variant>
    </vt:vector>
  </HeadingPairs>
  <TitlesOfParts>
    <vt:vector size="22" baseType="lpstr">
      <vt:lpstr>Arial</vt:lpstr>
      <vt:lpstr>Calibri</vt:lpstr>
      <vt:lpstr>Kantoorthema</vt:lpstr>
      <vt:lpstr>Basisdia's</vt:lpstr>
      <vt:lpstr>Ontwikkelings- en Herstructureringsmaatschappij Gelderland (OHG) </vt:lpstr>
      <vt:lpstr>Introductie OHG  /  OHG Impuls</vt:lpstr>
      <vt:lpstr>OHG en OHG – Impuls </vt:lpstr>
      <vt:lpstr>Positionering OHG en OHG-Impuls</vt:lpstr>
      <vt:lpstr>Positionering OHG &amp; OHG-Impuls</vt:lpstr>
      <vt:lpstr>Organisatie opzet</vt:lpstr>
      <vt:lpstr>Organisatie opzet</vt:lpstr>
      <vt:lpstr>Basis gegevens OHG en OHG Impuls</vt:lpstr>
      <vt:lpstr>Hoe werken we?</vt:lpstr>
      <vt:lpstr>NYMA Makersplaats</vt:lpstr>
      <vt:lpstr>Hoe werken we?</vt:lpstr>
      <vt:lpstr>Staatssteun</vt:lpstr>
      <vt:lpstr>Samenwerken met gemeenten</vt:lpstr>
      <vt:lpstr>Bedrijventerrein ‘de Helhoek’ </vt:lpstr>
      <vt:lpstr>PowerPoint-presentatie</vt:lpstr>
      <vt:lpstr>Perspectieffonds Gelderland (PFG)</vt:lpstr>
      <vt:lpstr>Arnhems Buiten</vt:lpstr>
      <vt:lpstr>PowerPoint-presentatie</vt:lpstr>
    </vt:vector>
  </TitlesOfParts>
  <Manager/>
  <Company>Oost 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Intensivering Bedrijventerreinen SKBN bijeenkomst</dc:title>
  <dc:subject>Presentatie 4:3</dc:subject>
  <dc:creator>Laszlo, Zoltan</dc:creator>
  <cp:keywords/>
  <dc:description/>
  <cp:lastModifiedBy>Bas Dijkhuizen</cp:lastModifiedBy>
  <cp:revision>303</cp:revision>
  <cp:lastPrinted>2019-06-03T13:01:08Z</cp:lastPrinted>
  <dcterms:created xsi:type="dcterms:W3CDTF">2019-04-23T10:00:50Z</dcterms:created>
  <dcterms:modified xsi:type="dcterms:W3CDTF">2026-03-30T14:41:28Z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Bd 1">
    <vt:lpwstr>zero creation</vt:lpwstr>
  </property>
  <property fmtid="{D5CDD505-2E9C-101B-9397-08002B2CF9AE}" pid="3" name="Bd 2">
    <vt:lpwstr>shapes building and grouping</vt:lpwstr>
  </property>
  <property fmtid="{D5CDD505-2E9C-101B-9397-08002B2CF9AE}" pid="4" name="Bld 10">
    <vt:lpwstr>converted to 16:9; all sizes changed; all photos updated</vt:lpwstr>
  </property>
  <property fmtid="{D5CDD505-2E9C-101B-9397-08002B2CF9AE}" pid="5" name="Bld 11">
    <vt:lpwstr>levels equal on all slide types</vt:lpwstr>
  </property>
  <property fmtid="{D5CDD505-2E9C-101B-9397-08002B2CF9AE}" pid="6" name="Bld 12">
    <vt:lpwstr>all photos LQ</vt:lpwstr>
  </property>
  <property fmtid="{D5CDD505-2E9C-101B-9397-08002B2CF9AE}" pid="7" name="Bld 3">
    <vt:lpwstr>develop</vt:lpwstr>
  </property>
  <property fmtid="{D5CDD505-2E9C-101B-9397-08002B2CF9AE}" pid="8" name="Bld 4">
    <vt:lpwstr>1st draft</vt:lpwstr>
  </property>
  <property fmtid="{D5CDD505-2E9C-101B-9397-08002B2CF9AE}" pid="9" name="Bld 5">
    <vt:lpwstr>1st RC</vt:lpwstr>
  </property>
  <property fmtid="{D5CDD505-2E9C-101B-9397-08002B2CF9AE}" pid="10" name="Bld 6">
    <vt:lpwstr>6 title slides</vt:lpwstr>
  </property>
  <property fmtid="{D5CDD505-2E9C-101B-9397-08002B2CF9AE}" pid="11" name="Bld 7">
    <vt:lpwstr>pie charts</vt:lpwstr>
  </property>
  <property fmtid="{D5CDD505-2E9C-101B-9397-08002B2CF9AE}" pid="12" name="Bld 8">
    <vt:lpwstr>theme color orange; object names</vt:lpwstr>
  </property>
  <property fmtid="{D5CDD505-2E9C-101B-9397-08002B2CF9AE}" pid="13" name="Build">
    <vt:i4>12</vt:i4>
  </property>
  <property fmtid="{D5CDD505-2E9C-101B-9397-08002B2CF9AE}" pid="14" name="ContentTypeId">
    <vt:lpwstr>0x0101007713DAAD7600244496CB3272216A37A0</vt:lpwstr>
  </property>
  <property fmtid="{D5CDD505-2E9C-101B-9397-08002B2CF9AE}" pid="15" name="Date">
    <vt:filetime>2017-07-04T22:00:00Z</vt:filetime>
  </property>
  <property fmtid="{D5CDD505-2E9C-101B-9397-08002B2CF9AE}" pid="16" name="Developed by">
    <vt:lpwstr>12 Dozijn - Hans Gouman</vt:lpwstr>
  </property>
  <property fmtid="{D5CDD505-2E9C-101B-9397-08002B2CF9AE}" pid="17" name="MediaServiceImageTags">
    <vt:lpwstr/>
  </property>
  <property fmtid="{D5CDD505-2E9C-101B-9397-08002B2CF9AE}" pid="18" name="NXPowerLiteLastOptimized">
    <vt:lpwstr>480965</vt:lpwstr>
  </property>
  <property fmtid="{D5CDD505-2E9C-101B-9397-08002B2CF9AE}" pid="19" name="NXPowerLiteSettings">
    <vt:lpwstr>F7000400038000</vt:lpwstr>
  </property>
  <property fmtid="{D5CDD505-2E9C-101B-9397-08002B2CF9AE}" pid="20" name="NXPowerLiteVersion">
    <vt:lpwstr>S11.0.1</vt:lpwstr>
  </property>
  <property fmtid="{D5CDD505-2E9C-101B-9397-08002B2CF9AE}" pid="21" name="SharedWithUsers">
    <vt:lpwstr>15;#Havenaar, Kees;#27;#Laarhuis, Rachel;#13;#Gruyter, Ron de</vt:lpwstr>
  </property>
  <property fmtid="{D5CDD505-2E9C-101B-9397-08002B2CF9AE}" pid="22" name="Version">
    <vt:lpwstr>1.1 final</vt:lpwstr>
  </property>
</Properties>
</file>