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320" r:id="rId6"/>
    <p:sldId id="321" r:id="rId7"/>
    <p:sldId id="316" r:id="rId8"/>
    <p:sldId id="323" r:id="rId9"/>
    <p:sldId id="315" r:id="rId10"/>
    <p:sldId id="322" r:id="rId11"/>
  </p:sldIdLst>
  <p:sldSz cx="12192000" cy="6858000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231D5B-0234-5125-D34F-444EBD1842E2}" name="Theviya Sivakumar | Intervest" initials="TI" userId="S::theviya.sivakumar@intervest.be::93b0bdd3-85e4-4123-b035-44af7955eff7" providerId="AD"/>
  <p188:author id="{A054B4F5-7405-4F6D-839C-4CECF0AC3ECD}" name="Wim Pollefeyt" initials="WP" userId="S::wim.pollefeyt@Intervest.eu::925a0144-8028-4bf7-af5b-73b579cbcd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719"/>
    <a:srgbClr val="172A3D"/>
    <a:srgbClr val="41DAE0"/>
    <a:srgbClr val="495164"/>
    <a:srgbClr val="00343A"/>
    <a:srgbClr val="32323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A1556-2D9D-B449-B767-FA32051E0744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D1FD6-EFA5-9A4C-9AA3-1453EBF1B8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08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20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1E7F1-CBCF-689D-BEA8-50C6A0D0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01CCFA7-8961-27FA-A15D-F3620A62802A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979851E-F647-41F7-0DFA-A05EFA707DFB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C246ADC-4FD3-3344-3777-899F33C69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9" y="1825625"/>
            <a:ext cx="5180012" cy="456903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55631E1-2893-AF00-9F8D-F21324C597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72201" y="1825625"/>
            <a:ext cx="5180012" cy="456903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68027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951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5" y="0"/>
            <a:ext cx="6000045" cy="2087006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8845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65127"/>
            <a:ext cx="10932315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10932317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951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10932315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1859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197A92C-8A26-DC9E-846A-70870F22CD9F}"/>
              </a:ext>
            </a:extLst>
          </p:cNvPr>
          <p:cNvSpPr/>
          <p:nvPr userDrawn="1"/>
        </p:nvSpPr>
        <p:spPr>
          <a:xfrm>
            <a:off x="0" y="0"/>
            <a:ext cx="1166013" cy="1166013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1356258" y="0"/>
            <a:ext cx="1166013" cy="116601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1DC5C34-7CB1-ED00-6E68-51990E47C905}"/>
              </a:ext>
            </a:extLst>
          </p:cNvPr>
          <p:cNvSpPr/>
          <p:nvPr userDrawn="1"/>
        </p:nvSpPr>
        <p:spPr>
          <a:xfrm>
            <a:off x="2712516" y="0"/>
            <a:ext cx="1166013" cy="116601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9CD9576-07D4-BE88-F7C1-1A13A8447BA6}"/>
              </a:ext>
            </a:extLst>
          </p:cNvPr>
          <p:cNvSpPr/>
          <p:nvPr userDrawn="1"/>
        </p:nvSpPr>
        <p:spPr>
          <a:xfrm>
            <a:off x="4062636" y="0"/>
            <a:ext cx="1166013" cy="116601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64567E6-1082-7FCD-7B9D-3F93555CD82A}"/>
              </a:ext>
            </a:extLst>
          </p:cNvPr>
          <p:cNvSpPr/>
          <p:nvPr userDrawn="1"/>
        </p:nvSpPr>
        <p:spPr>
          <a:xfrm>
            <a:off x="5412758" y="0"/>
            <a:ext cx="1166013" cy="116601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A0CD585-D6BF-5010-6EAC-0486B6CF7482}"/>
              </a:ext>
            </a:extLst>
          </p:cNvPr>
          <p:cNvSpPr/>
          <p:nvPr userDrawn="1"/>
        </p:nvSpPr>
        <p:spPr>
          <a:xfrm>
            <a:off x="6775152" y="0"/>
            <a:ext cx="1166013" cy="116601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1232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1E1EC-FC9B-D231-AAA9-140CC78F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3CE996-0BAB-A248-B89F-75FDEB74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E5CD6E-5F5C-602C-0471-CCBE8C4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00242"/>
            <a:ext cx="5157787" cy="3663737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/>
            </a:lvl1pPr>
            <a:lvl2pPr marL="685783" indent="-228594">
              <a:buFont typeface="Wingdings" pitchFamily="2" charset="2"/>
              <a:buChar char="§"/>
              <a:defRPr/>
            </a:lvl2pPr>
            <a:lvl3pPr marL="1142971" indent="-228594">
              <a:buFont typeface="Wingdings" pitchFamily="2" charset="2"/>
              <a:buChar char="§"/>
              <a:defRPr/>
            </a:lvl3pPr>
            <a:lvl4pPr marL="1600160" indent="-228594">
              <a:buFont typeface="Wingdings" pitchFamily="2" charset="2"/>
              <a:buChar char="§"/>
              <a:defRPr/>
            </a:lvl4pPr>
            <a:lvl5pPr marL="2057349" indent="-228594">
              <a:buFont typeface="Wingdings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7F964A-21E1-2292-CF1C-29D6EE0EE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A45E82-9378-B2C8-7BAD-B52DDF1D3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00242"/>
            <a:ext cx="5183188" cy="3663737"/>
          </a:xfrm>
        </p:spPr>
        <p:txBody>
          <a:bodyPr/>
          <a:lstStyle>
            <a:lvl2pPr marL="685783" indent="-228594"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46E282A-51AF-0DAE-2AE0-7646763FDE67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693ADF-E129-DF28-24EB-25390EC6F0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069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00AB1-0C59-A180-FB3F-CA7FB6DCC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E70D6BE-EB9C-2613-EA84-0F8C8622BBE5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6451079-D4B1-8427-88FE-C4CF29918AA0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2475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CBE1314F-9DA2-E2BF-A9D5-A42845F6302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F225DE9E-678E-946E-5F6C-B7C3BF694D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96001" y="2015869"/>
            <a:ext cx="5333999" cy="38547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779163C5-DC09-2E43-906A-753A75A318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95999" y="987427"/>
            <a:ext cx="5333999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936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BAFF2-820F-CD9B-A588-B1A86B4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ACCD59A-F5C5-2AA6-F1C4-6540896A9D2F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AD2A61-16FD-71B6-C009-B59D891799C1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8055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56890A-C08C-EAA4-C2EB-F300B6191E67}"/>
              </a:ext>
            </a:extLst>
          </p:cNvPr>
          <p:cNvSpPr/>
          <p:nvPr userDrawn="1"/>
        </p:nvSpPr>
        <p:spPr>
          <a:xfrm>
            <a:off x="0" y="-4763"/>
            <a:ext cx="5334000" cy="6858000"/>
          </a:xfrm>
          <a:custGeom>
            <a:avLst/>
            <a:gdLst/>
            <a:ahLst/>
            <a:cxnLst/>
            <a:rect l="l" t="t" r="r" b="b"/>
            <a:pathLst>
              <a:path w="5334000" h="6858000">
                <a:moveTo>
                  <a:pt x="533400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00" y="6858000"/>
                </a:lnTo>
                <a:lnTo>
                  <a:pt x="5334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7CA05BC-C677-085D-48A5-4A97B9DE8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19793" y="2621492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EE70E2B-B438-7F3B-346A-3406003672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19793" y="4506739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681B8CC1-5B28-9E94-1B87-09D9CA33E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53772" y="2015869"/>
            <a:ext cx="4576227" cy="3854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5066F803-7BF2-5A16-7244-9B4522BE731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3773" y="987427"/>
            <a:ext cx="4576225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B150883-0BEC-917B-D660-5A2B895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6" y="4763"/>
            <a:ext cx="3637844" cy="6853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1B164-C86F-8E3A-7C89-860D3CA06D58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315789BF-07C4-9458-F7F0-32D08645151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24023" y="736248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06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91D61BB-FD28-E2F3-2D05-9E72748E2042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57200"/>
            <a:ext cx="478895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243667"/>
            <a:ext cx="4788959" cy="33023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C31023E-55EC-C203-1EE8-98743C72C9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01935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7120E3-4BC9-9568-6558-D3FA27676A9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7736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A03FD6C-05B4-486C-2414-560B6BD72F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598379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A5BF9968-18E3-DB13-578F-A75396FA415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14180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F91DFC-3D0B-E78F-16A2-424037219EFF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7877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1451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169BEFEB-CA2F-5117-1106-92BF4FF87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72" y="857956"/>
            <a:ext cx="9173456" cy="501226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9273" y="5870222"/>
            <a:ext cx="9173456" cy="9877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069B65A-6489-64F5-3B34-997063D51DD5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8F8E67B-86AF-171D-1C3A-B30B75A614E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63004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1EB5C-767C-0C3C-1B36-AE3277D6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784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998F87-BCD0-0DD8-B21D-4315DC91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75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8BBC554-02A9-B1D0-C6E1-8BA6F94474D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9AFEE99-0357-7282-0C1C-D89FA3F287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4703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23565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0755" cy="445198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B0BAA4B-D2E1-A280-ECC5-1BCDF5B1B903}"/>
              </a:ext>
            </a:extLst>
          </p:cNvPr>
          <p:cNvSpPr/>
          <p:nvPr userDrawn="1"/>
        </p:nvSpPr>
        <p:spPr>
          <a:xfrm>
            <a:off x="381000" y="5995463"/>
            <a:ext cx="1946275" cy="360680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D328845-C254-98C9-3B46-6A3574BACDB4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26E63810-8883-4343-7269-96CE4FA19EF7}"/>
              </a:ext>
            </a:extLst>
          </p:cNvPr>
          <p:cNvSpPr/>
          <p:nvPr userDrawn="1"/>
        </p:nvSpPr>
        <p:spPr>
          <a:xfrm>
            <a:off x="0" y="44519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4745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0755" cy="445198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B0BAA4B-D2E1-A280-ECC5-1BCDF5B1B903}"/>
              </a:ext>
            </a:extLst>
          </p:cNvPr>
          <p:cNvSpPr/>
          <p:nvPr userDrawn="1"/>
        </p:nvSpPr>
        <p:spPr>
          <a:xfrm>
            <a:off x="5061494" y="4660759"/>
            <a:ext cx="1946275" cy="360680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D328845-C254-98C9-3B46-6A3574BACDB4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26E63810-8883-4343-7269-96CE4FA19EF7}"/>
              </a:ext>
            </a:extLst>
          </p:cNvPr>
          <p:cNvSpPr/>
          <p:nvPr userDrawn="1"/>
        </p:nvSpPr>
        <p:spPr>
          <a:xfrm>
            <a:off x="0" y="44519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866458-69ED-7998-09A6-E4A29EA671F7}"/>
              </a:ext>
            </a:extLst>
          </p:cNvPr>
          <p:cNvSpPr txBox="1"/>
          <p:nvPr userDrawn="1"/>
        </p:nvSpPr>
        <p:spPr>
          <a:xfrm>
            <a:off x="288518" y="5783084"/>
            <a:ext cx="200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>
                <a:solidFill>
                  <a:srgbClr val="172A3D"/>
                </a:solidFill>
                <a:latin typeface="Work Sans" pitchFamily="2" charset="0"/>
              </a:rPr>
              <a:t>Intervest</a:t>
            </a:r>
            <a:r>
              <a:rPr lang="nl-BE" sz="800" b="1">
                <a:latin typeface="Work Sans" pitchFamily="2" charset="0"/>
              </a:rPr>
              <a:t> Real </a:t>
            </a:r>
            <a:r>
              <a:rPr lang="nl-BE" sz="800" b="1" err="1">
                <a:latin typeface="Work Sans" pitchFamily="2" charset="0"/>
              </a:rPr>
              <a:t>Estate</a:t>
            </a:r>
            <a:r>
              <a:rPr lang="nl-BE" sz="800" b="1">
                <a:latin typeface="Work Sans" pitchFamily="2" charset="0"/>
              </a:rPr>
              <a:t> Holdings NV </a:t>
            </a:r>
          </a:p>
          <a:p>
            <a:r>
              <a:rPr lang="nl-BE" sz="800" err="1">
                <a:latin typeface="Work Sans" pitchFamily="2" charset="0"/>
              </a:rPr>
              <a:t>Roderveldlaan</a:t>
            </a:r>
            <a:r>
              <a:rPr lang="nl-BE" sz="800">
                <a:latin typeface="Work Sans" pitchFamily="2" charset="0"/>
              </a:rPr>
              <a:t> 3, 2600 </a:t>
            </a:r>
            <a:r>
              <a:rPr lang="nl-BE" sz="800" err="1">
                <a:latin typeface="Work Sans" pitchFamily="2" charset="0"/>
              </a:rPr>
              <a:t>Antwerp</a:t>
            </a:r>
            <a:endParaRPr lang="nl-BE" sz="800">
              <a:latin typeface="Work Sans" pitchFamily="2" charset="0"/>
            </a:endParaRPr>
          </a:p>
          <a:p>
            <a:r>
              <a:rPr lang="nl-BE" sz="8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rPr>
              <a:t>VAT: 1.015.269.207</a:t>
            </a:r>
          </a:p>
          <a:p>
            <a:endParaRPr lang="nl-BE" sz="800" kern="1200">
              <a:solidFill>
                <a:schemeClr val="tx1"/>
              </a:solidFill>
              <a:latin typeface="Work Sans" pitchFamily="2" charset="0"/>
              <a:ea typeface="+mn-ea"/>
              <a:cs typeface="+mn-cs"/>
            </a:endParaRPr>
          </a:p>
          <a:p>
            <a:r>
              <a:rPr lang="nl-BE" sz="8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rPr>
              <a:t>intervest.eu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06DCD93-B6E4-854D-12EB-711BA37BFF08}"/>
              </a:ext>
            </a:extLst>
          </p:cNvPr>
          <p:cNvSpPr txBox="1"/>
          <p:nvPr userDrawn="1"/>
        </p:nvSpPr>
        <p:spPr>
          <a:xfrm flipH="1">
            <a:off x="5061493" y="5055979"/>
            <a:ext cx="19462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>
                <a:latin typeface="Work Sans" pitchFamily="2" charset="0"/>
              </a:rPr>
              <a:t>Logistics real </a:t>
            </a:r>
            <a:r>
              <a:rPr lang="nl-BE" sz="1050" err="1">
                <a:latin typeface="Work Sans" pitchFamily="2" charset="0"/>
              </a:rPr>
              <a:t>estate</a:t>
            </a:r>
            <a:r>
              <a:rPr lang="nl-BE" sz="1050">
                <a:latin typeface="Work Sans" pitchFamily="2" charset="0"/>
              </a:rPr>
              <a:t> </a:t>
            </a:r>
            <a:r>
              <a:rPr lang="nl-BE" sz="1050" err="1">
                <a:latin typeface="Work Sans" pitchFamily="2" charset="0"/>
              </a:rPr>
              <a:t>delivered</a:t>
            </a:r>
            <a:r>
              <a:rPr lang="nl-BE" sz="1050">
                <a:latin typeface="Work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8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41" y="2803154"/>
            <a:ext cx="9259252" cy="625846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842046-1E38-7DF8-D283-93A83D9B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241" y="3499055"/>
            <a:ext cx="9259252" cy="69493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rgbClr val="00343A"/>
                </a:solidFill>
                <a:latin typeface="Work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69DF96-E9C8-99E2-E4DB-9899569E6C7C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F306FFE-95A1-EA80-F7B5-6BDA9E0D9B6E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472ACA5-BE99-11DA-EA8E-2B11C7C3663C}"/>
              </a:ext>
            </a:extLst>
          </p:cNvPr>
          <p:cNvSpPr/>
          <p:nvPr userDrawn="1"/>
        </p:nvSpPr>
        <p:spPr>
          <a:xfrm>
            <a:off x="838202" y="2929811"/>
            <a:ext cx="339232" cy="338668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0591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5157787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7488350-EAB5-931A-D8E9-B2FD2B875BD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1430417" y="15062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DFB89F-8002-7E28-5AFF-B6BA8E8272B8}"/>
              </a:ext>
            </a:extLst>
          </p:cNvPr>
          <p:cNvSpPr/>
          <p:nvPr userDrawn="1"/>
        </p:nvSpPr>
        <p:spPr>
          <a:xfrm>
            <a:off x="839790" y="1506297"/>
            <a:ext cx="248400" cy="2484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B780833-F2D2-9335-584A-310C74D8176F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36726" y="15062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62" name="Tijdelijke aanduiding voor tekst 3">
            <a:extLst>
              <a:ext uri="{FF2B5EF4-FFF2-40B4-BE49-F238E27FC236}">
                <a16:creationId xmlns:a16="http://schemas.microsoft.com/office/drawing/2014/main" id="{544D4818-D2DC-AF45-6825-75AC9532E589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1430417" y="19126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BD5EBD23-3DD0-32D0-02B3-A2206FCE83DD}"/>
              </a:ext>
            </a:extLst>
          </p:cNvPr>
          <p:cNvSpPr/>
          <p:nvPr userDrawn="1"/>
        </p:nvSpPr>
        <p:spPr>
          <a:xfrm>
            <a:off x="839790" y="1912697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64" name="Tijdelijke aanduiding voor tekst 3">
            <a:extLst>
              <a:ext uri="{FF2B5EF4-FFF2-40B4-BE49-F238E27FC236}">
                <a16:creationId xmlns:a16="http://schemas.microsoft.com/office/drawing/2014/main" id="{FAC156C3-632E-9644-78EF-FA59BEB0CB7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36726" y="19126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92" name="Tijdelijke aanduiding voor tekst 3">
            <a:extLst>
              <a:ext uri="{FF2B5EF4-FFF2-40B4-BE49-F238E27FC236}">
                <a16:creationId xmlns:a16="http://schemas.microsoft.com/office/drawing/2014/main" id="{F36AB881-475E-855E-392C-83F4E4B07408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430417" y="232417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C4A603FA-BDEA-F82F-BAE0-10539B19E76A}"/>
              </a:ext>
            </a:extLst>
          </p:cNvPr>
          <p:cNvSpPr/>
          <p:nvPr userDrawn="1"/>
        </p:nvSpPr>
        <p:spPr>
          <a:xfrm>
            <a:off x="839790" y="2324177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4" name="Tijdelijke aanduiding voor tekst 3">
            <a:extLst>
              <a:ext uri="{FF2B5EF4-FFF2-40B4-BE49-F238E27FC236}">
                <a16:creationId xmlns:a16="http://schemas.microsoft.com/office/drawing/2014/main" id="{376EBC92-9BCE-A2B4-1D60-DDA4B84A64E9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36726" y="232417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95" name="Tijdelijke aanduiding voor tekst 3">
            <a:extLst>
              <a:ext uri="{FF2B5EF4-FFF2-40B4-BE49-F238E27FC236}">
                <a16:creationId xmlns:a16="http://schemas.microsoft.com/office/drawing/2014/main" id="{5DA42482-071B-F637-DAA4-A6D67DC8C514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1430417" y="27356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8AA8BD86-AB13-0FEF-622D-20307E3B4171}"/>
              </a:ext>
            </a:extLst>
          </p:cNvPr>
          <p:cNvSpPr/>
          <p:nvPr userDrawn="1"/>
        </p:nvSpPr>
        <p:spPr>
          <a:xfrm>
            <a:off x="839790" y="2735657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7" name="Tijdelijke aanduiding voor tekst 3">
            <a:extLst>
              <a:ext uri="{FF2B5EF4-FFF2-40B4-BE49-F238E27FC236}">
                <a16:creationId xmlns:a16="http://schemas.microsoft.com/office/drawing/2014/main" id="{04037947-A50B-17DC-2F9D-17CC9280B83C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36726" y="27356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98" name="Tijdelijke aanduiding voor tekst 3">
            <a:extLst>
              <a:ext uri="{FF2B5EF4-FFF2-40B4-BE49-F238E27FC236}">
                <a16:creationId xmlns:a16="http://schemas.microsoft.com/office/drawing/2014/main" id="{61ACFEBE-F1BE-7186-5367-14FF20B3F953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1430417" y="315221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E0ED1FA7-6BAF-0662-0828-CDDA0A0CCE01}"/>
              </a:ext>
            </a:extLst>
          </p:cNvPr>
          <p:cNvSpPr/>
          <p:nvPr userDrawn="1"/>
        </p:nvSpPr>
        <p:spPr>
          <a:xfrm>
            <a:off x="839790" y="3152217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0" name="Tijdelijke aanduiding voor tekst 3">
            <a:extLst>
              <a:ext uri="{FF2B5EF4-FFF2-40B4-BE49-F238E27FC236}">
                <a16:creationId xmlns:a16="http://schemas.microsoft.com/office/drawing/2014/main" id="{BA10BA78-E030-FC43-3724-B56E11C5747C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836726" y="315221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101" name="Tijdelijke aanduiding voor tekst 3">
            <a:extLst>
              <a:ext uri="{FF2B5EF4-FFF2-40B4-BE49-F238E27FC236}">
                <a16:creationId xmlns:a16="http://schemas.microsoft.com/office/drawing/2014/main" id="{C4B9BDC8-ADD3-592F-7831-699AE749E69D}"/>
              </a:ext>
            </a:extLst>
          </p:cNvPr>
          <p:cNvSpPr>
            <a:spLocks noGrp="1"/>
          </p:cNvSpPr>
          <p:nvPr>
            <p:ph type="body" sz="half" idx="42"/>
          </p:nvPr>
        </p:nvSpPr>
        <p:spPr>
          <a:xfrm>
            <a:off x="1430417" y="35992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BDB475A5-7CEE-07EA-C2C1-F66215BEA21C}"/>
              </a:ext>
            </a:extLst>
          </p:cNvPr>
          <p:cNvSpPr/>
          <p:nvPr userDrawn="1"/>
        </p:nvSpPr>
        <p:spPr>
          <a:xfrm>
            <a:off x="839790" y="3599257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3" name="Tijdelijke aanduiding voor tekst 3">
            <a:extLst>
              <a:ext uri="{FF2B5EF4-FFF2-40B4-BE49-F238E27FC236}">
                <a16:creationId xmlns:a16="http://schemas.microsoft.com/office/drawing/2014/main" id="{6D310A3F-F93F-0400-8C72-5BC22120CE8D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6726" y="35992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6</a:t>
            </a:r>
          </a:p>
        </p:txBody>
      </p:sp>
      <p:sp>
        <p:nvSpPr>
          <p:cNvPr id="104" name="Tijdelijke aanduiding voor tekst 3">
            <a:extLst>
              <a:ext uri="{FF2B5EF4-FFF2-40B4-BE49-F238E27FC236}">
                <a16:creationId xmlns:a16="http://schemas.microsoft.com/office/drawing/2014/main" id="{E64D488C-A0B7-0C8D-5373-BCF42E3F841B}"/>
              </a:ext>
            </a:extLst>
          </p:cNvPr>
          <p:cNvSpPr>
            <a:spLocks noGrp="1"/>
          </p:cNvSpPr>
          <p:nvPr>
            <p:ph type="body" sz="half" idx="44"/>
          </p:nvPr>
        </p:nvSpPr>
        <p:spPr>
          <a:xfrm>
            <a:off x="1430417" y="40438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9ADEF003-C7CA-0DA9-74A9-349FA42C576F}"/>
              </a:ext>
            </a:extLst>
          </p:cNvPr>
          <p:cNvSpPr/>
          <p:nvPr userDrawn="1"/>
        </p:nvSpPr>
        <p:spPr>
          <a:xfrm>
            <a:off x="839790" y="4043833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6" name="Tijdelijke aanduiding voor tekst 3">
            <a:extLst>
              <a:ext uri="{FF2B5EF4-FFF2-40B4-BE49-F238E27FC236}">
                <a16:creationId xmlns:a16="http://schemas.microsoft.com/office/drawing/2014/main" id="{9FA6DF04-4397-C57E-E16C-CEE13EC163BC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836726" y="40438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7</a:t>
            </a:r>
          </a:p>
        </p:txBody>
      </p:sp>
      <p:sp>
        <p:nvSpPr>
          <p:cNvPr id="107" name="Tijdelijke aanduiding voor tekst 3">
            <a:extLst>
              <a:ext uri="{FF2B5EF4-FFF2-40B4-BE49-F238E27FC236}">
                <a16:creationId xmlns:a16="http://schemas.microsoft.com/office/drawing/2014/main" id="{CD28AF02-BFFB-1E61-82D0-151B96D79192}"/>
              </a:ext>
            </a:extLst>
          </p:cNvPr>
          <p:cNvSpPr>
            <a:spLocks noGrp="1"/>
          </p:cNvSpPr>
          <p:nvPr>
            <p:ph type="body" sz="half" idx="46"/>
          </p:nvPr>
        </p:nvSpPr>
        <p:spPr>
          <a:xfrm>
            <a:off x="1430417" y="44502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A02B5FC-B0FF-1834-FB23-F8BE3CC9E804}"/>
              </a:ext>
            </a:extLst>
          </p:cNvPr>
          <p:cNvSpPr/>
          <p:nvPr userDrawn="1"/>
        </p:nvSpPr>
        <p:spPr>
          <a:xfrm>
            <a:off x="839790" y="4450233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9" name="Tijdelijke aanduiding voor tekst 3">
            <a:extLst>
              <a:ext uri="{FF2B5EF4-FFF2-40B4-BE49-F238E27FC236}">
                <a16:creationId xmlns:a16="http://schemas.microsoft.com/office/drawing/2014/main" id="{C9D20DA4-B52A-B219-5238-B14A612C2B1B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836726" y="44502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8</a:t>
            </a:r>
          </a:p>
        </p:txBody>
      </p:sp>
      <p:sp>
        <p:nvSpPr>
          <p:cNvPr id="110" name="Tijdelijke aanduiding voor tekst 3">
            <a:extLst>
              <a:ext uri="{FF2B5EF4-FFF2-40B4-BE49-F238E27FC236}">
                <a16:creationId xmlns:a16="http://schemas.microsoft.com/office/drawing/2014/main" id="{99EECBC7-76CD-AD8F-2801-DC1A8E564C2C}"/>
              </a:ext>
            </a:extLst>
          </p:cNvPr>
          <p:cNvSpPr>
            <a:spLocks noGrp="1"/>
          </p:cNvSpPr>
          <p:nvPr>
            <p:ph type="body" sz="half" idx="48"/>
          </p:nvPr>
        </p:nvSpPr>
        <p:spPr>
          <a:xfrm>
            <a:off x="1430417" y="486171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138385B1-981B-2F26-ECF1-DCBDD6626D06}"/>
              </a:ext>
            </a:extLst>
          </p:cNvPr>
          <p:cNvSpPr/>
          <p:nvPr userDrawn="1"/>
        </p:nvSpPr>
        <p:spPr>
          <a:xfrm>
            <a:off x="839790" y="4861713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2" name="Tijdelijke aanduiding voor tekst 3">
            <a:extLst>
              <a:ext uri="{FF2B5EF4-FFF2-40B4-BE49-F238E27FC236}">
                <a16:creationId xmlns:a16="http://schemas.microsoft.com/office/drawing/2014/main" id="{8BC14F87-B2C7-276A-8740-026B64D5CB12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836726" y="486171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9</a:t>
            </a:r>
          </a:p>
        </p:txBody>
      </p:sp>
      <p:sp>
        <p:nvSpPr>
          <p:cNvPr id="113" name="Tijdelijke aanduiding voor tekst 3">
            <a:extLst>
              <a:ext uri="{FF2B5EF4-FFF2-40B4-BE49-F238E27FC236}">
                <a16:creationId xmlns:a16="http://schemas.microsoft.com/office/drawing/2014/main" id="{D7163285-9629-C82C-139C-C8991BE0B5E0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1430417" y="527319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7234F41-F758-806D-0214-1444FFF9FD60}"/>
              </a:ext>
            </a:extLst>
          </p:cNvPr>
          <p:cNvSpPr/>
          <p:nvPr userDrawn="1"/>
        </p:nvSpPr>
        <p:spPr>
          <a:xfrm>
            <a:off x="839790" y="5273193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5" name="Tijdelijke aanduiding voor tekst 3">
            <a:extLst>
              <a:ext uri="{FF2B5EF4-FFF2-40B4-BE49-F238E27FC236}">
                <a16:creationId xmlns:a16="http://schemas.microsoft.com/office/drawing/2014/main" id="{69960F88-CFAA-19BC-0851-FC04785E4E29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800946" y="527319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10</a:t>
            </a:r>
          </a:p>
        </p:txBody>
      </p:sp>
      <p:sp>
        <p:nvSpPr>
          <p:cNvPr id="116" name="Tijdelijke aanduiding voor tekst 3">
            <a:extLst>
              <a:ext uri="{FF2B5EF4-FFF2-40B4-BE49-F238E27FC236}">
                <a16:creationId xmlns:a16="http://schemas.microsoft.com/office/drawing/2014/main" id="{1BF23D52-219D-7A2E-8062-1C7F8460FE17}"/>
              </a:ext>
            </a:extLst>
          </p:cNvPr>
          <p:cNvSpPr>
            <a:spLocks noGrp="1"/>
          </p:cNvSpPr>
          <p:nvPr>
            <p:ph type="body" sz="half" idx="52"/>
          </p:nvPr>
        </p:nvSpPr>
        <p:spPr>
          <a:xfrm>
            <a:off x="1430417" y="568975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2A1C04FA-62B6-2B58-B24C-E0326CADF4D0}"/>
              </a:ext>
            </a:extLst>
          </p:cNvPr>
          <p:cNvSpPr/>
          <p:nvPr userDrawn="1"/>
        </p:nvSpPr>
        <p:spPr>
          <a:xfrm>
            <a:off x="839790" y="5689753"/>
            <a:ext cx="248400" cy="244008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8" name="Tijdelijke aanduiding voor tekst 3">
            <a:extLst>
              <a:ext uri="{FF2B5EF4-FFF2-40B4-BE49-F238E27FC236}">
                <a16:creationId xmlns:a16="http://schemas.microsoft.com/office/drawing/2014/main" id="{B9909E81-C9D8-1E0A-62E7-B3C183289D3B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800946" y="568975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F0CFDAF-7BAF-1EFD-6DC8-DF76709B2A3D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B2A4C8D-5447-862F-32A0-03036B0CCF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27941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57F6AE-66A5-1EE2-BC84-387099D5C5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365127"/>
            <a:ext cx="10554749" cy="61277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77AF017-513B-A364-F05A-164B1083C5BE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F180403-4F9B-C69C-273D-8DDFDA55063A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48643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625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365127"/>
            <a:ext cx="5370203" cy="61277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221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6" y="365126"/>
            <a:ext cx="5370200" cy="172187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960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5" y="0"/>
            <a:ext cx="6000045" cy="2087006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5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65127"/>
            <a:ext cx="10932315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10932317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10932315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19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5155618"/>
            <a:ext cx="7772400" cy="5114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8E265-9EAE-E618-C21B-8C96DC8F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81388"/>
            <a:ext cx="2743200" cy="365125"/>
          </a:xfrm>
        </p:spPr>
        <p:txBody>
          <a:bodyPr/>
          <a:lstStyle/>
          <a:p>
            <a:fld id="{B9315712-96E9-794C-89E8-8C3C468048EF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5BFB9CE-64FD-ECD7-8A51-6D6DD2B6EBB9}"/>
              </a:ext>
            </a:extLst>
          </p:cNvPr>
          <p:cNvSpPr/>
          <p:nvPr userDrawn="1"/>
        </p:nvSpPr>
        <p:spPr>
          <a:xfrm>
            <a:off x="457200" y="6093957"/>
            <a:ext cx="1659467" cy="307529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912BA36-5D18-F16F-A80F-00C57BEC3369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F749963C-4C2F-49F8-AD58-3892E8611E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12192001" cy="469053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911514E-24E9-1978-2776-315D3981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5667058"/>
            <a:ext cx="77724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6945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634915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5155618"/>
            <a:ext cx="7772400" cy="511440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8E265-9EAE-E618-C21B-8C96DC8F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81388"/>
            <a:ext cx="2743200" cy="365125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fld id="{B9315712-96E9-794C-89E8-8C3C468048EF}" type="datetimeFigureOut">
              <a:rPr lang="nl-BE" smtClean="0"/>
              <a:pPr/>
              <a:t>30/03/2026</a:t>
            </a:fld>
            <a:endParaRPr lang="nl-BE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5BFB9CE-64FD-ECD7-8A51-6D6DD2B6EBB9}"/>
              </a:ext>
            </a:extLst>
          </p:cNvPr>
          <p:cNvSpPr/>
          <p:nvPr userDrawn="1"/>
        </p:nvSpPr>
        <p:spPr>
          <a:xfrm>
            <a:off x="457200" y="6093957"/>
            <a:ext cx="1659467" cy="307529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912BA36-5D18-F16F-A80F-00C57BEC3369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F749963C-4C2F-49F8-AD58-3892E8611E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12192001" cy="469053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911514E-24E9-1978-2776-315D3981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5667058"/>
            <a:ext cx="77724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172A3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8213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80574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32503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80574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17370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25636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1737077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268392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20321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2683929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36179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13726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361797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55061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06989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550610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45794EE-5E51-E85B-C4BB-30DAF28660D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07111" y="5481945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343E6455-C895-FE20-8E82-8B328B7BCAA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507111" y="600123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BD64291-9D35-A3F3-E00B-DAD2ED33B798}"/>
              </a:ext>
            </a:extLst>
          </p:cNvPr>
          <p:cNvSpPr/>
          <p:nvPr userDrawn="1"/>
        </p:nvSpPr>
        <p:spPr>
          <a:xfrm>
            <a:off x="6859274" y="5481945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807662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17370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26859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36161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5463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F8C28C37-B37A-8F64-5076-21284CDF2F1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59270" y="548324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9209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24146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76075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24146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17279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69208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172797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11964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63893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119649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05369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57298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05369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98633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50561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986330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24338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1727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1216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0518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9820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038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677183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19647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677185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608518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127807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608518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55537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07465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555370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48941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500870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489417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67910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608518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55739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4875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6518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21723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73652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21723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solidFill>
                <a:srgbClr val="41DAE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14856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66785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148567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409541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61470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4095419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21915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14856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409744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210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71432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323361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714324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64565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416494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645657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71624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64565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4223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79" y="457200"/>
            <a:ext cx="4871732" cy="1600200"/>
          </a:xfrm>
        </p:spPr>
        <p:txBody>
          <a:bodyPr anchor="b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273665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4280" y="2270658"/>
            <a:ext cx="4871731" cy="398285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DD42C-7D24-E374-1281-0B13141B070A}"/>
              </a:ext>
            </a:extLst>
          </p:cNvPr>
          <p:cNvSpPr/>
          <p:nvPr userDrawn="1"/>
        </p:nvSpPr>
        <p:spPr>
          <a:xfrm>
            <a:off x="2736657" y="1"/>
            <a:ext cx="3031067" cy="2747727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BE" sz="14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B9B483A9-DACF-EFFB-991B-609E069503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75628" y="287808"/>
            <a:ext cx="2499379" cy="2159210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B5F71D-DE3B-3797-BEDB-5C63D81E98CC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13D31643-649C-2AE6-9427-0833409D8E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75628" y="3054085"/>
            <a:ext cx="2499379" cy="31994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60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1E7F1-CBCF-689D-BEA8-50C6A0D0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01CCFA7-8961-27FA-A15D-F3620A62802A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979851E-F647-41F7-0DFA-A05EFA707DFB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C246ADC-4FD3-3344-3777-899F33C69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9" y="1825625"/>
            <a:ext cx="5180012" cy="4569038"/>
          </a:xfrm>
        </p:spPr>
        <p:txBody>
          <a:bodyPr/>
          <a:lstStyle>
            <a:lvl1pPr marL="0" indent="0"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55631E1-2893-AF00-9F8D-F21324C597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72201" y="1825625"/>
            <a:ext cx="5180012" cy="4569038"/>
          </a:xfrm>
        </p:spPr>
        <p:txBody>
          <a:bodyPr/>
          <a:lstStyle>
            <a:lvl1pPr marL="0" indent="0"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4938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1E1EC-FC9B-D231-AAA9-140CC78F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3CE996-0BAB-A248-B89F-75FDEB74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2A3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E5CD6E-5F5C-602C-0471-CCBE8C4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00242"/>
            <a:ext cx="5157787" cy="3663737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  <a:lvl2pPr>
              <a:defRPr>
                <a:solidFill>
                  <a:srgbClr val="172A3D"/>
                </a:solidFill>
              </a:defRPr>
            </a:lvl2pPr>
            <a:lvl3pPr>
              <a:defRPr>
                <a:solidFill>
                  <a:srgbClr val="172A3D"/>
                </a:solidFill>
              </a:defRPr>
            </a:lvl3pPr>
            <a:lvl4pPr>
              <a:defRPr>
                <a:solidFill>
                  <a:srgbClr val="172A3D"/>
                </a:solidFill>
              </a:defRPr>
            </a:lvl4pPr>
            <a:lvl5pPr>
              <a:defRPr>
                <a:solidFill>
                  <a:srgbClr val="172A3D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7F964A-21E1-2292-CF1C-29D6EE0EE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2A3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A45E82-9378-B2C8-7BAD-B52DDF1D3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00242"/>
            <a:ext cx="5183188" cy="3663737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  <a:lvl2pPr>
              <a:defRPr>
                <a:solidFill>
                  <a:srgbClr val="172A3D"/>
                </a:solidFill>
              </a:defRPr>
            </a:lvl2pPr>
            <a:lvl3pPr>
              <a:defRPr>
                <a:solidFill>
                  <a:srgbClr val="172A3D"/>
                </a:solidFill>
              </a:defRPr>
            </a:lvl3pPr>
            <a:lvl4pPr>
              <a:defRPr>
                <a:solidFill>
                  <a:srgbClr val="172A3D"/>
                </a:solidFill>
              </a:defRPr>
            </a:lvl4pPr>
            <a:lvl5pPr>
              <a:defRPr>
                <a:solidFill>
                  <a:srgbClr val="172A3D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46E282A-51AF-0DAE-2AE0-7646763FDE67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693ADF-E129-DF28-24EB-25390EC6F0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511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80574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32503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80574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17370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25636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1737077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268392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20321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2683929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36179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13726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361797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55061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06989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550610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45794EE-5E51-E85B-C4BB-30DAF28660D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07111" y="5481945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343E6455-C895-FE20-8E82-8B328B7BCAA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507111" y="600123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BD64291-9D35-A3F3-E00B-DAD2ED33B798}"/>
              </a:ext>
            </a:extLst>
          </p:cNvPr>
          <p:cNvSpPr/>
          <p:nvPr userDrawn="1"/>
        </p:nvSpPr>
        <p:spPr>
          <a:xfrm>
            <a:off x="6859274" y="5481945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807662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17370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26859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36161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5463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F8C28C37-B37A-8F64-5076-21284CDF2F1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59270" y="548324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489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00AB1-0C59-A180-FB3F-CA7FB6DCC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  <a:lvl2pPr>
              <a:defRPr>
                <a:solidFill>
                  <a:srgbClr val="172A3D"/>
                </a:solidFill>
              </a:defRPr>
            </a:lvl2pPr>
            <a:lvl3pPr>
              <a:defRPr>
                <a:solidFill>
                  <a:srgbClr val="172A3D"/>
                </a:solidFill>
              </a:defRPr>
            </a:lvl3pPr>
            <a:lvl4pPr>
              <a:defRPr>
                <a:solidFill>
                  <a:srgbClr val="172A3D"/>
                </a:solidFill>
              </a:defRPr>
            </a:lvl4pPr>
            <a:lvl5pPr>
              <a:defRPr>
                <a:solidFill>
                  <a:srgbClr val="172A3D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E70D6BE-EB9C-2613-EA84-0F8C8622BBE5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6451079-D4B1-8427-88FE-C4CF29918AA0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03112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CBE1314F-9DA2-E2BF-A9D5-A42845F6302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F225DE9E-678E-946E-5F6C-B7C3BF694D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96001" y="2015869"/>
            <a:ext cx="5333999" cy="3854706"/>
          </a:xfrm>
        </p:spPr>
        <p:txBody>
          <a:bodyPr/>
          <a:lstStyle>
            <a:lvl1pPr marL="0" indent="0"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779163C5-DC09-2E43-906A-753A75A318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95999" y="987427"/>
            <a:ext cx="5333999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4833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BAFF2-820F-CD9B-A588-B1A86B4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ACCD59A-F5C5-2AA6-F1C4-6540896A9D2F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AD2A61-16FD-71B6-C009-B59D891799C1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72905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56890A-C08C-EAA4-C2EB-F300B6191E67}"/>
              </a:ext>
            </a:extLst>
          </p:cNvPr>
          <p:cNvSpPr/>
          <p:nvPr userDrawn="1"/>
        </p:nvSpPr>
        <p:spPr>
          <a:xfrm>
            <a:off x="0" y="-4763"/>
            <a:ext cx="5334000" cy="6858000"/>
          </a:xfrm>
          <a:custGeom>
            <a:avLst/>
            <a:gdLst/>
            <a:ahLst/>
            <a:cxnLst/>
            <a:rect l="l" t="t" r="r" b="b"/>
            <a:pathLst>
              <a:path w="5334000" h="6858000">
                <a:moveTo>
                  <a:pt x="533400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00" y="6858000"/>
                </a:lnTo>
                <a:lnTo>
                  <a:pt x="5334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7CA05BC-C677-085D-48A5-4A97B9DE8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19793" y="2621492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EE70E2B-B438-7F3B-346A-3406003672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19793" y="4506739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681B8CC1-5B28-9E94-1B87-09D9CA33E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53772" y="2015869"/>
            <a:ext cx="4576227" cy="3854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5066F803-7BF2-5A16-7244-9B4522BE731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3773" y="987427"/>
            <a:ext cx="4576225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B150883-0BEC-917B-D660-5A2B895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6" y="4763"/>
            <a:ext cx="3637844" cy="6853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1B164-C86F-8E3A-7C89-860D3CA06D58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19DD7CB9-B5AF-E927-7E6B-FE8A33DD83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24023" y="736248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6601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91D61BB-FD28-E2F3-2D05-9E72748E2042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57200"/>
            <a:ext cx="478895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243667"/>
            <a:ext cx="4788959" cy="33023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C31023E-55EC-C203-1EE8-98743C72C9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01935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7120E3-4BC9-9568-6558-D3FA27676A9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7736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A03FD6C-05B4-486C-2414-560B6BD72F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598379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A5BF9968-18E3-DB13-578F-A75396FA415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14180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F91DFC-3D0B-E78F-16A2-424037219EFF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4196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169BEFEB-CA2F-5117-1106-92BF4FF87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72" y="857956"/>
            <a:ext cx="9173456" cy="501226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9273" y="5870222"/>
            <a:ext cx="9173456" cy="9877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069B65A-6489-64F5-3B34-997063D51DD5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8F8E67B-86AF-171D-1C3A-B30B75A614E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24109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1EB5C-767C-0C3C-1B36-AE3277D6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784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998F87-BCD0-0DD8-B21D-4315DC91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751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72A3D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8BBC554-02A9-B1D0-C6E1-8BA6F94474D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9AFEE99-0357-7282-0C1C-D89FA3F287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49010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77" y="4451986"/>
            <a:ext cx="2196923" cy="952571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0755" cy="445198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0277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B0BAA4B-D2E1-A280-ECC5-1BCDF5B1B903}"/>
              </a:ext>
            </a:extLst>
          </p:cNvPr>
          <p:cNvSpPr/>
          <p:nvPr userDrawn="1"/>
        </p:nvSpPr>
        <p:spPr>
          <a:xfrm>
            <a:off x="457200" y="6040805"/>
            <a:ext cx="1946275" cy="360680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>
              <a:solidFill>
                <a:srgbClr val="172A3D"/>
              </a:solidFill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D328845-C254-98C9-3B46-6A3574BACDB4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FC3CC3A2-70B5-0B6F-10F1-1825969EDB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840767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1A6E4911-0912-CA12-F11F-82FE1159A81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41256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80F7EE59-A17C-5CF7-CE93-EEA7B97E463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40767" y="4451986"/>
            <a:ext cx="2196924" cy="95257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2EBE71B-B26E-F372-FCDF-A64CFC6D73F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1256" y="4451986"/>
            <a:ext cx="2196923" cy="95257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26E63810-8883-4343-7269-96CE4FA19EF7}"/>
              </a:ext>
            </a:extLst>
          </p:cNvPr>
          <p:cNvSpPr/>
          <p:nvPr userDrawn="1"/>
        </p:nvSpPr>
        <p:spPr>
          <a:xfrm>
            <a:off x="0" y="44519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817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41" y="2803154"/>
            <a:ext cx="9259252" cy="625846"/>
          </a:xfrm>
        </p:spPr>
        <p:txBody>
          <a:bodyPr>
            <a:normAutofit/>
          </a:bodyPr>
          <a:lstStyle>
            <a:lvl1pPr>
              <a:defRPr sz="2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842046-1E38-7DF8-D283-93A83D9B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241" y="3499055"/>
            <a:ext cx="9259252" cy="69493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69DF96-E9C8-99E2-E4DB-9899569E6C7C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F306FFE-95A1-EA80-F7B5-6BDA9E0D9B6E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472ACA5-BE99-11DA-EA8E-2B11C7C3663C}"/>
              </a:ext>
            </a:extLst>
          </p:cNvPr>
          <p:cNvSpPr/>
          <p:nvPr userDrawn="1"/>
        </p:nvSpPr>
        <p:spPr>
          <a:xfrm>
            <a:off x="838202" y="2929811"/>
            <a:ext cx="339232" cy="338668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7662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5157787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7488350-EAB5-931A-D8E9-B2FD2B875BD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1430417" y="15062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DFB89F-8002-7E28-5AFF-B6BA8E8272B8}"/>
              </a:ext>
            </a:extLst>
          </p:cNvPr>
          <p:cNvSpPr/>
          <p:nvPr userDrawn="1"/>
        </p:nvSpPr>
        <p:spPr>
          <a:xfrm>
            <a:off x="839790" y="1506297"/>
            <a:ext cx="248400" cy="248400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B780833-F2D2-9335-584A-310C74D8176F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36726" y="15062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62" name="Tijdelijke aanduiding voor tekst 3">
            <a:extLst>
              <a:ext uri="{FF2B5EF4-FFF2-40B4-BE49-F238E27FC236}">
                <a16:creationId xmlns:a16="http://schemas.microsoft.com/office/drawing/2014/main" id="{544D4818-D2DC-AF45-6825-75AC9532E589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1430417" y="19126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BD5EBD23-3DD0-32D0-02B3-A2206FCE83DD}"/>
              </a:ext>
            </a:extLst>
          </p:cNvPr>
          <p:cNvSpPr/>
          <p:nvPr userDrawn="1"/>
        </p:nvSpPr>
        <p:spPr>
          <a:xfrm>
            <a:off x="839790" y="1912697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64" name="Tijdelijke aanduiding voor tekst 3">
            <a:extLst>
              <a:ext uri="{FF2B5EF4-FFF2-40B4-BE49-F238E27FC236}">
                <a16:creationId xmlns:a16="http://schemas.microsoft.com/office/drawing/2014/main" id="{FAC156C3-632E-9644-78EF-FA59BEB0CB7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36726" y="19126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92" name="Tijdelijke aanduiding voor tekst 3">
            <a:extLst>
              <a:ext uri="{FF2B5EF4-FFF2-40B4-BE49-F238E27FC236}">
                <a16:creationId xmlns:a16="http://schemas.microsoft.com/office/drawing/2014/main" id="{F36AB881-475E-855E-392C-83F4E4B07408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430417" y="232417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C4A603FA-BDEA-F82F-BAE0-10539B19E76A}"/>
              </a:ext>
            </a:extLst>
          </p:cNvPr>
          <p:cNvSpPr/>
          <p:nvPr userDrawn="1"/>
        </p:nvSpPr>
        <p:spPr>
          <a:xfrm>
            <a:off x="839790" y="2324177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4" name="Tijdelijke aanduiding voor tekst 3">
            <a:extLst>
              <a:ext uri="{FF2B5EF4-FFF2-40B4-BE49-F238E27FC236}">
                <a16:creationId xmlns:a16="http://schemas.microsoft.com/office/drawing/2014/main" id="{376EBC92-9BCE-A2B4-1D60-DDA4B84A64E9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36726" y="232417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95" name="Tijdelijke aanduiding voor tekst 3">
            <a:extLst>
              <a:ext uri="{FF2B5EF4-FFF2-40B4-BE49-F238E27FC236}">
                <a16:creationId xmlns:a16="http://schemas.microsoft.com/office/drawing/2014/main" id="{5DA42482-071B-F637-DAA4-A6D67DC8C514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1430417" y="27356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8AA8BD86-AB13-0FEF-622D-20307E3B4171}"/>
              </a:ext>
            </a:extLst>
          </p:cNvPr>
          <p:cNvSpPr/>
          <p:nvPr userDrawn="1"/>
        </p:nvSpPr>
        <p:spPr>
          <a:xfrm>
            <a:off x="839790" y="2735657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7" name="Tijdelijke aanduiding voor tekst 3">
            <a:extLst>
              <a:ext uri="{FF2B5EF4-FFF2-40B4-BE49-F238E27FC236}">
                <a16:creationId xmlns:a16="http://schemas.microsoft.com/office/drawing/2014/main" id="{04037947-A50B-17DC-2F9D-17CC9280B83C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36726" y="27356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98" name="Tijdelijke aanduiding voor tekst 3">
            <a:extLst>
              <a:ext uri="{FF2B5EF4-FFF2-40B4-BE49-F238E27FC236}">
                <a16:creationId xmlns:a16="http://schemas.microsoft.com/office/drawing/2014/main" id="{61ACFEBE-F1BE-7186-5367-14FF20B3F953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1430417" y="315221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E0ED1FA7-6BAF-0662-0828-CDDA0A0CCE01}"/>
              </a:ext>
            </a:extLst>
          </p:cNvPr>
          <p:cNvSpPr/>
          <p:nvPr userDrawn="1"/>
        </p:nvSpPr>
        <p:spPr>
          <a:xfrm>
            <a:off x="839790" y="3152217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0" name="Tijdelijke aanduiding voor tekst 3">
            <a:extLst>
              <a:ext uri="{FF2B5EF4-FFF2-40B4-BE49-F238E27FC236}">
                <a16:creationId xmlns:a16="http://schemas.microsoft.com/office/drawing/2014/main" id="{BA10BA78-E030-FC43-3724-B56E11C5747C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836726" y="315221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101" name="Tijdelijke aanduiding voor tekst 3">
            <a:extLst>
              <a:ext uri="{FF2B5EF4-FFF2-40B4-BE49-F238E27FC236}">
                <a16:creationId xmlns:a16="http://schemas.microsoft.com/office/drawing/2014/main" id="{C4B9BDC8-ADD3-592F-7831-699AE749E69D}"/>
              </a:ext>
            </a:extLst>
          </p:cNvPr>
          <p:cNvSpPr>
            <a:spLocks noGrp="1"/>
          </p:cNvSpPr>
          <p:nvPr>
            <p:ph type="body" sz="half" idx="42"/>
          </p:nvPr>
        </p:nvSpPr>
        <p:spPr>
          <a:xfrm>
            <a:off x="1430417" y="35992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BDB475A5-7CEE-07EA-C2C1-F66215BEA21C}"/>
              </a:ext>
            </a:extLst>
          </p:cNvPr>
          <p:cNvSpPr/>
          <p:nvPr userDrawn="1"/>
        </p:nvSpPr>
        <p:spPr>
          <a:xfrm>
            <a:off x="839790" y="3599257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3" name="Tijdelijke aanduiding voor tekst 3">
            <a:extLst>
              <a:ext uri="{FF2B5EF4-FFF2-40B4-BE49-F238E27FC236}">
                <a16:creationId xmlns:a16="http://schemas.microsoft.com/office/drawing/2014/main" id="{6D310A3F-F93F-0400-8C72-5BC22120CE8D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6726" y="35992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6</a:t>
            </a:r>
          </a:p>
        </p:txBody>
      </p:sp>
      <p:sp>
        <p:nvSpPr>
          <p:cNvPr id="104" name="Tijdelijke aanduiding voor tekst 3">
            <a:extLst>
              <a:ext uri="{FF2B5EF4-FFF2-40B4-BE49-F238E27FC236}">
                <a16:creationId xmlns:a16="http://schemas.microsoft.com/office/drawing/2014/main" id="{E64D488C-A0B7-0C8D-5373-BCF42E3F841B}"/>
              </a:ext>
            </a:extLst>
          </p:cNvPr>
          <p:cNvSpPr>
            <a:spLocks noGrp="1"/>
          </p:cNvSpPr>
          <p:nvPr>
            <p:ph type="body" sz="half" idx="44"/>
          </p:nvPr>
        </p:nvSpPr>
        <p:spPr>
          <a:xfrm>
            <a:off x="1430417" y="40438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9ADEF003-C7CA-0DA9-74A9-349FA42C576F}"/>
              </a:ext>
            </a:extLst>
          </p:cNvPr>
          <p:cNvSpPr/>
          <p:nvPr userDrawn="1"/>
        </p:nvSpPr>
        <p:spPr>
          <a:xfrm>
            <a:off x="839790" y="4043833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6" name="Tijdelijke aanduiding voor tekst 3">
            <a:extLst>
              <a:ext uri="{FF2B5EF4-FFF2-40B4-BE49-F238E27FC236}">
                <a16:creationId xmlns:a16="http://schemas.microsoft.com/office/drawing/2014/main" id="{9FA6DF04-4397-C57E-E16C-CEE13EC163BC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836726" y="40438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7</a:t>
            </a:r>
          </a:p>
        </p:txBody>
      </p:sp>
      <p:sp>
        <p:nvSpPr>
          <p:cNvPr id="107" name="Tijdelijke aanduiding voor tekst 3">
            <a:extLst>
              <a:ext uri="{FF2B5EF4-FFF2-40B4-BE49-F238E27FC236}">
                <a16:creationId xmlns:a16="http://schemas.microsoft.com/office/drawing/2014/main" id="{CD28AF02-BFFB-1E61-82D0-151B96D79192}"/>
              </a:ext>
            </a:extLst>
          </p:cNvPr>
          <p:cNvSpPr>
            <a:spLocks noGrp="1"/>
          </p:cNvSpPr>
          <p:nvPr>
            <p:ph type="body" sz="half" idx="46"/>
          </p:nvPr>
        </p:nvSpPr>
        <p:spPr>
          <a:xfrm>
            <a:off x="1430417" y="44502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A02B5FC-B0FF-1834-FB23-F8BE3CC9E804}"/>
              </a:ext>
            </a:extLst>
          </p:cNvPr>
          <p:cNvSpPr/>
          <p:nvPr userDrawn="1"/>
        </p:nvSpPr>
        <p:spPr>
          <a:xfrm>
            <a:off x="839790" y="4450233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9" name="Tijdelijke aanduiding voor tekst 3">
            <a:extLst>
              <a:ext uri="{FF2B5EF4-FFF2-40B4-BE49-F238E27FC236}">
                <a16:creationId xmlns:a16="http://schemas.microsoft.com/office/drawing/2014/main" id="{C9D20DA4-B52A-B219-5238-B14A612C2B1B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836726" y="44502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8</a:t>
            </a:r>
          </a:p>
        </p:txBody>
      </p:sp>
      <p:sp>
        <p:nvSpPr>
          <p:cNvPr id="110" name="Tijdelijke aanduiding voor tekst 3">
            <a:extLst>
              <a:ext uri="{FF2B5EF4-FFF2-40B4-BE49-F238E27FC236}">
                <a16:creationId xmlns:a16="http://schemas.microsoft.com/office/drawing/2014/main" id="{99EECBC7-76CD-AD8F-2801-DC1A8E564C2C}"/>
              </a:ext>
            </a:extLst>
          </p:cNvPr>
          <p:cNvSpPr>
            <a:spLocks noGrp="1"/>
          </p:cNvSpPr>
          <p:nvPr>
            <p:ph type="body" sz="half" idx="48"/>
          </p:nvPr>
        </p:nvSpPr>
        <p:spPr>
          <a:xfrm>
            <a:off x="1430417" y="486171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138385B1-981B-2F26-ECF1-DCBDD6626D06}"/>
              </a:ext>
            </a:extLst>
          </p:cNvPr>
          <p:cNvSpPr/>
          <p:nvPr userDrawn="1"/>
        </p:nvSpPr>
        <p:spPr>
          <a:xfrm>
            <a:off x="839790" y="4861713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2" name="Tijdelijke aanduiding voor tekst 3">
            <a:extLst>
              <a:ext uri="{FF2B5EF4-FFF2-40B4-BE49-F238E27FC236}">
                <a16:creationId xmlns:a16="http://schemas.microsoft.com/office/drawing/2014/main" id="{8BC14F87-B2C7-276A-8740-026B64D5CB12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836726" y="486171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9</a:t>
            </a:r>
          </a:p>
        </p:txBody>
      </p:sp>
      <p:sp>
        <p:nvSpPr>
          <p:cNvPr id="113" name="Tijdelijke aanduiding voor tekst 3">
            <a:extLst>
              <a:ext uri="{FF2B5EF4-FFF2-40B4-BE49-F238E27FC236}">
                <a16:creationId xmlns:a16="http://schemas.microsoft.com/office/drawing/2014/main" id="{D7163285-9629-C82C-139C-C8991BE0B5E0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1430417" y="527319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7234F41-F758-806D-0214-1444FFF9FD60}"/>
              </a:ext>
            </a:extLst>
          </p:cNvPr>
          <p:cNvSpPr/>
          <p:nvPr userDrawn="1"/>
        </p:nvSpPr>
        <p:spPr>
          <a:xfrm>
            <a:off x="839790" y="5273193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5" name="Tijdelijke aanduiding voor tekst 3">
            <a:extLst>
              <a:ext uri="{FF2B5EF4-FFF2-40B4-BE49-F238E27FC236}">
                <a16:creationId xmlns:a16="http://schemas.microsoft.com/office/drawing/2014/main" id="{69960F88-CFAA-19BC-0851-FC04785E4E29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800946" y="527319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10</a:t>
            </a:r>
          </a:p>
        </p:txBody>
      </p:sp>
      <p:sp>
        <p:nvSpPr>
          <p:cNvPr id="116" name="Tijdelijke aanduiding voor tekst 3">
            <a:extLst>
              <a:ext uri="{FF2B5EF4-FFF2-40B4-BE49-F238E27FC236}">
                <a16:creationId xmlns:a16="http://schemas.microsoft.com/office/drawing/2014/main" id="{1BF23D52-219D-7A2E-8062-1C7F8460FE17}"/>
              </a:ext>
            </a:extLst>
          </p:cNvPr>
          <p:cNvSpPr>
            <a:spLocks noGrp="1"/>
          </p:cNvSpPr>
          <p:nvPr>
            <p:ph type="body" sz="half" idx="52"/>
          </p:nvPr>
        </p:nvSpPr>
        <p:spPr>
          <a:xfrm>
            <a:off x="1430417" y="568975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172A3D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2A1C04FA-62B6-2B58-B24C-E0326CADF4D0}"/>
              </a:ext>
            </a:extLst>
          </p:cNvPr>
          <p:cNvSpPr/>
          <p:nvPr userDrawn="1"/>
        </p:nvSpPr>
        <p:spPr>
          <a:xfrm>
            <a:off x="839790" y="5689753"/>
            <a:ext cx="248400" cy="244008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8" name="Tijdelijke aanduiding voor tekst 3">
            <a:extLst>
              <a:ext uri="{FF2B5EF4-FFF2-40B4-BE49-F238E27FC236}">
                <a16:creationId xmlns:a16="http://schemas.microsoft.com/office/drawing/2014/main" id="{B9909E81-C9D8-1E0A-62E7-B3C183289D3B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800946" y="568975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F0CFDAF-7BAF-1EFD-6DC8-DF76709B2A3D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B2A4C8D-5447-862F-32A0-03036B0CCF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808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24146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76075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24146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17279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69208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172797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11964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63893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119649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05369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57298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05369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98633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50561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986330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24338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1727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1216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0518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9820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0371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57F6AE-66A5-1EE2-BC84-387099D5C5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365127"/>
            <a:ext cx="10554749" cy="61277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77AF017-513B-A364-F05A-164B1083C5BE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F180403-4F9B-C69C-273D-8DDFDA55063A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30500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2A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0364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365127"/>
            <a:ext cx="5370203" cy="61277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9060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2A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6" y="365126"/>
            <a:ext cx="5370200" cy="172187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858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2A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172A3D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5" y="0"/>
            <a:ext cx="6000045" cy="2087006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699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65127"/>
            <a:ext cx="10932315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10932317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10932315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343A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4038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610633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41DAE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80574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32503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80574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17370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25636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1737077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268392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20321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2683929"/>
            <a:ext cx="342303" cy="342303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36179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13726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361797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55061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06989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550610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45794EE-5E51-E85B-C4BB-30DAF28660D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07111" y="5481945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343E6455-C895-FE20-8E82-8B328B7BCAA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507111" y="600123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BD64291-9D35-A3F3-E00B-DAD2ED33B798}"/>
              </a:ext>
            </a:extLst>
          </p:cNvPr>
          <p:cNvSpPr/>
          <p:nvPr userDrawn="1"/>
        </p:nvSpPr>
        <p:spPr>
          <a:xfrm>
            <a:off x="6859274" y="5481945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807662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17370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2685956"/>
            <a:ext cx="342303" cy="389037"/>
          </a:xfrm>
          <a:solidFill>
            <a:srgbClr val="41DAE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36161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5463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F8C28C37-B37A-8F64-5076-21284CDF2F1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59270" y="548324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6491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24146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76075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24146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17279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69208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172797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11964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63893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119649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05369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57298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05369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98633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50561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986330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24338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1727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1216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0518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9820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1383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677183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19647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677185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608518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127807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608518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55537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07465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555370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48941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500870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489417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67910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608518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55739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4875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731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677183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19647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677185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608518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127807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608518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55537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07465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555370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48941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500870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489417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67910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608518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55739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4875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019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21723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73652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21723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solidFill>
                <a:srgbClr val="41DAE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14856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66785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148567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409541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61470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4095419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21915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14856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409744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7962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71432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323361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714324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64565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416494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645657"/>
            <a:ext cx="342303" cy="342303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71624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64565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3386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79" y="457200"/>
            <a:ext cx="4871732" cy="1600200"/>
          </a:xfrm>
        </p:spPr>
        <p:txBody>
          <a:bodyPr anchor="b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273665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4280" y="2270658"/>
            <a:ext cx="4871731" cy="398285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DD42C-7D24-E374-1281-0B13141B070A}"/>
              </a:ext>
            </a:extLst>
          </p:cNvPr>
          <p:cNvSpPr/>
          <p:nvPr userDrawn="1"/>
        </p:nvSpPr>
        <p:spPr>
          <a:xfrm>
            <a:off x="2736657" y="1"/>
            <a:ext cx="3031067" cy="2747727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BE" sz="14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B9B483A9-DACF-EFFB-991B-609E069503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75628" y="287808"/>
            <a:ext cx="2499379" cy="2159210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B5F71D-DE3B-3797-BEDB-5C63D81E98CC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13D31643-649C-2AE6-9427-0833409D8E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75628" y="3054085"/>
            <a:ext cx="2499379" cy="31994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6359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91D61BB-FD28-E2F3-2D05-9E72748E2042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41DAE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57200"/>
            <a:ext cx="4788959" cy="1600200"/>
          </a:xfrm>
        </p:spPr>
        <p:txBody>
          <a:bodyPr anchor="b"/>
          <a:lstStyle>
            <a:lvl1pPr>
              <a:defRPr sz="3200"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243667"/>
            <a:ext cx="4788959" cy="3302394"/>
          </a:xfrm>
        </p:spPr>
        <p:txBody>
          <a:bodyPr/>
          <a:lstStyle>
            <a:lvl1pPr marL="0" indent="0"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C31023E-55EC-C203-1EE8-98743C72C9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01935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72A3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7120E3-4BC9-9568-6558-D3FA27676A9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7736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A03FD6C-05B4-486C-2414-560B6BD72F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598379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72A3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A5BF9968-18E3-DB13-578F-A75396FA415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14180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172A3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F91DFC-3D0B-E78F-16A2-424037219EFF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87117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56890A-C08C-EAA4-C2EB-F300B6191E67}"/>
              </a:ext>
            </a:extLst>
          </p:cNvPr>
          <p:cNvSpPr/>
          <p:nvPr userDrawn="1"/>
        </p:nvSpPr>
        <p:spPr>
          <a:xfrm>
            <a:off x="0" y="0"/>
            <a:ext cx="5334000" cy="6858000"/>
          </a:xfrm>
          <a:custGeom>
            <a:avLst/>
            <a:gdLst/>
            <a:ahLst/>
            <a:cxnLst/>
            <a:rect l="l" t="t" r="r" b="b"/>
            <a:pathLst>
              <a:path w="5334000" h="6858000">
                <a:moveTo>
                  <a:pt x="533400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00" y="6858000"/>
                </a:lnTo>
                <a:lnTo>
                  <a:pt x="5334000" y="0"/>
                </a:lnTo>
                <a:close/>
              </a:path>
            </a:pathLst>
          </a:custGeom>
          <a:solidFill>
            <a:srgbClr val="41DAE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7CA05BC-C677-085D-48A5-4A97B9DE8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19793" y="2621492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EE70E2B-B438-7F3B-346A-3406003672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19793" y="4506739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681B8CC1-5B28-9E94-1B87-09D9CA33E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53772" y="2015869"/>
            <a:ext cx="4576227" cy="3854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5066F803-7BF2-5A16-7244-9B4522BE731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3773" y="987427"/>
            <a:ext cx="4576225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solidFill>
                  <a:srgbClr val="172A3D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B150883-0BEC-917B-D660-5A2B895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6" y="4763"/>
            <a:ext cx="3637844" cy="6853237"/>
          </a:xfrm>
        </p:spPr>
        <p:txBody>
          <a:bodyPr/>
          <a:lstStyle>
            <a:lvl1pPr>
              <a:defRPr>
                <a:solidFill>
                  <a:srgbClr val="172A3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1B164-C86F-8E3A-7C89-860D3CA06D58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9C9B9A7E-A0ED-CD2A-B25D-EE13EB2DB8D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24023" y="736248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683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169BEFEB-CA2F-5117-1106-92BF4FF87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41DAE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72" y="857956"/>
            <a:ext cx="9173456" cy="501226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172A3D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9273" y="5870222"/>
            <a:ext cx="9173456" cy="9877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72A3D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069B65A-6489-64F5-3B34-997063D51DD5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8F8E67B-86AF-171D-1C3A-B30B75A614E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211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867877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80574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32503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80574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17370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25636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1737077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268392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20321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2683929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36179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13726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361797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55061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06989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550610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45794EE-5E51-E85B-C4BB-30DAF28660D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07111" y="5481945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343E6455-C895-FE20-8E82-8B328B7BCAA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507111" y="600123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BD64291-9D35-A3F3-E00B-DAD2ED33B798}"/>
              </a:ext>
            </a:extLst>
          </p:cNvPr>
          <p:cNvSpPr/>
          <p:nvPr userDrawn="1"/>
        </p:nvSpPr>
        <p:spPr>
          <a:xfrm>
            <a:off x="6859274" y="5481945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807662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17370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26859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36161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5463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F8C28C37-B37A-8F64-5076-21284CDF2F1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59270" y="548324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6420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24146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76075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24146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17279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69208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172797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11964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63893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119649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05369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57298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05369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98633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50561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986330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24338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1727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1216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0518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9820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7086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677183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19647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677185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608518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127807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608518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55537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07465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555370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48941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500870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489417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67910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608518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55739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4875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794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21723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73652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21723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14856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66785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148567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409541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61470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4095419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21915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14856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409744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99476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21723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73652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21723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14856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66785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148567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409541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61470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4095419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21915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14856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409744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952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71432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323361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714324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64565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416494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645657"/>
            <a:ext cx="342303" cy="342303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71624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64565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6221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79" y="457200"/>
            <a:ext cx="4871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273665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4280" y="2270658"/>
            <a:ext cx="4871731" cy="39828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DD42C-7D24-E374-1281-0B13141B070A}"/>
              </a:ext>
            </a:extLst>
          </p:cNvPr>
          <p:cNvSpPr/>
          <p:nvPr userDrawn="1"/>
        </p:nvSpPr>
        <p:spPr>
          <a:xfrm>
            <a:off x="2736657" y="1"/>
            <a:ext cx="3031067" cy="2747727"/>
          </a:xfrm>
          <a:prstGeom prst="rect">
            <a:avLst/>
          </a:prstGeom>
          <a:solidFill>
            <a:srgbClr val="C3F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BE" sz="14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B9B483A9-DACF-EFFB-991B-609E069503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75628" y="287808"/>
            <a:ext cx="2499379" cy="2159210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B5F71D-DE3B-3797-BEDB-5C63D81E98CC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13D31643-649C-2AE6-9427-0833409D8E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75628" y="3054085"/>
            <a:ext cx="2499379" cy="31994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5844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91D61BB-FD28-E2F3-2D05-9E72748E2042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C3F71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57200"/>
            <a:ext cx="4788959" cy="1600200"/>
          </a:xfrm>
        </p:spPr>
        <p:txBody>
          <a:bodyPr anchor="b"/>
          <a:lstStyle>
            <a:lvl1pPr>
              <a:defRPr sz="3200"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243667"/>
            <a:ext cx="4788959" cy="3302394"/>
          </a:xfrm>
        </p:spPr>
        <p:txBody>
          <a:bodyPr/>
          <a:lstStyle>
            <a:lvl1pPr marL="0" indent="0">
              <a:buNone/>
              <a:defRPr sz="1600">
                <a:solidFill>
                  <a:srgbClr val="00343A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C31023E-55EC-C203-1EE8-98743C72C9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01935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343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7120E3-4BC9-9568-6558-D3FA27676A9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7736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A03FD6C-05B4-486C-2414-560B6BD72F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598379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343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A5BF9968-18E3-DB13-578F-A75396FA415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14180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00343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F91DFC-3D0B-E78F-16A2-424037219EFF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172A3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22840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0035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56890A-C08C-EAA4-C2EB-F300B6191E67}"/>
              </a:ext>
            </a:extLst>
          </p:cNvPr>
          <p:cNvSpPr/>
          <p:nvPr userDrawn="1"/>
        </p:nvSpPr>
        <p:spPr>
          <a:xfrm>
            <a:off x="0" y="-4763"/>
            <a:ext cx="5334000" cy="6858000"/>
          </a:xfrm>
          <a:custGeom>
            <a:avLst/>
            <a:gdLst/>
            <a:ahLst/>
            <a:cxnLst/>
            <a:rect l="l" t="t" r="r" b="b"/>
            <a:pathLst>
              <a:path w="5334000" h="6858000">
                <a:moveTo>
                  <a:pt x="533400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00" y="6858000"/>
                </a:lnTo>
                <a:lnTo>
                  <a:pt x="5334000" y="0"/>
                </a:lnTo>
                <a:close/>
              </a:path>
            </a:pathLst>
          </a:custGeom>
          <a:solidFill>
            <a:srgbClr val="C3F71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7CA05BC-C677-085D-48A5-4A97B9DE8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19793" y="2621492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EE70E2B-B438-7F3B-346A-3406003672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19793" y="4506739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681B8CC1-5B28-9E94-1B87-09D9CA33E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53772" y="2015869"/>
            <a:ext cx="4576227" cy="3854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5066F803-7BF2-5A16-7244-9B4522BE731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3773" y="987427"/>
            <a:ext cx="4576225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B150883-0BEC-917B-D660-5A2B895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6" y="4763"/>
            <a:ext cx="3637844" cy="6853237"/>
          </a:xfrm>
        </p:spPr>
        <p:txBody>
          <a:bodyPr/>
          <a:lstStyle>
            <a:lvl1pPr>
              <a:defRPr>
                <a:solidFill>
                  <a:srgbClr val="00343A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1B164-C86F-8E3A-7C89-860D3CA06D58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5E7995CD-F1DC-7C56-1BE7-585BA4CB72D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24023" y="736248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5602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169BEFEB-CA2F-5117-1106-92BF4FF87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C3F71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72" y="857956"/>
            <a:ext cx="9173456" cy="501226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00343A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9273" y="5870222"/>
            <a:ext cx="9173456" cy="9877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00343A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069B65A-6489-64F5-3B34-997063D51DD5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8F8E67B-86AF-171D-1C3A-B30B75A614E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66168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B54F40D-A0E9-64C9-E949-707DC551B3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933179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5155618"/>
            <a:ext cx="7772400" cy="511440"/>
          </a:xfrm>
        </p:spPr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8E265-9EAE-E618-C21B-8C96DC8F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81388"/>
            <a:ext cx="2743200" cy="365125"/>
          </a:xfrm>
        </p:spPr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fld id="{B9315712-96E9-794C-89E8-8C3C468048EF}" type="datetimeFigureOut">
              <a:rPr lang="nl-BE" smtClean="0"/>
              <a:pPr/>
              <a:t>30/03/2026</a:t>
            </a:fld>
            <a:endParaRPr lang="nl-BE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5BFB9CE-64FD-ECD7-8A51-6D6DD2B6EBB9}"/>
              </a:ext>
            </a:extLst>
          </p:cNvPr>
          <p:cNvSpPr/>
          <p:nvPr userDrawn="1"/>
        </p:nvSpPr>
        <p:spPr>
          <a:xfrm>
            <a:off x="457200" y="6093957"/>
            <a:ext cx="1659467" cy="307529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912BA36-5D18-F16F-A80F-00C57BEC3369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F749963C-4C2F-49F8-AD58-3892E8611E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12192001" cy="469053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911514E-24E9-1978-2776-315D3981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5667058"/>
            <a:ext cx="77724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49516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4135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80574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32503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80574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17370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25636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1737077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268392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20321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2683929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361797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13726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361797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55061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06989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550610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45794EE-5E51-E85B-C4BB-30DAF28660D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07111" y="5481945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343E6455-C895-FE20-8E82-8B328B7BCAAA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507111" y="600123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BD64291-9D35-A3F3-E00B-DAD2ED33B798}"/>
              </a:ext>
            </a:extLst>
          </p:cNvPr>
          <p:cNvSpPr/>
          <p:nvPr userDrawn="1"/>
        </p:nvSpPr>
        <p:spPr>
          <a:xfrm>
            <a:off x="6859274" y="5481945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807662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17370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26859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36161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54635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F8C28C37-B37A-8F64-5076-21284CDF2F1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59270" y="548324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2245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24146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176075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24146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17279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269208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172797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11964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363893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119649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053696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457298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05369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C726C78-1E7D-8117-7B27-9F955F6A930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507111" y="498633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D01DB28-2F83-C210-9BB1-3A10058EE4A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507111" y="5505619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485159-BFB3-8F61-4CFE-4C0BCBE5F3C3}"/>
              </a:ext>
            </a:extLst>
          </p:cNvPr>
          <p:cNvSpPr/>
          <p:nvPr userDrawn="1"/>
        </p:nvSpPr>
        <p:spPr>
          <a:xfrm>
            <a:off x="6859274" y="4986330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24338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1727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1216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05187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CC673951-9FC6-886A-465C-EB742A5E7992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859270" y="498207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640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71432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323361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714324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64565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416494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645657"/>
            <a:ext cx="342303" cy="342303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71624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64565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C3F719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827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1677183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196474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1677185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2608518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127807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2608518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3555370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07465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3555370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D76BC25-8DA8-A006-DB24-889842E3A41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507111" y="448941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781BA61-17D8-4981-5A01-BB93AB66E35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507111" y="500870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D7AA9E-5ACC-3525-84A2-67F14E0DEA86}"/>
              </a:ext>
            </a:extLst>
          </p:cNvPr>
          <p:cNvSpPr/>
          <p:nvPr userDrawn="1"/>
        </p:nvSpPr>
        <p:spPr>
          <a:xfrm>
            <a:off x="6859274" y="4489417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1679104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2608518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355739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EBFE903-9956-23A1-4DFD-A0A43326249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859271" y="448759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896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21723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273652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21723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solidFill>
                <a:srgbClr val="41DAE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14856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3667856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148567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B4DCEEC5-8259-B750-7C84-02019C1DE4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507111" y="4095419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C0B42DB-92D8-5121-6C27-5B4320B5694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507111" y="4614708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BD81FC-93B2-B290-CE7D-D2A4AB0D6B2A}"/>
              </a:ext>
            </a:extLst>
          </p:cNvPr>
          <p:cNvSpPr/>
          <p:nvPr userDrawn="1"/>
        </p:nvSpPr>
        <p:spPr>
          <a:xfrm>
            <a:off x="6859274" y="4095419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21915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148567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EA08D25-134C-0F49-BF64-F6C6617891F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859271" y="4097446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0004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DBFBCF3-1400-7975-A3D3-EDAFF81CD49A}"/>
              </a:ext>
            </a:extLst>
          </p:cNvPr>
          <p:cNvSpPr/>
          <p:nvPr userDrawn="1"/>
        </p:nvSpPr>
        <p:spPr>
          <a:xfrm>
            <a:off x="0" y="0"/>
            <a:ext cx="5332731" cy="34290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55" y="1"/>
            <a:ext cx="3932237" cy="342899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429000"/>
            <a:ext cx="5332731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7111" y="2714324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CA580A8-2482-745F-2DAC-70EDC7CC81D1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136B385C-43FE-0E42-816B-EE58B87EB9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07111" y="3233613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B2E34-23C9-0C4E-6816-F431F9284016}"/>
              </a:ext>
            </a:extLst>
          </p:cNvPr>
          <p:cNvSpPr/>
          <p:nvPr userDrawn="1"/>
        </p:nvSpPr>
        <p:spPr>
          <a:xfrm>
            <a:off x="6859274" y="2714324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7588F82-C72B-0D81-F1A9-A79A17A5031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07111" y="3645657"/>
            <a:ext cx="3473803" cy="498125"/>
          </a:xfrm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75C0EB-4D3E-94F9-E5F3-30572C6938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507111" y="4164945"/>
            <a:ext cx="3473803" cy="19896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32EC4C-8EE7-A8FC-3E88-3641A18407BA}"/>
              </a:ext>
            </a:extLst>
          </p:cNvPr>
          <p:cNvSpPr/>
          <p:nvPr userDrawn="1"/>
        </p:nvSpPr>
        <p:spPr>
          <a:xfrm>
            <a:off x="6859274" y="3645657"/>
            <a:ext cx="342303" cy="342303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latin typeface="Libre Baskerville" panose="02000000000000000000" pitchFamily="2" charset="0"/>
            </a:endParaRP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222D2925-B4CA-F70D-2AC6-432A83B5713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59274" y="2716243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9824B7C-B40D-73F7-4F58-C3BA403B92A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859273" y="3645655"/>
            <a:ext cx="342303" cy="389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8032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79" y="457200"/>
            <a:ext cx="4871732" cy="1600200"/>
          </a:xfrm>
        </p:spPr>
        <p:txBody>
          <a:bodyPr anchor="b"/>
          <a:lstStyle>
            <a:lvl1pPr>
              <a:defRPr sz="3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273665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4280" y="2270658"/>
            <a:ext cx="4871731" cy="398285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DD42C-7D24-E374-1281-0B13141B070A}"/>
              </a:ext>
            </a:extLst>
          </p:cNvPr>
          <p:cNvSpPr/>
          <p:nvPr userDrawn="1"/>
        </p:nvSpPr>
        <p:spPr>
          <a:xfrm>
            <a:off x="2736657" y="1"/>
            <a:ext cx="3031067" cy="2747727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BE" sz="14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B9B483A9-DACF-EFFB-991B-609E069503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75628" y="287808"/>
            <a:ext cx="2499379" cy="2159210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B5F71D-DE3B-3797-BEDB-5C63D81E98CC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13D31643-649C-2AE6-9427-0833409D8E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75628" y="3054085"/>
            <a:ext cx="2499379" cy="31994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7994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1E7F1-CBCF-689D-BEA8-50C6A0D0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01CCFA7-8961-27FA-A15D-F3620A62802A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979851E-F647-41F7-0DFA-A05EFA707DFB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C246ADC-4FD3-3344-3777-899F33C69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9" y="1825625"/>
            <a:ext cx="5180012" cy="4569038"/>
          </a:xfrm>
        </p:spPr>
        <p:txBody>
          <a:bodyPr/>
          <a:lstStyle>
            <a:lvl1pPr marL="0" indent="0">
              <a:buNone/>
              <a:defRPr sz="16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55631E1-2893-AF00-9F8D-F21324C597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72201" y="1825625"/>
            <a:ext cx="5180012" cy="4569038"/>
          </a:xfrm>
        </p:spPr>
        <p:txBody>
          <a:bodyPr/>
          <a:lstStyle>
            <a:lvl1pPr marL="0" indent="0">
              <a:buNone/>
              <a:defRPr sz="16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7483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1E1EC-FC9B-D231-AAA9-140CC78F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3CE996-0BAB-A248-B89F-75FDEB74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9516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E5CD6E-5F5C-602C-0471-CCBE8C4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00242"/>
            <a:ext cx="5157787" cy="3663737"/>
          </a:xfrm>
        </p:spPr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  <a:lvl2pPr>
              <a:defRPr>
                <a:solidFill>
                  <a:srgbClr val="495164"/>
                </a:solidFill>
              </a:defRPr>
            </a:lvl2pPr>
            <a:lvl3pPr>
              <a:defRPr>
                <a:solidFill>
                  <a:srgbClr val="495164"/>
                </a:solidFill>
              </a:defRPr>
            </a:lvl3pPr>
            <a:lvl4pPr>
              <a:defRPr>
                <a:solidFill>
                  <a:srgbClr val="495164"/>
                </a:solidFill>
              </a:defRPr>
            </a:lvl4pPr>
            <a:lvl5pPr>
              <a:defRPr>
                <a:solidFill>
                  <a:srgbClr val="49516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7F964A-21E1-2292-CF1C-29D6EE0EE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9516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A45E82-9378-B2C8-7BAD-B52DDF1D3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00242"/>
            <a:ext cx="5183188" cy="3663737"/>
          </a:xfrm>
        </p:spPr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  <a:lvl2pPr>
              <a:defRPr>
                <a:solidFill>
                  <a:srgbClr val="495164"/>
                </a:solidFill>
              </a:defRPr>
            </a:lvl2pPr>
            <a:lvl3pPr>
              <a:defRPr>
                <a:solidFill>
                  <a:srgbClr val="495164"/>
                </a:solidFill>
              </a:defRPr>
            </a:lvl3pPr>
            <a:lvl4pPr>
              <a:defRPr>
                <a:solidFill>
                  <a:srgbClr val="495164"/>
                </a:solidFill>
              </a:defRPr>
            </a:lvl4pPr>
            <a:lvl5pPr>
              <a:defRPr>
                <a:solidFill>
                  <a:srgbClr val="49516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46E282A-51AF-0DAE-2AE0-7646763FDE67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693ADF-E129-DF28-24EB-25390EC6F0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784519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172B9-EDB4-8C28-A0D0-C31FDC3F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00AB1-0C59-A180-FB3F-CA7FB6DCC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  <a:lvl2pPr>
              <a:defRPr>
                <a:solidFill>
                  <a:srgbClr val="495164"/>
                </a:solidFill>
              </a:defRPr>
            </a:lvl2pPr>
            <a:lvl3pPr>
              <a:defRPr>
                <a:solidFill>
                  <a:srgbClr val="495164"/>
                </a:solidFill>
              </a:defRPr>
            </a:lvl3pPr>
            <a:lvl4pPr>
              <a:defRPr>
                <a:solidFill>
                  <a:srgbClr val="495164"/>
                </a:solidFill>
              </a:defRPr>
            </a:lvl4pPr>
            <a:lvl5pPr>
              <a:defRPr>
                <a:solidFill>
                  <a:srgbClr val="49516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E70D6BE-EB9C-2613-EA84-0F8C8622BBE5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6451079-D4B1-8427-88FE-C4CF29918AA0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72221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CBE1314F-9DA2-E2BF-A9D5-A42845F6302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F225DE9E-678E-946E-5F6C-B7C3BF694D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96001" y="2015869"/>
            <a:ext cx="5333999" cy="3854706"/>
          </a:xfrm>
        </p:spPr>
        <p:txBody>
          <a:bodyPr/>
          <a:lstStyle>
            <a:lvl1pPr marL="0" indent="0">
              <a:buNone/>
              <a:defRPr sz="16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779163C5-DC09-2E43-906A-753A75A318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95999" y="987427"/>
            <a:ext cx="5333999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83680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BAFF2-820F-CD9B-A588-B1A86B4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ACCD59A-F5C5-2AA6-F1C4-6540896A9D2F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AD2A61-16FD-71B6-C009-B59D891799C1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912283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A4946FE-FFC1-0E48-2D7D-454757B057F6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56890A-C08C-EAA4-C2EB-F300B6191E67}"/>
              </a:ext>
            </a:extLst>
          </p:cNvPr>
          <p:cNvSpPr/>
          <p:nvPr userDrawn="1"/>
        </p:nvSpPr>
        <p:spPr>
          <a:xfrm>
            <a:off x="0" y="-4763"/>
            <a:ext cx="5334000" cy="6858000"/>
          </a:xfrm>
          <a:custGeom>
            <a:avLst/>
            <a:gdLst/>
            <a:ahLst/>
            <a:cxnLst/>
            <a:rect l="l" t="t" r="r" b="b"/>
            <a:pathLst>
              <a:path w="5334000" h="6858000">
                <a:moveTo>
                  <a:pt x="533400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00" y="6858000"/>
                </a:lnTo>
                <a:lnTo>
                  <a:pt x="5334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7CA05BC-C677-085D-48A5-4A97B9DE8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19793" y="2621492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EE70E2B-B438-7F3B-346A-3406003672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19793" y="4506739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681B8CC1-5B28-9E94-1B87-09D9CA33E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53772" y="2015869"/>
            <a:ext cx="4576227" cy="3854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5066F803-7BF2-5A16-7244-9B4522BE731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3773" y="987427"/>
            <a:ext cx="4576225" cy="794837"/>
          </a:xfrm>
        </p:spPr>
        <p:txBody>
          <a:bodyPr>
            <a:normAutofit/>
          </a:bodyPr>
          <a:lstStyle>
            <a:lvl1pPr marL="0" indent="0">
              <a:buNone/>
              <a:defRPr sz="22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B150883-0BEC-917B-D660-5A2B895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6" y="4763"/>
            <a:ext cx="3637844" cy="6853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1B164-C86F-8E3A-7C89-860D3CA06D58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19DD7CB9-B5AF-E927-7E6B-FE8A33DD83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24023" y="736248"/>
            <a:ext cx="1619956" cy="16231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79" y="457200"/>
            <a:ext cx="4871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273665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4280" y="2270658"/>
            <a:ext cx="4871731" cy="39828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DD42C-7D24-E374-1281-0B13141B070A}"/>
              </a:ext>
            </a:extLst>
          </p:cNvPr>
          <p:cNvSpPr/>
          <p:nvPr userDrawn="1"/>
        </p:nvSpPr>
        <p:spPr>
          <a:xfrm>
            <a:off x="2736657" y="1"/>
            <a:ext cx="3031067" cy="2747727"/>
          </a:xfrm>
          <a:prstGeom prst="rect">
            <a:avLst/>
          </a:prstGeom>
          <a:solidFill>
            <a:srgbClr val="003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BE" sz="140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B9B483A9-DACF-EFFB-991B-609E069503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75628" y="287808"/>
            <a:ext cx="2499379" cy="2159210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B5F71D-DE3B-3797-BEDB-5C63D81E98CC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00343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13D31643-649C-2AE6-9427-0833409D8E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75628" y="3054085"/>
            <a:ext cx="2499379" cy="31994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3122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91D61BB-FD28-E2F3-2D05-9E72748E2042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57200"/>
            <a:ext cx="478895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3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243667"/>
            <a:ext cx="4788959" cy="33023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C31023E-55EC-C203-1EE8-98743C72C9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01935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7120E3-4BC9-9568-6558-D3FA27676A9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7736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A03FD6C-05B4-486C-2414-560B6BD72F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598379" y="6067778"/>
            <a:ext cx="1605844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A5BF9968-18E3-DB13-578F-A75396FA415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14180" y="6062134"/>
            <a:ext cx="530577" cy="79022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E6BA55A-268C-0153-D8FA-4C3745C8CDFF}"/>
              </a:ext>
            </a:extLst>
          </p:cNvPr>
          <p:cNvSpPr/>
          <p:nvPr userDrawn="1"/>
        </p:nvSpPr>
        <p:spPr>
          <a:xfrm>
            <a:off x="6417735" y="5784062"/>
            <a:ext cx="4786488" cy="45719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0" y="0"/>
                </a:moveTo>
                <a:lnTo>
                  <a:pt x="503417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F91DFC-3D0B-E78F-16A2-424037219EFF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75447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169BEFEB-CA2F-5117-1106-92BF4FF87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858000" h="6846570">
                <a:moveTo>
                  <a:pt x="6858000" y="0"/>
                </a:moveTo>
                <a:lnTo>
                  <a:pt x="0" y="0"/>
                </a:lnTo>
                <a:lnTo>
                  <a:pt x="0" y="6846011"/>
                </a:lnTo>
                <a:lnTo>
                  <a:pt x="6858000" y="6846011"/>
                </a:lnTo>
                <a:lnTo>
                  <a:pt x="6858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72" y="857956"/>
            <a:ext cx="9173456" cy="501226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9273" y="5870222"/>
            <a:ext cx="9173456" cy="9877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069B65A-6489-64F5-3B34-997063D51DD5}"/>
              </a:ext>
            </a:extLst>
          </p:cNvPr>
          <p:cNvSpPr/>
          <p:nvPr userDrawn="1"/>
        </p:nvSpPr>
        <p:spPr>
          <a:xfrm>
            <a:off x="11811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47447"/>
                </a:moveTo>
                <a:lnTo>
                  <a:pt x="98552" y="47447"/>
                </a:lnTo>
                <a:lnTo>
                  <a:pt x="98552" y="94703"/>
                </a:lnTo>
                <a:lnTo>
                  <a:pt x="381000" y="94703"/>
                </a:lnTo>
                <a:lnTo>
                  <a:pt x="381000" y="47447"/>
                </a:lnTo>
                <a:close/>
              </a:path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334010"/>
                </a:lnTo>
                <a:lnTo>
                  <a:pt x="381000" y="333184"/>
                </a:lnTo>
                <a:lnTo>
                  <a:pt x="381000" y="332740"/>
                </a:lnTo>
                <a:lnTo>
                  <a:pt x="381000" y="285927"/>
                </a:lnTo>
                <a:lnTo>
                  <a:pt x="177596" y="285927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00" y="285750"/>
                </a:lnTo>
                <a:lnTo>
                  <a:pt x="381000" y="123190"/>
                </a:lnTo>
                <a:lnTo>
                  <a:pt x="381000" y="95250"/>
                </a:lnTo>
                <a:lnTo>
                  <a:pt x="98552" y="95250"/>
                </a:lnTo>
                <a:lnTo>
                  <a:pt x="98552" y="123190"/>
                </a:lnTo>
                <a:lnTo>
                  <a:pt x="98552" y="285750"/>
                </a:lnTo>
                <a:lnTo>
                  <a:pt x="98552" y="332740"/>
                </a:lnTo>
                <a:lnTo>
                  <a:pt x="98552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52" y="123190"/>
                </a:lnTo>
                <a:lnTo>
                  <a:pt x="98552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00" y="4699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8F8E67B-86AF-171D-1C3A-B30B75A614E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55545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1EB5C-767C-0C3C-1B36-AE3277D6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784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998F87-BCD0-0DD8-B21D-4315DC91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751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95164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8BBC554-02A9-B1D0-C6E1-8BA6F94474D9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9AFEE99-0357-7282-0C1C-D89FA3F287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64202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84AA-2C13-75CC-335E-DC4D516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77" y="4451986"/>
            <a:ext cx="2196923" cy="952571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3F24B4-F819-1C87-0473-C4688014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0755" cy="445198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E1EDD0-5E36-1A08-B237-B092D51D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0277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B0BAA4B-D2E1-A280-ECC5-1BCDF5B1B903}"/>
              </a:ext>
            </a:extLst>
          </p:cNvPr>
          <p:cNvSpPr/>
          <p:nvPr userDrawn="1"/>
        </p:nvSpPr>
        <p:spPr>
          <a:xfrm>
            <a:off x="457200" y="6040805"/>
            <a:ext cx="1946275" cy="360680"/>
          </a:xfrm>
          <a:custGeom>
            <a:avLst/>
            <a:gdLst/>
            <a:ahLst/>
            <a:cxnLst/>
            <a:rect l="l" t="t" r="r" b="b"/>
            <a:pathLst>
              <a:path w="1946275" h="360679">
                <a:moveTo>
                  <a:pt x="63881" y="94742"/>
                </a:moveTo>
                <a:lnTo>
                  <a:pt x="0" y="94742"/>
                </a:lnTo>
                <a:lnTo>
                  <a:pt x="0" y="359994"/>
                </a:lnTo>
                <a:lnTo>
                  <a:pt x="63881" y="359994"/>
                </a:lnTo>
                <a:lnTo>
                  <a:pt x="63881" y="94742"/>
                </a:lnTo>
                <a:close/>
              </a:path>
              <a:path w="1946275" h="360679">
                <a:moveTo>
                  <a:pt x="63881" y="0"/>
                </a:moveTo>
                <a:lnTo>
                  <a:pt x="0" y="0"/>
                </a:lnTo>
                <a:lnTo>
                  <a:pt x="0" y="59486"/>
                </a:lnTo>
                <a:lnTo>
                  <a:pt x="63881" y="59486"/>
                </a:lnTo>
                <a:lnTo>
                  <a:pt x="63881" y="0"/>
                </a:lnTo>
                <a:close/>
              </a:path>
              <a:path w="1946275" h="360679">
                <a:moveTo>
                  <a:pt x="334683" y="94754"/>
                </a:moveTo>
                <a:lnTo>
                  <a:pt x="272389" y="94754"/>
                </a:lnTo>
                <a:lnTo>
                  <a:pt x="272389" y="211315"/>
                </a:lnTo>
                <a:lnTo>
                  <a:pt x="170294" y="94754"/>
                </a:lnTo>
                <a:lnTo>
                  <a:pt x="108051" y="94754"/>
                </a:lnTo>
                <a:lnTo>
                  <a:pt x="108051" y="360006"/>
                </a:lnTo>
                <a:lnTo>
                  <a:pt x="170294" y="360006"/>
                </a:lnTo>
                <a:lnTo>
                  <a:pt x="170294" y="180517"/>
                </a:lnTo>
                <a:lnTo>
                  <a:pt x="272389" y="297065"/>
                </a:lnTo>
                <a:lnTo>
                  <a:pt x="272389" y="359816"/>
                </a:lnTo>
                <a:lnTo>
                  <a:pt x="334683" y="359816"/>
                </a:lnTo>
                <a:lnTo>
                  <a:pt x="334683" y="94754"/>
                </a:lnTo>
                <a:close/>
              </a:path>
              <a:path w="1946275" h="360679">
                <a:moveTo>
                  <a:pt x="559295" y="94754"/>
                </a:moveTo>
                <a:lnTo>
                  <a:pt x="369354" y="94754"/>
                </a:lnTo>
                <a:lnTo>
                  <a:pt x="369354" y="151904"/>
                </a:lnTo>
                <a:lnTo>
                  <a:pt x="431393" y="151904"/>
                </a:lnTo>
                <a:lnTo>
                  <a:pt x="431393" y="360184"/>
                </a:lnTo>
                <a:lnTo>
                  <a:pt x="495287" y="360184"/>
                </a:lnTo>
                <a:lnTo>
                  <a:pt x="495287" y="151904"/>
                </a:lnTo>
                <a:lnTo>
                  <a:pt x="559295" y="151904"/>
                </a:lnTo>
                <a:lnTo>
                  <a:pt x="559295" y="94754"/>
                </a:lnTo>
                <a:close/>
              </a:path>
              <a:path w="1946275" h="360679">
                <a:moveTo>
                  <a:pt x="770140" y="304304"/>
                </a:moveTo>
                <a:lnTo>
                  <a:pt x="655739" y="304304"/>
                </a:lnTo>
                <a:lnTo>
                  <a:pt x="655739" y="250964"/>
                </a:lnTo>
                <a:lnTo>
                  <a:pt x="749477" y="250964"/>
                </a:lnTo>
                <a:lnTo>
                  <a:pt x="749477" y="198894"/>
                </a:lnTo>
                <a:lnTo>
                  <a:pt x="655739" y="198894"/>
                </a:lnTo>
                <a:lnTo>
                  <a:pt x="655739" y="149364"/>
                </a:lnTo>
                <a:lnTo>
                  <a:pt x="766394" y="149364"/>
                </a:lnTo>
                <a:lnTo>
                  <a:pt x="766394" y="94754"/>
                </a:lnTo>
                <a:lnTo>
                  <a:pt x="593699" y="94754"/>
                </a:lnTo>
                <a:lnTo>
                  <a:pt x="593699" y="149364"/>
                </a:lnTo>
                <a:lnTo>
                  <a:pt x="593699" y="198894"/>
                </a:lnTo>
                <a:lnTo>
                  <a:pt x="593699" y="250964"/>
                </a:lnTo>
                <a:lnTo>
                  <a:pt x="593699" y="304304"/>
                </a:lnTo>
                <a:lnTo>
                  <a:pt x="593699" y="358914"/>
                </a:lnTo>
                <a:lnTo>
                  <a:pt x="770140" y="358914"/>
                </a:lnTo>
                <a:lnTo>
                  <a:pt x="770140" y="304304"/>
                </a:lnTo>
                <a:close/>
              </a:path>
              <a:path w="1946275" h="360679">
                <a:moveTo>
                  <a:pt x="1018501" y="179044"/>
                </a:moveTo>
                <a:lnTo>
                  <a:pt x="1006843" y="135750"/>
                </a:lnTo>
                <a:lnTo>
                  <a:pt x="974712" y="105651"/>
                </a:lnTo>
                <a:lnTo>
                  <a:pt x="955763" y="98259"/>
                </a:lnTo>
                <a:lnTo>
                  <a:pt x="955763" y="175666"/>
                </a:lnTo>
                <a:lnTo>
                  <a:pt x="955763" y="189306"/>
                </a:lnTo>
                <a:lnTo>
                  <a:pt x="929970" y="217297"/>
                </a:lnTo>
                <a:lnTo>
                  <a:pt x="871601" y="217297"/>
                </a:lnTo>
                <a:lnTo>
                  <a:pt x="871601" y="148501"/>
                </a:lnTo>
                <a:lnTo>
                  <a:pt x="926109" y="148501"/>
                </a:lnTo>
                <a:lnTo>
                  <a:pt x="955763" y="175666"/>
                </a:lnTo>
                <a:lnTo>
                  <a:pt x="955763" y="98259"/>
                </a:lnTo>
                <a:lnTo>
                  <a:pt x="953058" y="97421"/>
                </a:lnTo>
                <a:lnTo>
                  <a:pt x="941324" y="95377"/>
                </a:lnTo>
                <a:lnTo>
                  <a:pt x="929017" y="94691"/>
                </a:lnTo>
                <a:lnTo>
                  <a:pt x="810628" y="94691"/>
                </a:lnTo>
                <a:lnTo>
                  <a:pt x="810628" y="359422"/>
                </a:lnTo>
                <a:lnTo>
                  <a:pt x="871537" y="359422"/>
                </a:lnTo>
                <a:lnTo>
                  <a:pt x="871537" y="266395"/>
                </a:lnTo>
                <a:lnTo>
                  <a:pt x="917803" y="266395"/>
                </a:lnTo>
                <a:lnTo>
                  <a:pt x="945375" y="305803"/>
                </a:lnTo>
                <a:lnTo>
                  <a:pt x="954493" y="331558"/>
                </a:lnTo>
                <a:lnTo>
                  <a:pt x="954493" y="359422"/>
                </a:lnTo>
                <a:lnTo>
                  <a:pt x="1016609" y="359422"/>
                </a:lnTo>
                <a:lnTo>
                  <a:pt x="1016609" y="323786"/>
                </a:lnTo>
                <a:lnTo>
                  <a:pt x="1016063" y="313931"/>
                </a:lnTo>
                <a:lnTo>
                  <a:pt x="1014412" y="305803"/>
                </a:lnTo>
                <a:lnTo>
                  <a:pt x="1014298" y="305231"/>
                </a:lnTo>
                <a:lnTo>
                  <a:pt x="1011148" y="297243"/>
                </a:lnTo>
                <a:lnTo>
                  <a:pt x="1006462" y="289547"/>
                </a:lnTo>
                <a:lnTo>
                  <a:pt x="990346" y="266395"/>
                </a:lnTo>
                <a:lnTo>
                  <a:pt x="980135" y="251726"/>
                </a:lnTo>
                <a:lnTo>
                  <a:pt x="1006843" y="223862"/>
                </a:lnTo>
                <a:lnTo>
                  <a:pt x="1017778" y="191198"/>
                </a:lnTo>
                <a:lnTo>
                  <a:pt x="1018501" y="179044"/>
                </a:lnTo>
                <a:close/>
              </a:path>
              <a:path w="1946275" h="360679">
                <a:moveTo>
                  <a:pt x="1261173" y="94754"/>
                </a:moveTo>
                <a:lnTo>
                  <a:pt x="1199057" y="94754"/>
                </a:lnTo>
                <a:lnTo>
                  <a:pt x="1199057" y="146723"/>
                </a:lnTo>
                <a:lnTo>
                  <a:pt x="1197406" y="152463"/>
                </a:lnTo>
                <a:lnTo>
                  <a:pt x="1152347" y="282155"/>
                </a:lnTo>
                <a:lnTo>
                  <a:pt x="1107351" y="152400"/>
                </a:lnTo>
                <a:lnTo>
                  <a:pt x="1105636" y="146723"/>
                </a:lnTo>
                <a:lnTo>
                  <a:pt x="1105636" y="94754"/>
                </a:lnTo>
                <a:lnTo>
                  <a:pt x="1043597" y="94754"/>
                </a:lnTo>
                <a:lnTo>
                  <a:pt x="1043597" y="130848"/>
                </a:lnTo>
                <a:lnTo>
                  <a:pt x="1043901" y="141986"/>
                </a:lnTo>
                <a:lnTo>
                  <a:pt x="1044943" y="152133"/>
                </a:lnTo>
                <a:lnTo>
                  <a:pt x="1047000" y="162090"/>
                </a:lnTo>
                <a:lnTo>
                  <a:pt x="1050315" y="172669"/>
                </a:lnTo>
                <a:lnTo>
                  <a:pt x="1116863" y="359625"/>
                </a:lnTo>
                <a:lnTo>
                  <a:pt x="1187907" y="359625"/>
                </a:lnTo>
                <a:lnTo>
                  <a:pt x="1254455" y="172669"/>
                </a:lnTo>
                <a:lnTo>
                  <a:pt x="1261173" y="130848"/>
                </a:lnTo>
                <a:lnTo>
                  <a:pt x="1261173" y="94754"/>
                </a:lnTo>
                <a:close/>
              </a:path>
              <a:path w="1946275" h="360679">
                <a:moveTo>
                  <a:pt x="1473669" y="304304"/>
                </a:moveTo>
                <a:lnTo>
                  <a:pt x="1359204" y="304304"/>
                </a:lnTo>
                <a:lnTo>
                  <a:pt x="1359204" y="250964"/>
                </a:lnTo>
                <a:lnTo>
                  <a:pt x="1453007" y="250964"/>
                </a:lnTo>
                <a:lnTo>
                  <a:pt x="1453007" y="198894"/>
                </a:lnTo>
                <a:lnTo>
                  <a:pt x="1359204" y="198894"/>
                </a:lnTo>
                <a:lnTo>
                  <a:pt x="1359204" y="149364"/>
                </a:lnTo>
                <a:lnTo>
                  <a:pt x="1469923" y="149364"/>
                </a:lnTo>
                <a:lnTo>
                  <a:pt x="1469923" y="94754"/>
                </a:lnTo>
                <a:lnTo>
                  <a:pt x="1297228" y="94754"/>
                </a:lnTo>
                <a:lnTo>
                  <a:pt x="1297228" y="149364"/>
                </a:lnTo>
                <a:lnTo>
                  <a:pt x="1297228" y="198894"/>
                </a:lnTo>
                <a:lnTo>
                  <a:pt x="1297228" y="250964"/>
                </a:lnTo>
                <a:lnTo>
                  <a:pt x="1297228" y="304304"/>
                </a:lnTo>
                <a:lnTo>
                  <a:pt x="1297228" y="358914"/>
                </a:lnTo>
                <a:lnTo>
                  <a:pt x="1473669" y="358914"/>
                </a:lnTo>
                <a:lnTo>
                  <a:pt x="1473669" y="304304"/>
                </a:lnTo>
                <a:close/>
              </a:path>
              <a:path w="1946275" h="360679">
                <a:moveTo>
                  <a:pt x="1699475" y="271183"/>
                </a:moveTo>
                <a:lnTo>
                  <a:pt x="1685950" y="231508"/>
                </a:lnTo>
                <a:lnTo>
                  <a:pt x="1644091" y="207670"/>
                </a:lnTo>
                <a:lnTo>
                  <a:pt x="1572348" y="185801"/>
                </a:lnTo>
                <a:lnTo>
                  <a:pt x="1567154" y="180187"/>
                </a:lnTo>
                <a:lnTo>
                  <a:pt x="1567154" y="165328"/>
                </a:lnTo>
                <a:lnTo>
                  <a:pt x="1568881" y="158635"/>
                </a:lnTo>
                <a:lnTo>
                  <a:pt x="1573784" y="153530"/>
                </a:lnTo>
                <a:lnTo>
                  <a:pt x="1581454" y="150279"/>
                </a:lnTo>
                <a:lnTo>
                  <a:pt x="1591487" y="149136"/>
                </a:lnTo>
                <a:lnTo>
                  <a:pt x="1617408" y="149136"/>
                </a:lnTo>
                <a:lnTo>
                  <a:pt x="1661579" y="172732"/>
                </a:lnTo>
                <a:lnTo>
                  <a:pt x="1697456" y="140525"/>
                </a:lnTo>
                <a:lnTo>
                  <a:pt x="1666405" y="108038"/>
                </a:lnTo>
                <a:lnTo>
                  <a:pt x="1616011" y="94615"/>
                </a:lnTo>
                <a:lnTo>
                  <a:pt x="1583690" y="94615"/>
                </a:lnTo>
                <a:lnTo>
                  <a:pt x="1552206" y="99745"/>
                </a:lnTo>
                <a:lnTo>
                  <a:pt x="1527327" y="113995"/>
                </a:lnTo>
                <a:lnTo>
                  <a:pt x="1510982" y="135699"/>
                </a:lnTo>
                <a:lnTo>
                  <a:pt x="1505102" y="163169"/>
                </a:lnTo>
                <a:lnTo>
                  <a:pt x="1505102" y="176999"/>
                </a:lnTo>
                <a:lnTo>
                  <a:pt x="1523199" y="224193"/>
                </a:lnTo>
                <a:lnTo>
                  <a:pt x="1629194" y="265125"/>
                </a:lnTo>
                <a:lnTo>
                  <a:pt x="1635150" y="271310"/>
                </a:lnTo>
                <a:lnTo>
                  <a:pt x="1635150" y="286410"/>
                </a:lnTo>
                <a:lnTo>
                  <a:pt x="1633283" y="294119"/>
                </a:lnTo>
                <a:lnTo>
                  <a:pt x="1627949" y="299935"/>
                </a:lnTo>
                <a:lnTo>
                  <a:pt x="1619516" y="303618"/>
                </a:lnTo>
                <a:lnTo>
                  <a:pt x="1608353" y="304901"/>
                </a:lnTo>
                <a:lnTo>
                  <a:pt x="1578559" y="304901"/>
                </a:lnTo>
                <a:lnTo>
                  <a:pt x="1534769" y="281317"/>
                </a:lnTo>
                <a:lnTo>
                  <a:pt x="1498511" y="313512"/>
                </a:lnTo>
                <a:lnTo>
                  <a:pt x="1529778" y="346036"/>
                </a:lnTo>
                <a:lnTo>
                  <a:pt x="1579956" y="359486"/>
                </a:lnTo>
                <a:lnTo>
                  <a:pt x="1614182" y="359486"/>
                </a:lnTo>
                <a:lnTo>
                  <a:pt x="1648358" y="354063"/>
                </a:lnTo>
                <a:lnTo>
                  <a:pt x="1675358" y="338963"/>
                </a:lnTo>
                <a:lnTo>
                  <a:pt x="1693100" y="315963"/>
                </a:lnTo>
                <a:lnTo>
                  <a:pt x="1699475" y="286867"/>
                </a:lnTo>
                <a:lnTo>
                  <a:pt x="1699475" y="271183"/>
                </a:lnTo>
                <a:close/>
              </a:path>
              <a:path w="1946275" h="360679">
                <a:moveTo>
                  <a:pt x="1910715" y="94754"/>
                </a:moveTo>
                <a:lnTo>
                  <a:pt x="1720773" y="94754"/>
                </a:lnTo>
                <a:lnTo>
                  <a:pt x="1720773" y="151904"/>
                </a:lnTo>
                <a:lnTo>
                  <a:pt x="1782876" y="151904"/>
                </a:lnTo>
                <a:lnTo>
                  <a:pt x="1782876" y="358914"/>
                </a:lnTo>
                <a:lnTo>
                  <a:pt x="1846770" y="358914"/>
                </a:lnTo>
                <a:lnTo>
                  <a:pt x="1846770" y="151904"/>
                </a:lnTo>
                <a:lnTo>
                  <a:pt x="1910715" y="151904"/>
                </a:lnTo>
                <a:lnTo>
                  <a:pt x="1910715" y="94754"/>
                </a:lnTo>
                <a:close/>
              </a:path>
              <a:path w="1946275" h="360679">
                <a:moveTo>
                  <a:pt x="1946275" y="299935"/>
                </a:moveTo>
                <a:lnTo>
                  <a:pt x="1882394" y="299935"/>
                </a:lnTo>
                <a:lnTo>
                  <a:pt x="1882394" y="359422"/>
                </a:lnTo>
                <a:lnTo>
                  <a:pt x="1946275" y="359422"/>
                </a:lnTo>
                <a:lnTo>
                  <a:pt x="1946275" y="299935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>
              <a:solidFill>
                <a:srgbClr val="172A3D"/>
              </a:solidFill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D328845-C254-98C9-3B46-6A3574BACDB4}"/>
              </a:ext>
            </a:extLst>
          </p:cNvPr>
          <p:cNvSpPr/>
          <p:nvPr userDrawn="1"/>
        </p:nvSpPr>
        <p:spPr>
          <a:xfrm>
            <a:off x="11824604" y="6490970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5" h="367029">
                <a:moveTo>
                  <a:pt x="367411" y="280885"/>
                </a:moveTo>
                <a:lnTo>
                  <a:pt x="174701" y="280885"/>
                </a:lnTo>
                <a:lnTo>
                  <a:pt x="174701" y="327380"/>
                </a:lnTo>
                <a:lnTo>
                  <a:pt x="367411" y="327380"/>
                </a:lnTo>
                <a:lnTo>
                  <a:pt x="367411" y="280885"/>
                </a:lnTo>
                <a:close/>
              </a:path>
              <a:path w="367665" h="367029">
                <a:moveTo>
                  <a:pt x="367411" y="0"/>
                </a:moveTo>
                <a:lnTo>
                  <a:pt x="0" y="0"/>
                </a:lnTo>
                <a:lnTo>
                  <a:pt x="0" y="45720"/>
                </a:lnTo>
                <a:lnTo>
                  <a:pt x="0" y="92710"/>
                </a:lnTo>
                <a:lnTo>
                  <a:pt x="0" y="120650"/>
                </a:lnTo>
                <a:lnTo>
                  <a:pt x="0" y="327660"/>
                </a:lnTo>
                <a:lnTo>
                  <a:pt x="0" y="367030"/>
                </a:lnTo>
                <a:lnTo>
                  <a:pt x="367411" y="367030"/>
                </a:lnTo>
                <a:lnTo>
                  <a:pt x="367411" y="327660"/>
                </a:lnTo>
                <a:lnTo>
                  <a:pt x="124434" y="327660"/>
                </a:lnTo>
                <a:lnTo>
                  <a:pt x="124434" y="280670"/>
                </a:lnTo>
                <a:lnTo>
                  <a:pt x="367411" y="280670"/>
                </a:lnTo>
                <a:lnTo>
                  <a:pt x="367411" y="120650"/>
                </a:lnTo>
                <a:lnTo>
                  <a:pt x="367411" y="92798"/>
                </a:lnTo>
                <a:lnTo>
                  <a:pt x="367411" y="46304"/>
                </a:lnTo>
                <a:lnTo>
                  <a:pt x="96939" y="46304"/>
                </a:lnTo>
                <a:lnTo>
                  <a:pt x="96939" y="92710"/>
                </a:lnTo>
                <a:lnTo>
                  <a:pt x="96939" y="120650"/>
                </a:lnTo>
                <a:lnTo>
                  <a:pt x="96939" y="280670"/>
                </a:lnTo>
                <a:lnTo>
                  <a:pt x="96939" y="327660"/>
                </a:lnTo>
                <a:lnTo>
                  <a:pt x="46672" y="327660"/>
                </a:lnTo>
                <a:lnTo>
                  <a:pt x="46672" y="120650"/>
                </a:lnTo>
                <a:lnTo>
                  <a:pt x="96939" y="120650"/>
                </a:lnTo>
                <a:lnTo>
                  <a:pt x="96939" y="92710"/>
                </a:lnTo>
                <a:lnTo>
                  <a:pt x="46672" y="92710"/>
                </a:lnTo>
                <a:lnTo>
                  <a:pt x="46672" y="45720"/>
                </a:lnTo>
                <a:lnTo>
                  <a:pt x="367411" y="45720"/>
                </a:lnTo>
                <a:lnTo>
                  <a:pt x="367411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FC3CC3A2-70B5-0B6F-10F1-1825969EDB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840767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1A6E4911-0912-CA12-F11F-82FE1159A81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41256" y="5404556"/>
            <a:ext cx="2196923" cy="1086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80F7EE59-A17C-5CF7-CE93-EEA7B97E463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40767" y="4451986"/>
            <a:ext cx="2196924" cy="95257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2EBE71B-B26E-F372-FCDF-A64CFC6D73F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1256" y="4451986"/>
            <a:ext cx="2196923" cy="95257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495164"/>
                </a:solidFill>
                <a:latin typeface="Work Sans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26E63810-8883-4343-7269-96CE4FA19EF7}"/>
              </a:ext>
            </a:extLst>
          </p:cNvPr>
          <p:cNvSpPr/>
          <p:nvPr userDrawn="1"/>
        </p:nvSpPr>
        <p:spPr>
          <a:xfrm>
            <a:off x="0" y="44519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9099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41" y="2803154"/>
            <a:ext cx="9259252" cy="625846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842046-1E38-7DF8-D283-93A83D9B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241" y="3499055"/>
            <a:ext cx="9259252" cy="69493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rgbClr val="495164"/>
                </a:solidFill>
                <a:latin typeface="Work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69DF96-E9C8-99E2-E4DB-9899569E6C7C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F306FFE-95A1-EA80-F7B5-6BDA9E0D9B6E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472ACA5-BE99-11DA-EA8E-2B11C7C3663C}"/>
              </a:ext>
            </a:extLst>
          </p:cNvPr>
          <p:cNvSpPr/>
          <p:nvPr userDrawn="1"/>
        </p:nvSpPr>
        <p:spPr>
          <a:xfrm>
            <a:off x="838202" y="2929811"/>
            <a:ext cx="339232" cy="338668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63776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5157787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7488350-EAB5-931A-D8E9-B2FD2B875BD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1430417" y="15062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DFB89F-8002-7E28-5AFF-B6BA8E8272B8}"/>
              </a:ext>
            </a:extLst>
          </p:cNvPr>
          <p:cNvSpPr/>
          <p:nvPr userDrawn="1"/>
        </p:nvSpPr>
        <p:spPr>
          <a:xfrm>
            <a:off x="839790" y="1506297"/>
            <a:ext cx="248400" cy="248400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B780833-F2D2-9335-584A-310C74D8176F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36726" y="15062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62" name="Tijdelijke aanduiding voor tekst 3">
            <a:extLst>
              <a:ext uri="{FF2B5EF4-FFF2-40B4-BE49-F238E27FC236}">
                <a16:creationId xmlns:a16="http://schemas.microsoft.com/office/drawing/2014/main" id="{544D4818-D2DC-AF45-6825-75AC9532E589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1430417" y="191269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BD5EBD23-3DD0-32D0-02B3-A2206FCE83DD}"/>
              </a:ext>
            </a:extLst>
          </p:cNvPr>
          <p:cNvSpPr/>
          <p:nvPr userDrawn="1"/>
        </p:nvSpPr>
        <p:spPr>
          <a:xfrm>
            <a:off x="839790" y="1912697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64" name="Tijdelijke aanduiding voor tekst 3">
            <a:extLst>
              <a:ext uri="{FF2B5EF4-FFF2-40B4-BE49-F238E27FC236}">
                <a16:creationId xmlns:a16="http://schemas.microsoft.com/office/drawing/2014/main" id="{FAC156C3-632E-9644-78EF-FA59BEB0CB7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36726" y="191269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92" name="Tijdelijke aanduiding voor tekst 3">
            <a:extLst>
              <a:ext uri="{FF2B5EF4-FFF2-40B4-BE49-F238E27FC236}">
                <a16:creationId xmlns:a16="http://schemas.microsoft.com/office/drawing/2014/main" id="{F36AB881-475E-855E-392C-83F4E4B07408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430417" y="232417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C4A603FA-BDEA-F82F-BAE0-10539B19E76A}"/>
              </a:ext>
            </a:extLst>
          </p:cNvPr>
          <p:cNvSpPr/>
          <p:nvPr userDrawn="1"/>
        </p:nvSpPr>
        <p:spPr>
          <a:xfrm>
            <a:off x="839790" y="2324177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4" name="Tijdelijke aanduiding voor tekst 3">
            <a:extLst>
              <a:ext uri="{FF2B5EF4-FFF2-40B4-BE49-F238E27FC236}">
                <a16:creationId xmlns:a16="http://schemas.microsoft.com/office/drawing/2014/main" id="{376EBC92-9BCE-A2B4-1D60-DDA4B84A64E9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36726" y="232417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95" name="Tijdelijke aanduiding voor tekst 3">
            <a:extLst>
              <a:ext uri="{FF2B5EF4-FFF2-40B4-BE49-F238E27FC236}">
                <a16:creationId xmlns:a16="http://schemas.microsoft.com/office/drawing/2014/main" id="{5DA42482-071B-F637-DAA4-A6D67DC8C514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1430417" y="27356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8AA8BD86-AB13-0FEF-622D-20307E3B4171}"/>
              </a:ext>
            </a:extLst>
          </p:cNvPr>
          <p:cNvSpPr/>
          <p:nvPr userDrawn="1"/>
        </p:nvSpPr>
        <p:spPr>
          <a:xfrm>
            <a:off x="839790" y="2735657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97" name="Tijdelijke aanduiding voor tekst 3">
            <a:extLst>
              <a:ext uri="{FF2B5EF4-FFF2-40B4-BE49-F238E27FC236}">
                <a16:creationId xmlns:a16="http://schemas.microsoft.com/office/drawing/2014/main" id="{04037947-A50B-17DC-2F9D-17CC9280B83C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36726" y="27356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98" name="Tijdelijke aanduiding voor tekst 3">
            <a:extLst>
              <a:ext uri="{FF2B5EF4-FFF2-40B4-BE49-F238E27FC236}">
                <a16:creationId xmlns:a16="http://schemas.microsoft.com/office/drawing/2014/main" id="{61ACFEBE-F1BE-7186-5367-14FF20B3F953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1430417" y="315221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E0ED1FA7-6BAF-0662-0828-CDDA0A0CCE01}"/>
              </a:ext>
            </a:extLst>
          </p:cNvPr>
          <p:cNvSpPr/>
          <p:nvPr userDrawn="1"/>
        </p:nvSpPr>
        <p:spPr>
          <a:xfrm>
            <a:off x="839790" y="3152217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0" name="Tijdelijke aanduiding voor tekst 3">
            <a:extLst>
              <a:ext uri="{FF2B5EF4-FFF2-40B4-BE49-F238E27FC236}">
                <a16:creationId xmlns:a16="http://schemas.microsoft.com/office/drawing/2014/main" id="{BA10BA78-E030-FC43-3724-B56E11C5747C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836726" y="315221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101" name="Tijdelijke aanduiding voor tekst 3">
            <a:extLst>
              <a:ext uri="{FF2B5EF4-FFF2-40B4-BE49-F238E27FC236}">
                <a16:creationId xmlns:a16="http://schemas.microsoft.com/office/drawing/2014/main" id="{C4B9BDC8-ADD3-592F-7831-699AE749E69D}"/>
              </a:ext>
            </a:extLst>
          </p:cNvPr>
          <p:cNvSpPr>
            <a:spLocks noGrp="1"/>
          </p:cNvSpPr>
          <p:nvPr>
            <p:ph type="body" sz="half" idx="42"/>
          </p:nvPr>
        </p:nvSpPr>
        <p:spPr>
          <a:xfrm>
            <a:off x="1430417" y="3599257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BDB475A5-7CEE-07EA-C2C1-F66215BEA21C}"/>
              </a:ext>
            </a:extLst>
          </p:cNvPr>
          <p:cNvSpPr/>
          <p:nvPr userDrawn="1"/>
        </p:nvSpPr>
        <p:spPr>
          <a:xfrm>
            <a:off x="839790" y="3599257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3" name="Tijdelijke aanduiding voor tekst 3">
            <a:extLst>
              <a:ext uri="{FF2B5EF4-FFF2-40B4-BE49-F238E27FC236}">
                <a16:creationId xmlns:a16="http://schemas.microsoft.com/office/drawing/2014/main" id="{6D310A3F-F93F-0400-8C72-5BC22120CE8D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6726" y="3599258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6</a:t>
            </a:r>
          </a:p>
        </p:txBody>
      </p:sp>
      <p:sp>
        <p:nvSpPr>
          <p:cNvPr id="104" name="Tijdelijke aanduiding voor tekst 3">
            <a:extLst>
              <a:ext uri="{FF2B5EF4-FFF2-40B4-BE49-F238E27FC236}">
                <a16:creationId xmlns:a16="http://schemas.microsoft.com/office/drawing/2014/main" id="{E64D488C-A0B7-0C8D-5373-BCF42E3F841B}"/>
              </a:ext>
            </a:extLst>
          </p:cNvPr>
          <p:cNvSpPr>
            <a:spLocks noGrp="1"/>
          </p:cNvSpPr>
          <p:nvPr>
            <p:ph type="body" sz="half" idx="44"/>
          </p:nvPr>
        </p:nvSpPr>
        <p:spPr>
          <a:xfrm>
            <a:off x="1430417" y="40438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9ADEF003-C7CA-0DA9-74A9-349FA42C576F}"/>
              </a:ext>
            </a:extLst>
          </p:cNvPr>
          <p:cNvSpPr/>
          <p:nvPr userDrawn="1"/>
        </p:nvSpPr>
        <p:spPr>
          <a:xfrm>
            <a:off x="839790" y="4043833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6" name="Tijdelijke aanduiding voor tekst 3">
            <a:extLst>
              <a:ext uri="{FF2B5EF4-FFF2-40B4-BE49-F238E27FC236}">
                <a16:creationId xmlns:a16="http://schemas.microsoft.com/office/drawing/2014/main" id="{9FA6DF04-4397-C57E-E16C-CEE13EC163BC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836726" y="40438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7</a:t>
            </a:r>
          </a:p>
        </p:txBody>
      </p:sp>
      <p:sp>
        <p:nvSpPr>
          <p:cNvPr id="107" name="Tijdelijke aanduiding voor tekst 3">
            <a:extLst>
              <a:ext uri="{FF2B5EF4-FFF2-40B4-BE49-F238E27FC236}">
                <a16:creationId xmlns:a16="http://schemas.microsoft.com/office/drawing/2014/main" id="{CD28AF02-BFFB-1E61-82D0-151B96D79192}"/>
              </a:ext>
            </a:extLst>
          </p:cNvPr>
          <p:cNvSpPr>
            <a:spLocks noGrp="1"/>
          </p:cNvSpPr>
          <p:nvPr>
            <p:ph type="body" sz="half" idx="46"/>
          </p:nvPr>
        </p:nvSpPr>
        <p:spPr>
          <a:xfrm>
            <a:off x="1430417" y="445023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A02B5FC-B0FF-1834-FB23-F8BE3CC9E804}"/>
              </a:ext>
            </a:extLst>
          </p:cNvPr>
          <p:cNvSpPr/>
          <p:nvPr userDrawn="1"/>
        </p:nvSpPr>
        <p:spPr>
          <a:xfrm>
            <a:off x="839790" y="4450233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09" name="Tijdelijke aanduiding voor tekst 3">
            <a:extLst>
              <a:ext uri="{FF2B5EF4-FFF2-40B4-BE49-F238E27FC236}">
                <a16:creationId xmlns:a16="http://schemas.microsoft.com/office/drawing/2014/main" id="{C9D20DA4-B52A-B219-5238-B14A612C2B1B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836726" y="445023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8</a:t>
            </a:r>
          </a:p>
        </p:txBody>
      </p:sp>
      <p:sp>
        <p:nvSpPr>
          <p:cNvPr id="110" name="Tijdelijke aanduiding voor tekst 3">
            <a:extLst>
              <a:ext uri="{FF2B5EF4-FFF2-40B4-BE49-F238E27FC236}">
                <a16:creationId xmlns:a16="http://schemas.microsoft.com/office/drawing/2014/main" id="{99EECBC7-76CD-AD8F-2801-DC1A8E564C2C}"/>
              </a:ext>
            </a:extLst>
          </p:cNvPr>
          <p:cNvSpPr>
            <a:spLocks noGrp="1"/>
          </p:cNvSpPr>
          <p:nvPr>
            <p:ph type="body" sz="half" idx="48"/>
          </p:nvPr>
        </p:nvSpPr>
        <p:spPr>
          <a:xfrm>
            <a:off x="1430417" y="486171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138385B1-981B-2F26-ECF1-DCBDD6626D06}"/>
              </a:ext>
            </a:extLst>
          </p:cNvPr>
          <p:cNvSpPr/>
          <p:nvPr userDrawn="1"/>
        </p:nvSpPr>
        <p:spPr>
          <a:xfrm>
            <a:off x="839790" y="4861713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2" name="Tijdelijke aanduiding voor tekst 3">
            <a:extLst>
              <a:ext uri="{FF2B5EF4-FFF2-40B4-BE49-F238E27FC236}">
                <a16:creationId xmlns:a16="http://schemas.microsoft.com/office/drawing/2014/main" id="{8BC14F87-B2C7-276A-8740-026B64D5CB12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836726" y="4861714"/>
            <a:ext cx="248400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9</a:t>
            </a:r>
          </a:p>
        </p:txBody>
      </p:sp>
      <p:sp>
        <p:nvSpPr>
          <p:cNvPr id="113" name="Tijdelijke aanduiding voor tekst 3">
            <a:extLst>
              <a:ext uri="{FF2B5EF4-FFF2-40B4-BE49-F238E27FC236}">
                <a16:creationId xmlns:a16="http://schemas.microsoft.com/office/drawing/2014/main" id="{D7163285-9629-C82C-139C-C8991BE0B5E0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1430417" y="527319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7234F41-F758-806D-0214-1444FFF9FD60}"/>
              </a:ext>
            </a:extLst>
          </p:cNvPr>
          <p:cNvSpPr/>
          <p:nvPr userDrawn="1"/>
        </p:nvSpPr>
        <p:spPr>
          <a:xfrm>
            <a:off x="839790" y="5273193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5" name="Tijdelijke aanduiding voor tekst 3">
            <a:extLst>
              <a:ext uri="{FF2B5EF4-FFF2-40B4-BE49-F238E27FC236}">
                <a16:creationId xmlns:a16="http://schemas.microsoft.com/office/drawing/2014/main" id="{69960F88-CFAA-19BC-0851-FC04785E4E29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800946" y="527319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10</a:t>
            </a:r>
          </a:p>
        </p:txBody>
      </p:sp>
      <p:sp>
        <p:nvSpPr>
          <p:cNvPr id="116" name="Tijdelijke aanduiding voor tekst 3">
            <a:extLst>
              <a:ext uri="{FF2B5EF4-FFF2-40B4-BE49-F238E27FC236}">
                <a16:creationId xmlns:a16="http://schemas.microsoft.com/office/drawing/2014/main" id="{1BF23D52-219D-7A2E-8062-1C7F8460FE17}"/>
              </a:ext>
            </a:extLst>
          </p:cNvPr>
          <p:cNvSpPr>
            <a:spLocks noGrp="1"/>
          </p:cNvSpPr>
          <p:nvPr>
            <p:ph type="body" sz="half" idx="52"/>
          </p:nvPr>
        </p:nvSpPr>
        <p:spPr>
          <a:xfrm>
            <a:off x="1430417" y="5689753"/>
            <a:ext cx="8631587" cy="279189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rgbClr val="495164"/>
                </a:solidFill>
                <a:latin typeface="Work Sans" pitchFamily="2" charset="77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2A1C04FA-62B6-2B58-B24C-E0326CADF4D0}"/>
              </a:ext>
            </a:extLst>
          </p:cNvPr>
          <p:cNvSpPr/>
          <p:nvPr userDrawn="1"/>
        </p:nvSpPr>
        <p:spPr>
          <a:xfrm>
            <a:off x="839790" y="5689753"/>
            <a:ext cx="248400" cy="244008"/>
          </a:xfrm>
          <a:prstGeom prst="rect">
            <a:avLst/>
          </a:prstGeom>
          <a:solidFill>
            <a:srgbClr val="4951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50">
              <a:latin typeface="Libre Baskerville" panose="02000000000000000000" pitchFamily="2" charset="0"/>
            </a:endParaRPr>
          </a:p>
        </p:txBody>
      </p:sp>
      <p:sp>
        <p:nvSpPr>
          <p:cNvPr id="118" name="Tijdelijke aanduiding voor tekst 3">
            <a:extLst>
              <a:ext uri="{FF2B5EF4-FFF2-40B4-BE49-F238E27FC236}">
                <a16:creationId xmlns:a16="http://schemas.microsoft.com/office/drawing/2014/main" id="{B9909E81-C9D8-1E0A-62E7-B3C183289D3B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800946" y="5689754"/>
            <a:ext cx="337128" cy="279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solidFill>
                  <a:srgbClr val="41DAE0"/>
                </a:solidFill>
                <a:latin typeface="Libre Baskerville" panose="02000000000000000000" pitchFamily="2" charset="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11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F0CFDAF-7BAF-1EFD-6DC8-DF76709B2A3D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B2A4C8D-5447-862F-32A0-03036B0CCF54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9784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57F6AE-66A5-1EE2-BC84-387099D5C5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365127"/>
            <a:ext cx="10554749" cy="61277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77AF017-513B-A364-F05A-164B1083C5BE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F180403-4F9B-C69C-273D-8DDFDA55063A}"/>
              </a:ext>
            </a:extLst>
          </p:cNvPr>
          <p:cNvSpPr/>
          <p:nvPr userDrawn="1"/>
        </p:nvSpPr>
        <p:spPr>
          <a:xfrm>
            <a:off x="11811001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33680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951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03435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365127"/>
            <a:ext cx="5370203" cy="6111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365127"/>
            <a:ext cx="5370203" cy="61277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8277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E1F6A-64C7-E577-49A2-FD1E635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5370200" cy="91316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951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202ABA-1CE8-C4F2-3C00-5B307472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392069"/>
            <a:ext cx="5370201" cy="6949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951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60E9135-A836-9797-993D-FAEB128CDE66}"/>
              </a:ext>
            </a:extLst>
          </p:cNvPr>
          <p:cNvSpPr/>
          <p:nvPr userDrawn="1"/>
        </p:nvSpPr>
        <p:spPr>
          <a:xfrm>
            <a:off x="0" y="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B47C99F-E124-27F1-F3F4-E491B24B6EAD}"/>
              </a:ext>
            </a:extLst>
          </p:cNvPr>
          <p:cNvSpPr/>
          <p:nvPr userDrawn="1"/>
        </p:nvSpPr>
        <p:spPr>
          <a:xfrm>
            <a:off x="11810365" y="64770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4" h="381000">
                <a:moveTo>
                  <a:pt x="381012" y="47447"/>
                </a:moveTo>
                <a:lnTo>
                  <a:pt x="98564" y="47447"/>
                </a:lnTo>
                <a:lnTo>
                  <a:pt x="98564" y="94703"/>
                </a:lnTo>
                <a:lnTo>
                  <a:pt x="381012" y="94703"/>
                </a:lnTo>
                <a:lnTo>
                  <a:pt x="381012" y="47447"/>
                </a:lnTo>
                <a:close/>
              </a:path>
              <a:path w="381634" h="381000">
                <a:moveTo>
                  <a:pt x="381012" y="0"/>
                </a:moveTo>
                <a:lnTo>
                  <a:pt x="0" y="0"/>
                </a:lnTo>
                <a:lnTo>
                  <a:pt x="0" y="46990"/>
                </a:lnTo>
                <a:lnTo>
                  <a:pt x="0" y="95250"/>
                </a:lnTo>
                <a:lnTo>
                  <a:pt x="0" y="123190"/>
                </a:lnTo>
                <a:lnTo>
                  <a:pt x="0" y="334010"/>
                </a:lnTo>
                <a:lnTo>
                  <a:pt x="0" y="381000"/>
                </a:lnTo>
                <a:lnTo>
                  <a:pt x="381012" y="381000"/>
                </a:lnTo>
                <a:lnTo>
                  <a:pt x="381012" y="334010"/>
                </a:lnTo>
                <a:lnTo>
                  <a:pt x="381012" y="333159"/>
                </a:lnTo>
                <a:lnTo>
                  <a:pt x="381012" y="332740"/>
                </a:lnTo>
                <a:lnTo>
                  <a:pt x="381012" y="285902"/>
                </a:lnTo>
                <a:lnTo>
                  <a:pt x="177596" y="285902"/>
                </a:lnTo>
                <a:lnTo>
                  <a:pt x="177596" y="332740"/>
                </a:lnTo>
                <a:lnTo>
                  <a:pt x="126492" y="332740"/>
                </a:lnTo>
                <a:lnTo>
                  <a:pt x="126492" y="285750"/>
                </a:lnTo>
                <a:lnTo>
                  <a:pt x="381012" y="285750"/>
                </a:lnTo>
                <a:lnTo>
                  <a:pt x="381012" y="123190"/>
                </a:lnTo>
                <a:lnTo>
                  <a:pt x="381012" y="95250"/>
                </a:lnTo>
                <a:lnTo>
                  <a:pt x="98564" y="95250"/>
                </a:lnTo>
                <a:lnTo>
                  <a:pt x="98564" y="123190"/>
                </a:lnTo>
                <a:lnTo>
                  <a:pt x="98564" y="285750"/>
                </a:lnTo>
                <a:lnTo>
                  <a:pt x="98564" y="332740"/>
                </a:lnTo>
                <a:lnTo>
                  <a:pt x="98564" y="334010"/>
                </a:lnTo>
                <a:lnTo>
                  <a:pt x="47459" y="334010"/>
                </a:lnTo>
                <a:lnTo>
                  <a:pt x="47459" y="123190"/>
                </a:lnTo>
                <a:lnTo>
                  <a:pt x="98564" y="123190"/>
                </a:lnTo>
                <a:lnTo>
                  <a:pt x="98564" y="95250"/>
                </a:lnTo>
                <a:lnTo>
                  <a:pt x="47459" y="95250"/>
                </a:lnTo>
                <a:lnTo>
                  <a:pt x="47459" y="46990"/>
                </a:lnTo>
                <a:lnTo>
                  <a:pt x="381012" y="46990"/>
                </a:lnTo>
                <a:lnTo>
                  <a:pt x="381012" y="0"/>
                </a:lnTo>
                <a:close/>
              </a:path>
            </a:pathLst>
          </a:custGeom>
          <a:solidFill>
            <a:srgbClr val="49516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FEEDAE1-FDCA-056E-FE60-42E5DEB24D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1955" y="2200778"/>
            <a:ext cx="5370203" cy="4276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04BD1B2-D50E-93C9-FD57-F2ED094135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9840" y="2200779"/>
            <a:ext cx="5370203" cy="42920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4951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A144053C-3A5B-1557-0641-09671D98031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91956" y="365126"/>
            <a:ext cx="5370200" cy="172187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1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04E490-8DF9-019A-317B-D33F5A4E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53E53D-7C0F-F552-54A2-D348F33E8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DD6B24-BFBA-A035-2674-1883FF0B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343A"/>
                </a:solidFill>
                <a:latin typeface="Work Sans" pitchFamily="2" charset="77"/>
              </a:defRPr>
            </a:lvl1pPr>
          </a:lstStyle>
          <a:p>
            <a:fld id="{B9315712-96E9-794C-89E8-8C3C468048EF}" type="datetimeFigureOut">
              <a:rPr lang="nl-BE" smtClean="0"/>
              <a:pPr/>
              <a:t>30/03/2026</a:t>
            </a:fld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A271D0-80CC-6967-F24E-EF6B4AA6A176}"/>
              </a:ext>
            </a:extLst>
          </p:cNvPr>
          <p:cNvSpPr txBox="1"/>
          <p:nvPr userDrawn="1"/>
        </p:nvSpPr>
        <p:spPr>
          <a:xfrm>
            <a:off x="11464008" y="149682"/>
            <a:ext cx="370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BB0901-17D4-4B26-A306-804762C86EB8}" type="slidenum">
              <a:rPr lang="nl-BE" sz="800" smtClean="0"/>
              <a:t>‹nr.›</a:t>
            </a:fld>
            <a:endParaRPr lang="nl-BE" sz="8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C427A2B-271B-B2AC-21B0-64CB2E72A8C6}"/>
              </a:ext>
            </a:extLst>
          </p:cNvPr>
          <p:cNvSpPr txBox="1"/>
          <p:nvPr userDrawn="1"/>
        </p:nvSpPr>
        <p:spPr>
          <a:xfrm>
            <a:off x="5684142" y="6552200"/>
            <a:ext cx="82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800" err="1"/>
              <a:t>Confidential</a:t>
            </a:r>
            <a:endParaRPr lang="nl-BE" sz="800"/>
          </a:p>
          <a:p>
            <a:endParaRPr lang="nl-BE" sz="800"/>
          </a:p>
        </p:txBody>
      </p:sp>
    </p:spTree>
    <p:extLst>
      <p:ext uri="{BB962C8B-B14F-4D97-AF65-F5344CB8AC3E}">
        <p14:creationId xmlns:p14="http://schemas.microsoft.com/office/powerpoint/2010/main" val="11254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44" r:id="rId2"/>
    <p:sldLayoutId id="2147483743" r:id="rId3"/>
    <p:sldLayoutId id="2147483657" r:id="rId4"/>
    <p:sldLayoutId id="2147483672" r:id="rId5"/>
    <p:sldLayoutId id="2147483673" r:id="rId6"/>
    <p:sldLayoutId id="2147483674" r:id="rId7"/>
    <p:sldLayoutId id="2147483675" r:id="rId8"/>
    <p:sldLayoutId id="2147483663" r:id="rId9"/>
    <p:sldLayoutId id="2147483664" r:id="rId10"/>
    <p:sldLayoutId id="2147483653" r:id="rId11"/>
    <p:sldLayoutId id="2147483660" r:id="rId12"/>
    <p:sldLayoutId id="2147483665" r:id="rId13"/>
    <p:sldLayoutId id="2147483654" r:id="rId14"/>
    <p:sldLayoutId id="2147483666" r:id="rId15"/>
    <p:sldLayoutId id="2147483667" r:id="rId16"/>
    <p:sldLayoutId id="2147483668" r:id="rId17"/>
    <p:sldLayoutId id="2147483669" r:id="rId18"/>
    <p:sldLayoutId id="2147483649" r:id="rId19"/>
    <p:sldLayoutId id="2147483670" r:id="rId20"/>
    <p:sldLayoutId id="2147483769" r:id="rId21"/>
    <p:sldLayoutId id="2147483760" r:id="rId22"/>
    <p:sldLayoutId id="2147483761" r:id="rId23"/>
    <p:sldLayoutId id="2147483762" r:id="rId24"/>
    <p:sldLayoutId id="2147483745" r:id="rId25"/>
    <p:sldLayoutId id="2147483747" r:id="rId26"/>
    <p:sldLayoutId id="2147483746" r:id="rId27"/>
    <p:sldLayoutId id="2147483748" r:id="rId28"/>
    <p:sldLayoutId id="2147483749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2" r:id="rId45"/>
    <p:sldLayoutId id="2147483693" r:id="rId46"/>
    <p:sldLayoutId id="2147483694" r:id="rId47"/>
    <p:sldLayoutId id="2147483763" r:id="rId48"/>
    <p:sldLayoutId id="2147483764" r:id="rId49"/>
    <p:sldLayoutId id="2147483765" r:id="rId50"/>
    <p:sldLayoutId id="2147483750" r:id="rId51"/>
    <p:sldLayoutId id="2147483751" r:id="rId52"/>
    <p:sldLayoutId id="2147483752" r:id="rId53"/>
    <p:sldLayoutId id="2147483753" r:id="rId54"/>
    <p:sldLayoutId id="2147483754" r:id="rId55"/>
    <p:sldLayoutId id="2147483695" r:id="rId56"/>
    <p:sldLayoutId id="2147483697" r:id="rId57"/>
    <p:sldLayoutId id="2147483698" r:id="rId58"/>
    <p:sldLayoutId id="2147483699" r:id="rId59"/>
    <p:sldLayoutId id="2147483700" r:id="rId60"/>
    <p:sldLayoutId id="2147483701" r:id="rId61"/>
    <p:sldLayoutId id="2147483702" r:id="rId62"/>
    <p:sldLayoutId id="2147483722" r:id="rId63"/>
    <p:sldLayoutId id="2147483708" r:id="rId64"/>
    <p:sldLayoutId id="2147483711" r:id="rId65"/>
    <p:sldLayoutId id="2147483712" r:id="rId66"/>
    <p:sldLayoutId id="2147483713" r:id="rId67"/>
    <p:sldLayoutId id="2147483714" r:id="rId68"/>
    <p:sldLayoutId id="2147483715" r:id="rId69"/>
    <p:sldLayoutId id="2147483716" r:id="rId70"/>
    <p:sldLayoutId id="2147483717" r:id="rId71"/>
    <p:sldLayoutId id="2147483718" r:id="rId72"/>
    <p:sldLayoutId id="2147483723" r:id="rId73"/>
    <p:sldLayoutId id="2147483719" r:id="rId74"/>
    <p:sldLayoutId id="2147483721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40" r:id="rId91"/>
    <p:sldLayoutId id="2147483741" r:id="rId92"/>
    <p:sldLayoutId id="2147483742" r:id="rId93"/>
    <p:sldLayoutId id="2147483766" r:id="rId94"/>
    <p:sldLayoutId id="2147483767" r:id="rId95"/>
    <p:sldLayoutId id="2147483768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671" r:id="rId10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43A"/>
          </a:solidFill>
          <a:latin typeface="Work Sans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rgbClr val="00343A"/>
          </a:solidFill>
          <a:latin typeface="Work Sans Light" pitchFamily="2" charset="77"/>
          <a:ea typeface="+mn-ea"/>
          <a:cs typeface="+mn-cs"/>
        </a:defRPr>
      </a:lvl1pPr>
      <a:lvl2pPr marL="742939" indent="-285750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b="1" i="0" kern="1200">
          <a:solidFill>
            <a:srgbClr val="00343A"/>
          </a:solidFill>
          <a:latin typeface="Work Sans" pitchFamily="2" charset="77"/>
          <a:ea typeface="+mn-ea"/>
          <a:cs typeface="+mn-cs"/>
        </a:defRPr>
      </a:lvl2pPr>
      <a:lvl3pPr marL="1085827" indent="-171450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rgbClr val="00343A"/>
          </a:solidFill>
          <a:latin typeface="Work Sans" pitchFamily="2" charset="77"/>
          <a:ea typeface="+mn-ea"/>
          <a:cs typeface="+mn-cs"/>
        </a:defRPr>
      </a:lvl3pPr>
      <a:lvl4pPr marL="1543016" indent="-171450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900" b="1" i="0" kern="1200">
          <a:solidFill>
            <a:srgbClr val="00343A"/>
          </a:solidFill>
          <a:latin typeface="Work Sans" pitchFamily="2" charset="77"/>
          <a:ea typeface="+mn-ea"/>
          <a:cs typeface="+mn-cs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rgbClr val="00343A"/>
          </a:solidFill>
          <a:latin typeface="Work Sans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321CA-005D-02F4-33AD-164516E3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17" y="4455310"/>
            <a:ext cx="9630383" cy="15757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noProof="0"/>
              <a:t>Intervest | Building Logistics Infrastructure</a:t>
            </a:r>
            <a:br>
              <a:rPr lang="en-US" noProof="0"/>
            </a:br>
            <a:r>
              <a:rPr lang="en-US" sz="1600" b="0" i="1"/>
              <a:t>Partnering to build the logistics ecosystems behind modern supply chains</a:t>
            </a:r>
            <a:endParaRPr lang="en-US" sz="2000" b="0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6C890-2748-984F-B958-36D5BB5E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89"/>
          <a:stretch>
            <a:fillRect/>
          </a:stretch>
        </p:blipFill>
        <p:spPr>
          <a:xfrm>
            <a:off x="0" y="0"/>
            <a:ext cx="12192000" cy="46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C31FAD3-5C25-E24F-3DBE-CFFE4191B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315" b="10245"/>
          <a:stretch>
            <a:fillRect/>
          </a:stretch>
        </p:blipFill>
        <p:spPr>
          <a:xfrm>
            <a:off x="393700" y="107577"/>
            <a:ext cx="11404600" cy="634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E41EB-3FC6-AF58-D8F1-5EC0DF37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05" y="107577"/>
            <a:ext cx="6205550" cy="9251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BE" sz="3200">
                <a:solidFill>
                  <a:srgbClr val="172A3D"/>
                </a:solidFill>
              </a:rPr>
              <a:t>Intervest at a </a:t>
            </a:r>
            <a:r>
              <a:rPr lang="nl-BE" sz="3200" err="1">
                <a:solidFill>
                  <a:srgbClr val="172A3D"/>
                </a:solidFill>
              </a:rPr>
              <a:t>Glance</a:t>
            </a:r>
            <a:endParaRPr lang="nl-BE" sz="3200">
              <a:solidFill>
                <a:srgbClr val="172A3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8B93E-6346-4454-4CFC-BBA92B0AAB59}"/>
              </a:ext>
            </a:extLst>
          </p:cNvPr>
          <p:cNvSpPr txBox="1"/>
          <p:nvPr/>
        </p:nvSpPr>
        <p:spPr>
          <a:xfrm>
            <a:off x="671905" y="759306"/>
            <a:ext cx="6205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European platform with core presence in Benelux and France</a:t>
            </a:r>
            <a:endParaRPr lang="nl-BE">
              <a:solidFill>
                <a:srgbClr val="172A3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BAB6A-74AA-1C75-EBF9-65F638BC4F16}"/>
              </a:ext>
            </a:extLst>
          </p:cNvPr>
          <p:cNvSpPr/>
          <p:nvPr/>
        </p:nvSpPr>
        <p:spPr>
          <a:xfrm>
            <a:off x="5997402" y="4997258"/>
            <a:ext cx="1762298" cy="11014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/>
              <a:t>€ 2+ </a:t>
            </a:r>
            <a:r>
              <a:rPr lang="nl-BE" sz="2800" b="1"/>
              <a:t>Bn</a:t>
            </a:r>
            <a:endParaRPr lang="nl-BE" sz="2800" b="1" dirty="0"/>
          </a:p>
          <a:p>
            <a:r>
              <a:rPr lang="nl-BE" dirty="0"/>
              <a:t>AUM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72A6B6-BB28-1381-232D-67CA87D09AFF}"/>
              </a:ext>
            </a:extLst>
          </p:cNvPr>
          <p:cNvSpPr/>
          <p:nvPr/>
        </p:nvSpPr>
        <p:spPr>
          <a:xfrm>
            <a:off x="7940502" y="4997258"/>
            <a:ext cx="1762298" cy="1101436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/>
              <a:t>54</a:t>
            </a:r>
          </a:p>
          <a:p>
            <a:r>
              <a:rPr lang="nl-BE" dirty="0"/>
              <a:t>Assets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7BA605-0627-14BD-FEB8-D114593AB020}"/>
              </a:ext>
            </a:extLst>
          </p:cNvPr>
          <p:cNvSpPr/>
          <p:nvPr/>
        </p:nvSpPr>
        <p:spPr>
          <a:xfrm>
            <a:off x="9869401" y="4997258"/>
            <a:ext cx="1762298" cy="11014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/>
              <a:t>1.8M m</a:t>
            </a:r>
            <a:r>
              <a:rPr lang="nl-BE" sz="2800" b="1" baseline="30000"/>
              <a:t>2</a:t>
            </a:r>
          </a:p>
          <a:p>
            <a:r>
              <a:rPr lang="nl-BE" err="1"/>
              <a:t>Logistic</a:t>
            </a:r>
            <a:r>
              <a:rPr lang="nl-BE"/>
              <a:t> </a:t>
            </a:r>
            <a:r>
              <a:rPr lang="nl-BE" err="1"/>
              <a:t>space</a:t>
            </a:r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2817-A856-4954-28FC-7B9A506D491E}"/>
              </a:ext>
            </a:extLst>
          </p:cNvPr>
          <p:cNvSpPr/>
          <p:nvPr/>
        </p:nvSpPr>
        <p:spPr>
          <a:xfrm>
            <a:off x="4085617" y="1984443"/>
            <a:ext cx="1911785" cy="1848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D9C4EC-9CEC-CC41-6F4E-BD68E78D4A6E}"/>
              </a:ext>
            </a:extLst>
          </p:cNvPr>
          <p:cNvSpPr/>
          <p:nvPr/>
        </p:nvSpPr>
        <p:spPr>
          <a:xfrm>
            <a:off x="4022387" y="5952780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9F428-41E6-EBD8-7E92-85BC9AC78298}"/>
              </a:ext>
            </a:extLst>
          </p:cNvPr>
          <p:cNvSpPr/>
          <p:nvPr/>
        </p:nvSpPr>
        <p:spPr>
          <a:xfrm>
            <a:off x="3271423" y="4247197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5713CF-75EB-9E41-EF20-3E76F18BFF52}"/>
              </a:ext>
            </a:extLst>
          </p:cNvPr>
          <p:cNvSpPr/>
          <p:nvPr/>
        </p:nvSpPr>
        <p:spPr>
          <a:xfrm>
            <a:off x="4454955" y="4174240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2DF44A-521D-6730-5660-DA27F0099741}"/>
              </a:ext>
            </a:extLst>
          </p:cNvPr>
          <p:cNvSpPr/>
          <p:nvPr/>
        </p:nvSpPr>
        <p:spPr>
          <a:xfrm>
            <a:off x="5009895" y="5279951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6AE40F-6D33-5D20-0823-B5D38CCD42B3}"/>
              </a:ext>
            </a:extLst>
          </p:cNvPr>
          <p:cNvSpPr/>
          <p:nvPr/>
        </p:nvSpPr>
        <p:spPr>
          <a:xfrm>
            <a:off x="4575276" y="3035859"/>
            <a:ext cx="466233" cy="487457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FC8180-462B-7BAF-CB9F-6A448902DFE6}"/>
              </a:ext>
            </a:extLst>
          </p:cNvPr>
          <p:cNvSpPr/>
          <p:nvPr/>
        </p:nvSpPr>
        <p:spPr>
          <a:xfrm>
            <a:off x="4903238" y="2333825"/>
            <a:ext cx="466233" cy="487457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FA814E-A627-80E2-7FE6-CB1983D99D2E}"/>
              </a:ext>
            </a:extLst>
          </p:cNvPr>
          <p:cNvSpPr/>
          <p:nvPr/>
        </p:nvSpPr>
        <p:spPr>
          <a:xfrm>
            <a:off x="5094199" y="5354527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A9495-3D6B-F593-BD35-476248B6762C}"/>
              </a:ext>
            </a:extLst>
          </p:cNvPr>
          <p:cNvSpPr/>
          <p:nvPr/>
        </p:nvSpPr>
        <p:spPr>
          <a:xfrm>
            <a:off x="9806171" y="2504596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1BCF65-1EB1-F99D-DEFB-62E530332F7C}"/>
              </a:ext>
            </a:extLst>
          </p:cNvPr>
          <p:cNvSpPr/>
          <p:nvPr/>
        </p:nvSpPr>
        <p:spPr>
          <a:xfrm>
            <a:off x="9228997" y="2187911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113ABE-8EDF-7CC0-FBA6-8CAD5D37DB32}"/>
              </a:ext>
            </a:extLst>
          </p:cNvPr>
          <p:cNvSpPr/>
          <p:nvPr/>
        </p:nvSpPr>
        <p:spPr>
          <a:xfrm>
            <a:off x="9021473" y="2260868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173830-0CD0-07BD-A28B-AA439FC1A6BA}"/>
              </a:ext>
            </a:extLst>
          </p:cNvPr>
          <p:cNvSpPr/>
          <p:nvPr/>
        </p:nvSpPr>
        <p:spPr>
          <a:xfrm>
            <a:off x="8758421" y="2187911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1D5850-667B-B3A2-CA1A-DFB000303C40}"/>
              </a:ext>
            </a:extLst>
          </p:cNvPr>
          <p:cNvSpPr/>
          <p:nvPr/>
        </p:nvSpPr>
        <p:spPr>
          <a:xfrm>
            <a:off x="9115010" y="2504596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62BF65-8A5B-8AA1-890C-A5CFC4FE34F0}"/>
              </a:ext>
            </a:extLst>
          </p:cNvPr>
          <p:cNvSpPr/>
          <p:nvPr/>
        </p:nvSpPr>
        <p:spPr>
          <a:xfrm>
            <a:off x="8541170" y="1984443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930BFD-42C2-E0CA-7825-706E401304FA}"/>
              </a:ext>
            </a:extLst>
          </p:cNvPr>
          <p:cNvSpPr/>
          <p:nvPr/>
        </p:nvSpPr>
        <p:spPr>
          <a:xfrm>
            <a:off x="9025000" y="2006600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6FCC63-121A-A380-0E86-FE89B2B51B84}"/>
              </a:ext>
            </a:extLst>
          </p:cNvPr>
          <p:cNvSpPr/>
          <p:nvPr/>
        </p:nvSpPr>
        <p:spPr>
          <a:xfrm>
            <a:off x="8940409" y="2202226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87D617-8B20-6FD2-FC7B-F83A080A6C26}"/>
              </a:ext>
            </a:extLst>
          </p:cNvPr>
          <p:cNvSpPr/>
          <p:nvPr/>
        </p:nvSpPr>
        <p:spPr>
          <a:xfrm>
            <a:off x="9185416" y="2406782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3D9B18-E5DE-61DD-CF13-F9A98A68CC3B}"/>
              </a:ext>
            </a:extLst>
          </p:cNvPr>
          <p:cNvSpPr/>
          <p:nvPr/>
        </p:nvSpPr>
        <p:spPr>
          <a:xfrm>
            <a:off x="9679711" y="2348140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243341-9623-0152-85FB-AE26B1518474}"/>
              </a:ext>
            </a:extLst>
          </p:cNvPr>
          <p:cNvSpPr/>
          <p:nvPr/>
        </p:nvSpPr>
        <p:spPr>
          <a:xfrm>
            <a:off x="9586174" y="2406782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59DD9B-10BA-D12B-2D85-4DE455761968}"/>
              </a:ext>
            </a:extLst>
          </p:cNvPr>
          <p:cNvSpPr/>
          <p:nvPr/>
        </p:nvSpPr>
        <p:spPr>
          <a:xfrm>
            <a:off x="9058956" y="1776363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6AED1F-42F1-FB39-7B6E-48952CABD8DD}"/>
              </a:ext>
            </a:extLst>
          </p:cNvPr>
          <p:cNvSpPr/>
          <p:nvPr/>
        </p:nvSpPr>
        <p:spPr>
          <a:xfrm>
            <a:off x="9122186" y="1726788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222550-BED5-7E3E-F2F0-AE12D034B4F6}"/>
              </a:ext>
            </a:extLst>
          </p:cNvPr>
          <p:cNvSpPr/>
          <p:nvPr/>
        </p:nvSpPr>
        <p:spPr>
          <a:xfrm>
            <a:off x="9248646" y="1811435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5E6CF3-6C6C-04F0-CB45-02C2DDD0F20A}"/>
              </a:ext>
            </a:extLst>
          </p:cNvPr>
          <p:cNvSpPr/>
          <p:nvPr/>
        </p:nvSpPr>
        <p:spPr>
          <a:xfrm>
            <a:off x="9616481" y="1862848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3A7317-CDB8-9CA0-7340-77F6621A4DD0}"/>
              </a:ext>
            </a:extLst>
          </p:cNvPr>
          <p:cNvSpPr/>
          <p:nvPr/>
        </p:nvSpPr>
        <p:spPr>
          <a:xfrm>
            <a:off x="9927820" y="1935805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389BFE-F8D5-E46D-EF35-30D25BC5BC8D}"/>
              </a:ext>
            </a:extLst>
          </p:cNvPr>
          <p:cNvSpPr/>
          <p:nvPr/>
        </p:nvSpPr>
        <p:spPr>
          <a:xfrm>
            <a:off x="9314382" y="1605192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2DAF21-F736-25A0-FA93-F7610FAAA719}"/>
              </a:ext>
            </a:extLst>
          </p:cNvPr>
          <p:cNvSpPr/>
          <p:nvPr/>
        </p:nvSpPr>
        <p:spPr>
          <a:xfrm>
            <a:off x="9459714" y="1653831"/>
            <a:ext cx="126460" cy="145914"/>
          </a:xfrm>
          <a:prstGeom prst="rect">
            <a:avLst/>
          </a:prstGeom>
          <a:solidFill>
            <a:srgbClr val="172A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68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B5AC-B5EF-58B0-C4F5-080DE7F8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1" y="218046"/>
            <a:ext cx="11097638" cy="1137377"/>
          </a:xfrm>
        </p:spPr>
        <p:txBody>
          <a:bodyPr>
            <a:normAutofit/>
          </a:bodyPr>
          <a:lstStyle/>
          <a:p>
            <a:r>
              <a:rPr lang="nl-BE" sz="3200" err="1">
                <a:solidFill>
                  <a:srgbClr val="172A3D"/>
                </a:solidFill>
              </a:rPr>
              <a:t>Flexible</a:t>
            </a:r>
            <a:r>
              <a:rPr lang="nl-BE" sz="3200">
                <a:solidFill>
                  <a:srgbClr val="172A3D"/>
                </a:solidFill>
              </a:rPr>
              <a:t> </a:t>
            </a:r>
            <a:r>
              <a:rPr lang="nl-BE" sz="3200" err="1">
                <a:solidFill>
                  <a:srgbClr val="172A3D"/>
                </a:solidFill>
              </a:rPr>
              <a:t>Logistics</a:t>
            </a:r>
            <a:r>
              <a:rPr lang="nl-BE" sz="3200">
                <a:solidFill>
                  <a:srgbClr val="172A3D"/>
                </a:solidFill>
              </a:rPr>
              <a:t> </a:t>
            </a:r>
            <a:r>
              <a:rPr lang="nl-BE" sz="3200" err="1">
                <a:solidFill>
                  <a:srgbClr val="172A3D"/>
                </a:solidFill>
              </a:rPr>
              <a:t>Estate</a:t>
            </a:r>
            <a:r>
              <a:rPr lang="nl-BE" sz="3200">
                <a:solidFill>
                  <a:srgbClr val="172A3D"/>
                </a:solidFill>
              </a:rPr>
              <a:t>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A70F6-5CCF-2C88-35DE-380CB6747C74}"/>
              </a:ext>
            </a:extLst>
          </p:cNvPr>
          <p:cNvSpPr/>
          <p:nvPr/>
        </p:nvSpPr>
        <p:spPr>
          <a:xfrm>
            <a:off x="838200" y="1789890"/>
            <a:ext cx="3326860" cy="3861882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862A3-1EBB-EEB3-9C2B-7834A59171BD}"/>
              </a:ext>
            </a:extLst>
          </p:cNvPr>
          <p:cNvSpPr/>
          <p:nvPr/>
        </p:nvSpPr>
        <p:spPr>
          <a:xfrm>
            <a:off x="4398521" y="1789890"/>
            <a:ext cx="3326860" cy="3861882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3C649-C401-F23C-BDE2-7BC8FCF46E9B}"/>
              </a:ext>
            </a:extLst>
          </p:cNvPr>
          <p:cNvSpPr/>
          <p:nvPr/>
        </p:nvSpPr>
        <p:spPr>
          <a:xfrm>
            <a:off x="7958842" y="1789889"/>
            <a:ext cx="3326860" cy="3861882"/>
          </a:xfrm>
          <a:prstGeom prst="rect">
            <a:avLst/>
          </a:prstGeom>
          <a:solidFill>
            <a:srgbClr val="41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D76BF-7EF1-ECF6-9A4C-2B5C9B79E256}"/>
              </a:ext>
            </a:extLst>
          </p:cNvPr>
          <p:cNvSpPr txBox="1"/>
          <p:nvPr/>
        </p:nvSpPr>
        <p:spPr>
          <a:xfrm>
            <a:off x="1361316" y="2095785"/>
            <a:ext cx="2206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Development</a:t>
            </a:r>
          </a:p>
          <a:p>
            <a:pPr algn="ctr"/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Built-</a:t>
            </a:r>
            <a:r>
              <a:rPr lang="nl-BE" sz="2400" b="1" err="1">
                <a:solidFill>
                  <a:srgbClr val="172A3D"/>
                </a:solidFill>
                <a:latin typeface="Work Sans" panose="00000500000000000000" pitchFamily="2" charset="0"/>
              </a:rPr>
              <a:t>to</a:t>
            </a:r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-</a:t>
            </a:r>
            <a:r>
              <a:rPr lang="nl-BE" sz="2400" b="1" err="1">
                <a:solidFill>
                  <a:srgbClr val="172A3D"/>
                </a:solidFill>
                <a:latin typeface="Work Sans" panose="00000500000000000000" pitchFamily="2" charset="0"/>
              </a:rPr>
              <a:t>suit</a:t>
            </a:r>
            <a:endParaRPr lang="nl-BE" sz="2400" b="1">
              <a:solidFill>
                <a:srgbClr val="172A3D"/>
              </a:solidFill>
              <a:latin typeface="Work Sa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0762F-8089-F091-0048-B4530446C136}"/>
              </a:ext>
            </a:extLst>
          </p:cNvPr>
          <p:cNvSpPr txBox="1"/>
          <p:nvPr/>
        </p:nvSpPr>
        <p:spPr>
          <a:xfrm>
            <a:off x="5527992" y="2091717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Lease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986C2-0C46-9659-7B68-FEAE99B88DB4}"/>
              </a:ext>
            </a:extLst>
          </p:cNvPr>
          <p:cNvSpPr txBox="1"/>
          <p:nvPr/>
        </p:nvSpPr>
        <p:spPr>
          <a:xfrm>
            <a:off x="8630655" y="2095785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Sale-</a:t>
            </a:r>
            <a:r>
              <a:rPr lang="nl-BE" sz="2400" b="1" err="1">
                <a:solidFill>
                  <a:srgbClr val="172A3D"/>
                </a:solidFill>
                <a:latin typeface="Work Sans" panose="00000500000000000000" pitchFamily="2" charset="0"/>
              </a:rPr>
              <a:t>and</a:t>
            </a:r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-</a:t>
            </a:r>
          </a:p>
          <a:p>
            <a:pPr algn="ctr"/>
            <a:r>
              <a:rPr lang="nl-BE" sz="2400" b="1">
                <a:solidFill>
                  <a:srgbClr val="172A3D"/>
                </a:solidFill>
                <a:latin typeface="Work Sans" panose="00000500000000000000" pitchFamily="2" charset="0"/>
              </a:rPr>
              <a:t>Lease-Back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8742D-C641-0D67-0E3E-9C24C854EBBF}"/>
              </a:ext>
            </a:extLst>
          </p:cNvPr>
          <p:cNvSpPr txBox="1"/>
          <p:nvPr/>
        </p:nvSpPr>
        <p:spPr>
          <a:xfrm>
            <a:off x="8228379" y="3021112"/>
            <a:ext cx="2787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Unlock capital while retaining operational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D625C-8E58-1CB4-D727-BC7155D2AA94}"/>
              </a:ext>
            </a:extLst>
          </p:cNvPr>
          <p:cNvSpPr txBox="1"/>
          <p:nvPr/>
        </p:nvSpPr>
        <p:spPr>
          <a:xfrm>
            <a:off x="4668059" y="3021112"/>
            <a:ext cx="2787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Access modern logistics space in prime locations.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8F7BD-E51F-F955-C1A2-A95EF74FD7B3}"/>
              </a:ext>
            </a:extLst>
          </p:cNvPr>
          <p:cNvSpPr txBox="1"/>
          <p:nvPr/>
        </p:nvSpPr>
        <p:spPr>
          <a:xfrm>
            <a:off x="1107739" y="3021112"/>
            <a:ext cx="2787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Design and develop logistics infrastructure tailored to operational needs.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F9DAC-5989-41A1-0A34-ADAB5287B3F9}"/>
              </a:ext>
            </a:extLst>
          </p:cNvPr>
          <p:cNvSpPr txBox="1"/>
          <p:nvPr/>
        </p:nvSpPr>
        <p:spPr>
          <a:xfrm>
            <a:off x="956149" y="4344668"/>
            <a:ext cx="3090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Brownfield redevelopment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Sustainable logistics facilities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Built for modern supply chains</a:t>
            </a:r>
            <a:endParaRPr lang="nl-BE" sz="1400">
              <a:latin typeface="Work Sa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0C4A3-BCEA-F247-4964-87A2882EBAD7}"/>
              </a:ext>
            </a:extLst>
          </p:cNvPr>
          <p:cNvSpPr txBox="1"/>
          <p:nvPr/>
        </p:nvSpPr>
        <p:spPr>
          <a:xfrm>
            <a:off x="4516470" y="4342181"/>
            <a:ext cx="3090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Scalable warehouse capacity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Strategic logistics corridors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Long-term partnership</a:t>
            </a:r>
            <a:endParaRPr lang="nl-BE" sz="1400">
              <a:latin typeface="Work Sa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66F363-AD7C-D50B-CC7A-422DDCF66C96}"/>
              </a:ext>
            </a:extLst>
          </p:cNvPr>
          <p:cNvSpPr txBox="1"/>
          <p:nvPr/>
        </p:nvSpPr>
        <p:spPr>
          <a:xfrm>
            <a:off x="8076790" y="4342181"/>
            <a:ext cx="32089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Release capital for growth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Remain operational on site</a:t>
            </a:r>
          </a:p>
          <a:p>
            <a:pPr marL="174625" indent="-1746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Work Sans" panose="00000500000000000000" pitchFamily="2" charset="0"/>
              </a:rPr>
              <a:t>Asset management by Intervest</a:t>
            </a:r>
            <a:endParaRPr lang="nl-BE" sz="1400"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9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F851E-CA76-74F0-5BF7-42FE47C76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503D73-ED6A-FDA7-5C2E-16E4A1D75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72A3D">
                  <a:alpha val="0"/>
                </a:srgbClr>
              </a:gs>
              <a:gs pos="59000">
                <a:srgbClr val="172A3D">
                  <a:alpha val="10000"/>
                </a:srgbClr>
              </a:gs>
              <a:gs pos="100000">
                <a:srgbClr val="172A3D">
                  <a:alpha val="9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713B3-DBBB-B6F4-A71F-11B9498320B5}"/>
              </a:ext>
            </a:extLst>
          </p:cNvPr>
          <p:cNvSpPr txBox="1"/>
          <p:nvPr/>
        </p:nvSpPr>
        <p:spPr>
          <a:xfrm>
            <a:off x="7254402" y="5205336"/>
            <a:ext cx="4010228" cy="523220"/>
          </a:xfrm>
          <a:prstGeom prst="rect">
            <a:avLst/>
          </a:prstGeom>
          <a:solidFill>
            <a:srgbClr val="172A3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Work Sans" panose="00000500000000000000" pitchFamily="2" charset="0"/>
              </a:rPr>
              <a:t>High number of loading docks</a:t>
            </a:r>
          </a:p>
          <a:p>
            <a:r>
              <a:rPr lang="en-US" sz="1400" err="1">
                <a:solidFill>
                  <a:schemeClr val="bg1"/>
                </a:solidFill>
                <a:latin typeface="Work Sans" panose="00000500000000000000" pitchFamily="2" charset="0"/>
              </a:rPr>
              <a:t>Optimised</a:t>
            </a:r>
            <a:r>
              <a:rPr lang="en-US" sz="1400">
                <a:solidFill>
                  <a:schemeClr val="bg1"/>
                </a:solidFill>
                <a:latin typeface="Work Sans" panose="00000500000000000000" pitchFamily="2" charset="0"/>
              </a:rPr>
              <a:t> for high-throughput distribution</a:t>
            </a:r>
            <a:endParaRPr lang="nl-BE" sz="140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3EDABB-F743-3D7E-60FF-0FBACFBAEE77}"/>
              </a:ext>
            </a:extLst>
          </p:cNvPr>
          <p:cNvCxnSpPr/>
          <p:nvPr/>
        </p:nvCxnSpPr>
        <p:spPr>
          <a:xfrm>
            <a:off x="7130374" y="4795737"/>
            <a:ext cx="0" cy="6712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C1DBFE-4562-F563-A331-56ABBF378DBD}"/>
              </a:ext>
            </a:extLst>
          </p:cNvPr>
          <p:cNvSpPr txBox="1"/>
          <p:nvPr/>
        </p:nvSpPr>
        <p:spPr>
          <a:xfrm>
            <a:off x="5791801" y="2735904"/>
            <a:ext cx="4010228" cy="523220"/>
          </a:xfrm>
          <a:prstGeom prst="rect">
            <a:avLst/>
          </a:prstGeom>
          <a:solidFill>
            <a:srgbClr val="172A3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Work Sans" panose="00000500000000000000" pitchFamily="2" charset="0"/>
              </a:rPr>
              <a:t>Large photovoltaic installation</a:t>
            </a:r>
            <a:br>
              <a:rPr lang="en-US" sz="1400">
                <a:solidFill>
                  <a:schemeClr val="bg1"/>
                </a:solidFill>
                <a:latin typeface="Work Sans" panose="00000500000000000000" pitchFamily="2" charset="0"/>
              </a:rPr>
            </a:br>
            <a:r>
              <a:rPr lang="en-US" sz="1400">
                <a:solidFill>
                  <a:schemeClr val="bg1"/>
                </a:solidFill>
                <a:latin typeface="Work Sans" panose="00000500000000000000" pitchFamily="2" charset="0"/>
              </a:rPr>
              <a:t>Supporting low-carbon logistics operations</a:t>
            </a:r>
            <a:endParaRPr lang="nl-BE" sz="140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F78777-FF67-D1F0-84F1-F89B538490AB}"/>
              </a:ext>
            </a:extLst>
          </p:cNvPr>
          <p:cNvCxnSpPr/>
          <p:nvPr/>
        </p:nvCxnSpPr>
        <p:spPr>
          <a:xfrm>
            <a:off x="5677710" y="2997514"/>
            <a:ext cx="0" cy="6712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B22879C5-5B66-1F5A-1725-7B59F720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" y="204726"/>
            <a:ext cx="11097638" cy="994566"/>
          </a:xfrm>
        </p:spPr>
        <p:txBody>
          <a:bodyPr>
            <a:normAutofit/>
          </a:bodyPr>
          <a:lstStyle/>
          <a:p>
            <a:r>
              <a:rPr lang="nl-BE" sz="3200">
                <a:solidFill>
                  <a:schemeClr val="bg1"/>
                </a:solidFill>
              </a:rPr>
              <a:t>Genk Green </a:t>
            </a:r>
            <a:r>
              <a:rPr lang="nl-BE" sz="3200" err="1">
                <a:solidFill>
                  <a:schemeClr val="bg1"/>
                </a:solidFill>
              </a:rPr>
              <a:t>Logistics</a:t>
            </a:r>
            <a:endParaRPr lang="nl-BE" sz="3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10D66-9256-BCC8-A401-238D06A30769}"/>
              </a:ext>
            </a:extLst>
          </p:cNvPr>
          <p:cNvSpPr txBox="1"/>
          <p:nvPr/>
        </p:nvSpPr>
        <p:spPr>
          <a:xfrm>
            <a:off x="395590" y="954957"/>
            <a:ext cx="5325497" cy="37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err="1">
                <a:solidFill>
                  <a:schemeClr val="bg1"/>
                </a:solidFill>
              </a:rPr>
              <a:t>Future</a:t>
            </a:r>
            <a:r>
              <a:rPr lang="nl-BE">
                <a:solidFill>
                  <a:schemeClr val="bg1"/>
                </a:solidFill>
              </a:rPr>
              <a:t>-ready </a:t>
            </a:r>
            <a:r>
              <a:rPr lang="nl-BE" err="1">
                <a:solidFill>
                  <a:schemeClr val="bg1"/>
                </a:solidFill>
              </a:rPr>
              <a:t>logistics</a:t>
            </a:r>
            <a:r>
              <a:rPr lang="nl-BE">
                <a:solidFill>
                  <a:schemeClr val="bg1"/>
                </a:solidFill>
              </a:rPr>
              <a:t> campus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22676A-DF6A-C6CB-55BC-25E69653437C}"/>
              </a:ext>
            </a:extLst>
          </p:cNvPr>
          <p:cNvSpPr/>
          <p:nvPr/>
        </p:nvSpPr>
        <p:spPr>
          <a:xfrm>
            <a:off x="215631" y="4989054"/>
            <a:ext cx="6423294" cy="1312987"/>
          </a:xfrm>
          <a:prstGeom prst="rect">
            <a:avLst/>
          </a:prstGeom>
          <a:solidFill>
            <a:srgbClr val="172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Work Sans" panose="00000500000000000000" pitchFamily="2" charset="0"/>
              </a:rPr>
              <a:t>Large-scale logistics platform in the Genk production region 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Work Sans" panose="00000500000000000000" pitchFamily="2" charset="0"/>
              </a:rPr>
              <a:t>Energy-efficient infrastructure for modern supply chains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Work Sans" panose="00000500000000000000" pitchFamily="2" charset="0"/>
              </a:rPr>
              <a:t>Flexible warehouse units for distribution and fulfilment</a:t>
            </a:r>
            <a:endParaRPr lang="nl-BE" sz="1600" dirty="0"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9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DEDC-F6AD-34BB-AD17-2A01222C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9" y="197867"/>
            <a:ext cx="10515600" cy="948108"/>
          </a:xfrm>
        </p:spPr>
        <p:txBody>
          <a:bodyPr>
            <a:normAutofit/>
          </a:bodyPr>
          <a:lstStyle/>
          <a:p>
            <a:r>
              <a:rPr lang="nl-BE" sz="3200">
                <a:solidFill>
                  <a:srgbClr val="172A3D"/>
                </a:solidFill>
              </a:rPr>
              <a:t>Genk Green </a:t>
            </a:r>
            <a:r>
              <a:rPr lang="nl-BE" sz="3200" err="1">
                <a:solidFill>
                  <a:srgbClr val="172A3D"/>
                </a:solidFill>
              </a:rPr>
              <a:t>Logistics</a:t>
            </a:r>
            <a:endParaRPr lang="nl-BE" sz="3200">
              <a:solidFill>
                <a:srgbClr val="172A3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D7655-B6AA-AAE7-0E56-F0054F79B15E}"/>
              </a:ext>
            </a:extLst>
          </p:cNvPr>
          <p:cNvSpPr txBox="1"/>
          <p:nvPr/>
        </p:nvSpPr>
        <p:spPr>
          <a:xfrm>
            <a:off x="633919" y="915455"/>
            <a:ext cx="10807428" cy="37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172A3D"/>
                </a:solidFill>
              </a:rPr>
              <a:t>Development </a:t>
            </a:r>
            <a:r>
              <a:rPr lang="nl-BE" b="1">
                <a:solidFill>
                  <a:srgbClr val="172A3D"/>
                </a:solidFill>
              </a:rPr>
              <a:t>partnership</a:t>
            </a:r>
            <a:r>
              <a:rPr lang="nl-BE">
                <a:solidFill>
                  <a:srgbClr val="172A3D"/>
                </a:solidFill>
              </a:rPr>
              <a:t>: Intervest + Group Machiels + MG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12BB2-260A-999A-5DB3-074DD5E39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19" y="1713742"/>
            <a:ext cx="6659553" cy="3701280"/>
          </a:xfrm>
          <a:prstGeom prst="rect">
            <a:avLst/>
          </a:prstGeom>
          <a:ln>
            <a:solidFill>
              <a:srgbClr val="172A3D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01678-201A-696E-8202-2DC3FEBB8C3F}"/>
              </a:ext>
            </a:extLst>
          </p:cNvPr>
          <p:cNvSpPr txBox="1"/>
          <p:nvPr/>
        </p:nvSpPr>
        <p:spPr>
          <a:xfrm>
            <a:off x="7677555" y="1713743"/>
            <a:ext cx="45144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err="1"/>
              <a:t>Logistics</a:t>
            </a:r>
            <a:r>
              <a:rPr lang="nl-BE" sz="1600"/>
              <a:t> development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Total </a:t>
            </a:r>
            <a:r>
              <a:rPr lang="nl-BE" sz="1600" err="1"/>
              <a:t>logistics</a:t>
            </a:r>
            <a:r>
              <a:rPr lang="nl-BE" sz="1600"/>
              <a:t> </a:t>
            </a:r>
            <a:r>
              <a:rPr lang="nl-BE" sz="1600" err="1"/>
              <a:t>space</a:t>
            </a:r>
            <a:r>
              <a:rPr lang="nl-BE" sz="1600"/>
              <a:t>: ± 96,000 m²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Multiple warehouse units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 err="1"/>
              <a:t>Flexible</a:t>
            </a:r>
            <a:r>
              <a:rPr lang="nl-BE" sz="1600"/>
              <a:t> unit </a:t>
            </a:r>
            <a:r>
              <a:rPr lang="nl-BE" sz="1600" err="1"/>
              <a:t>sizes</a:t>
            </a:r>
            <a:r>
              <a:rPr lang="nl-BE" sz="1600"/>
              <a:t> </a:t>
            </a:r>
            <a:r>
              <a:rPr lang="nl-BE" sz="1600" err="1"/>
              <a:t>from</a:t>
            </a:r>
            <a:r>
              <a:rPr lang="nl-BE" sz="1600"/>
              <a:t> ± 8,000 m²</a:t>
            </a:r>
          </a:p>
          <a:p>
            <a:endParaRPr lang="nl-BE" sz="1600"/>
          </a:p>
          <a:p>
            <a:r>
              <a:rPr lang="nl-BE" sz="1600"/>
              <a:t>Warehouse </a:t>
            </a:r>
            <a:r>
              <a:rPr lang="nl-BE" sz="1600" err="1"/>
              <a:t>specifications</a:t>
            </a:r>
            <a:endParaRPr lang="nl-BE" sz="1600"/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 err="1"/>
              <a:t>Clear</a:t>
            </a:r>
            <a:r>
              <a:rPr lang="nl-BE" sz="1600"/>
              <a:t> </a:t>
            </a:r>
            <a:r>
              <a:rPr lang="nl-BE" sz="1600" err="1"/>
              <a:t>height</a:t>
            </a:r>
            <a:r>
              <a:rPr lang="nl-BE" sz="1600"/>
              <a:t>: 12.2 m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Floor load </a:t>
            </a:r>
            <a:r>
              <a:rPr lang="nl-BE" sz="1600" err="1"/>
              <a:t>capacity</a:t>
            </a:r>
            <a:r>
              <a:rPr lang="nl-BE" sz="1600"/>
              <a:t>: 5 T/m²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ESFR sprinkler system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High </a:t>
            </a:r>
            <a:r>
              <a:rPr lang="nl-BE" sz="1600" err="1"/>
              <a:t>number</a:t>
            </a:r>
            <a:r>
              <a:rPr lang="nl-BE" sz="1600"/>
              <a:t> of </a:t>
            </a:r>
            <a:r>
              <a:rPr lang="nl-BE" sz="1600" err="1"/>
              <a:t>loading</a:t>
            </a:r>
            <a:r>
              <a:rPr lang="nl-BE" sz="1600"/>
              <a:t> </a:t>
            </a:r>
            <a:r>
              <a:rPr lang="nl-BE" sz="1600" err="1"/>
              <a:t>docks</a:t>
            </a:r>
            <a:endParaRPr lang="nl-BE" sz="1600"/>
          </a:p>
          <a:p>
            <a:endParaRPr lang="nl-BE" sz="1600"/>
          </a:p>
          <a:p>
            <a:r>
              <a:rPr lang="nl-BE" sz="1600" err="1"/>
              <a:t>Sustainability</a:t>
            </a:r>
            <a:endParaRPr lang="nl-BE" sz="1600"/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Large </a:t>
            </a:r>
            <a:r>
              <a:rPr lang="nl-BE" sz="1600" err="1"/>
              <a:t>rooftop</a:t>
            </a:r>
            <a:r>
              <a:rPr lang="nl-BE" sz="1600"/>
              <a:t> </a:t>
            </a:r>
            <a:r>
              <a:rPr lang="nl-BE" sz="1600" err="1"/>
              <a:t>photovoltaic</a:t>
            </a:r>
            <a:r>
              <a:rPr lang="nl-BE" sz="1600"/>
              <a:t> </a:t>
            </a:r>
            <a:r>
              <a:rPr lang="nl-BE" sz="1600" err="1"/>
              <a:t>installation</a:t>
            </a:r>
            <a:endParaRPr lang="nl-BE" sz="1600"/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/>
              <a:t>Energy-</a:t>
            </a:r>
            <a:r>
              <a:rPr lang="nl-BE" sz="1600" err="1"/>
              <a:t>efficient</a:t>
            </a:r>
            <a:r>
              <a:rPr lang="nl-BE" sz="1600"/>
              <a:t> warehouse design</a:t>
            </a:r>
          </a:p>
          <a:p>
            <a:pPr marL="285750" indent="-198438">
              <a:buFont typeface="Wingdings" panose="05000000000000000000" pitchFamily="2" charset="2"/>
              <a:buChar char="§"/>
            </a:pPr>
            <a:r>
              <a:rPr lang="nl-BE" sz="1600" err="1"/>
              <a:t>Future</a:t>
            </a:r>
            <a:r>
              <a:rPr lang="nl-BE" sz="1600"/>
              <a:t>-ready </a:t>
            </a:r>
            <a:r>
              <a:rPr lang="nl-BE" sz="1600" err="1"/>
              <a:t>logistics</a:t>
            </a:r>
            <a:r>
              <a:rPr lang="nl-BE" sz="1600"/>
              <a:t> </a:t>
            </a:r>
            <a:r>
              <a:rPr lang="nl-BE" sz="1600" err="1"/>
              <a:t>infrastructure</a:t>
            </a:r>
            <a:endParaRPr lang="nl-BE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C3CD32-AA54-A0F3-4AEC-1AABC2B67947}"/>
              </a:ext>
            </a:extLst>
          </p:cNvPr>
          <p:cNvSpPr/>
          <p:nvPr/>
        </p:nvSpPr>
        <p:spPr>
          <a:xfrm>
            <a:off x="7762671" y="1713742"/>
            <a:ext cx="3678677" cy="27070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 err="1"/>
              <a:t>Logistics</a:t>
            </a:r>
            <a:r>
              <a:rPr lang="nl-BE" sz="1600" b="1"/>
              <a:t> development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CDC43-5DCD-BE1C-6C40-2A0575E67809}"/>
              </a:ext>
            </a:extLst>
          </p:cNvPr>
          <p:cNvSpPr/>
          <p:nvPr/>
        </p:nvSpPr>
        <p:spPr>
          <a:xfrm>
            <a:off x="7762670" y="2944039"/>
            <a:ext cx="3678677" cy="27070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/>
              <a:t>Warehouse </a:t>
            </a:r>
            <a:r>
              <a:rPr lang="nl-BE" sz="1600" b="1" err="1"/>
              <a:t>specifications</a:t>
            </a:r>
            <a:endParaRPr lang="nl-BE" sz="1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3C026C-227D-2A8B-DD34-8E1C7ED9AD47}"/>
              </a:ext>
            </a:extLst>
          </p:cNvPr>
          <p:cNvSpPr/>
          <p:nvPr/>
        </p:nvSpPr>
        <p:spPr>
          <a:xfrm>
            <a:off x="7762670" y="4406119"/>
            <a:ext cx="3678677" cy="27070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 err="1"/>
              <a:t>Sustainability</a:t>
            </a:r>
            <a:endParaRPr lang="nl-BE" sz="16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C8CDD1-7550-758B-1BFF-0B18803FA27D}"/>
              </a:ext>
            </a:extLst>
          </p:cNvPr>
          <p:cNvSpPr/>
          <p:nvPr/>
        </p:nvSpPr>
        <p:spPr>
          <a:xfrm>
            <a:off x="2959509" y="2292870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2889C8-497F-5F81-D80D-32AEFAF3F5F7}"/>
              </a:ext>
            </a:extLst>
          </p:cNvPr>
          <p:cNvSpPr/>
          <p:nvPr/>
        </p:nvSpPr>
        <p:spPr>
          <a:xfrm>
            <a:off x="2959509" y="2871998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3E2E1-457D-AE8C-C6AE-71D48F9A60A7}"/>
              </a:ext>
            </a:extLst>
          </p:cNvPr>
          <p:cNvSpPr/>
          <p:nvPr/>
        </p:nvSpPr>
        <p:spPr>
          <a:xfrm>
            <a:off x="2959509" y="3429000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D5BE0D-1633-38E2-2755-04A0F2B40DC3}"/>
              </a:ext>
            </a:extLst>
          </p:cNvPr>
          <p:cNvSpPr/>
          <p:nvPr/>
        </p:nvSpPr>
        <p:spPr>
          <a:xfrm>
            <a:off x="2959509" y="4047045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094DB9-CEAC-AFDA-F4F4-CB344E78449D}"/>
              </a:ext>
            </a:extLst>
          </p:cNvPr>
          <p:cNvSpPr/>
          <p:nvPr/>
        </p:nvSpPr>
        <p:spPr>
          <a:xfrm>
            <a:off x="3819832" y="4246248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C7547-1B19-54B5-648B-F28274A41323}"/>
              </a:ext>
            </a:extLst>
          </p:cNvPr>
          <p:cNvSpPr/>
          <p:nvPr/>
        </p:nvSpPr>
        <p:spPr>
          <a:xfrm>
            <a:off x="3819832" y="3678481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61AE76-8332-D5F2-8912-8CFF747FD3F0}"/>
              </a:ext>
            </a:extLst>
          </p:cNvPr>
          <p:cNvSpPr/>
          <p:nvPr/>
        </p:nvSpPr>
        <p:spPr>
          <a:xfrm>
            <a:off x="5237874" y="2292870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61AB9D-619D-9B28-148B-82B9C9F2B947}"/>
              </a:ext>
            </a:extLst>
          </p:cNvPr>
          <p:cNvSpPr/>
          <p:nvPr/>
        </p:nvSpPr>
        <p:spPr>
          <a:xfrm>
            <a:off x="6078532" y="2292870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8939E-16FA-9B7B-05F4-9CB5D4B0C301}"/>
              </a:ext>
            </a:extLst>
          </p:cNvPr>
          <p:cNvSpPr txBox="1"/>
          <p:nvPr/>
        </p:nvSpPr>
        <p:spPr>
          <a:xfrm>
            <a:off x="587345" y="5573010"/>
            <a:ext cx="6706127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BE" sz="1200" err="1"/>
              <a:t>Key</a:t>
            </a:r>
            <a:r>
              <a:rPr lang="nl-BE" sz="1200"/>
              <a:t> </a:t>
            </a:r>
            <a:r>
              <a:rPr lang="nl-BE" sz="1200" err="1"/>
              <a:t>distances</a:t>
            </a:r>
            <a:r>
              <a:rPr lang="nl-BE" sz="1200"/>
              <a:t> </a:t>
            </a:r>
            <a:r>
              <a:rPr lang="nl-BE" sz="1200" err="1"/>
              <a:t>from</a:t>
            </a:r>
            <a:r>
              <a:rPr lang="nl-BE" sz="1200"/>
              <a:t> Genk:</a:t>
            </a:r>
          </a:p>
          <a:p>
            <a:pPr>
              <a:spcBef>
                <a:spcPts val="600"/>
              </a:spcBef>
            </a:pPr>
            <a:r>
              <a:rPr lang="nl-BE" sz="1200" err="1"/>
              <a:t>Antwerp</a:t>
            </a:r>
            <a:r>
              <a:rPr lang="nl-BE" sz="1200"/>
              <a:t> 90 km | Liège Airport 51 km | Maastricht Airport 27 km | Duisburg 120 km | Brussels 90 km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C9B80-4C2F-C9D9-CA17-1C6115B6DEE0}"/>
              </a:ext>
            </a:extLst>
          </p:cNvPr>
          <p:cNvSpPr/>
          <p:nvPr/>
        </p:nvSpPr>
        <p:spPr>
          <a:xfrm>
            <a:off x="852818" y="2648279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FD2E58-0527-4C44-83F6-8F8065E53CE1}"/>
              </a:ext>
            </a:extLst>
          </p:cNvPr>
          <p:cNvSpPr/>
          <p:nvPr/>
        </p:nvSpPr>
        <p:spPr>
          <a:xfrm>
            <a:off x="1051921" y="3514555"/>
            <a:ext cx="629264" cy="381504"/>
          </a:xfrm>
          <a:prstGeom prst="roundRect">
            <a:avLst/>
          </a:prstGeom>
          <a:solidFill>
            <a:srgbClr val="41DA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>
                <a:solidFill>
                  <a:srgbClr val="172A3D"/>
                </a:solidFill>
              </a:rPr>
              <a:t>BTS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8B5363-1764-CE6B-7FF2-42A46E6735AD}"/>
              </a:ext>
            </a:extLst>
          </p:cNvPr>
          <p:cNvSpPr/>
          <p:nvPr/>
        </p:nvSpPr>
        <p:spPr>
          <a:xfrm>
            <a:off x="6078532" y="2774060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C08959-F100-11EE-EE48-F67EA1CE1E67}"/>
              </a:ext>
            </a:extLst>
          </p:cNvPr>
          <p:cNvSpPr/>
          <p:nvPr/>
        </p:nvSpPr>
        <p:spPr>
          <a:xfrm>
            <a:off x="6079399" y="3296977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EEE24F-AF56-7623-7EC8-B8F4B33CF594}"/>
              </a:ext>
            </a:extLst>
          </p:cNvPr>
          <p:cNvSpPr/>
          <p:nvPr/>
        </p:nvSpPr>
        <p:spPr>
          <a:xfrm>
            <a:off x="5237874" y="2866150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B0436C-AE26-6024-52D4-C4254F624411}"/>
              </a:ext>
            </a:extLst>
          </p:cNvPr>
          <p:cNvSpPr/>
          <p:nvPr/>
        </p:nvSpPr>
        <p:spPr>
          <a:xfrm>
            <a:off x="5237874" y="3487729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F4608C5-66B8-AE98-A7E8-E4D8B45BC301}"/>
              </a:ext>
            </a:extLst>
          </p:cNvPr>
          <p:cNvSpPr/>
          <p:nvPr/>
        </p:nvSpPr>
        <p:spPr>
          <a:xfrm>
            <a:off x="5237874" y="4183627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FB85B9-DEBC-5601-1D6F-F31922E87C3D}"/>
              </a:ext>
            </a:extLst>
          </p:cNvPr>
          <p:cNvSpPr/>
          <p:nvPr/>
        </p:nvSpPr>
        <p:spPr>
          <a:xfrm>
            <a:off x="6068747" y="4427506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74FC5F7-DE7A-B739-5C3A-E5C5FE4138C2}"/>
              </a:ext>
            </a:extLst>
          </p:cNvPr>
          <p:cNvSpPr/>
          <p:nvPr/>
        </p:nvSpPr>
        <p:spPr>
          <a:xfrm>
            <a:off x="3819832" y="2472699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39AB98-90EB-4C03-F017-D94E5B78011B}"/>
              </a:ext>
            </a:extLst>
          </p:cNvPr>
          <p:cNvSpPr/>
          <p:nvPr/>
        </p:nvSpPr>
        <p:spPr>
          <a:xfrm>
            <a:off x="3811540" y="3090744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8D6E93-6DD1-0D51-70CA-D488E744A609}"/>
              </a:ext>
            </a:extLst>
          </p:cNvPr>
          <p:cNvSpPr/>
          <p:nvPr/>
        </p:nvSpPr>
        <p:spPr>
          <a:xfrm>
            <a:off x="1653163" y="2663451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798E8C-13FE-4D02-8150-154117F16B55}"/>
              </a:ext>
            </a:extLst>
          </p:cNvPr>
          <p:cNvSpPr/>
          <p:nvPr/>
        </p:nvSpPr>
        <p:spPr>
          <a:xfrm>
            <a:off x="1760942" y="3514555"/>
            <a:ext cx="629264" cy="381504"/>
          </a:xfrm>
          <a:prstGeom prst="roundRect">
            <a:avLst/>
          </a:prstGeom>
          <a:solidFill>
            <a:srgbClr val="C3F7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>
                <a:solidFill>
                  <a:srgbClr val="172A3D"/>
                </a:solidFill>
              </a:rPr>
              <a:t>let</a:t>
            </a:r>
          </a:p>
        </p:txBody>
      </p:sp>
    </p:spTree>
    <p:extLst>
      <p:ext uri="{BB962C8B-B14F-4D97-AF65-F5344CB8AC3E}">
        <p14:creationId xmlns:p14="http://schemas.microsoft.com/office/powerpoint/2010/main" val="69809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6BB9AB-EAF1-F9A0-106E-F5E28156BF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06" y="1994497"/>
            <a:ext cx="6667814" cy="3404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F9681E-BFDD-B688-C0E6-8EDD7D02AD37}"/>
              </a:ext>
            </a:extLst>
          </p:cNvPr>
          <p:cNvSpPr/>
          <p:nvPr/>
        </p:nvSpPr>
        <p:spPr>
          <a:xfrm>
            <a:off x="633918" y="1982919"/>
            <a:ext cx="6681281" cy="3430847"/>
          </a:xfrm>
          <a:prstGeom prst="rect">
            <a:avLst/>
          </a:prstGeom>
          <a:solidFill>
            <a:srgbClr val="172A3D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C5A9F-A075-9ACB-31D8-480FCADE1941}"/>
              </a:ext>
            </a:extLst>
          </p:cNvPr>
          <p:cNvSpPr txBox="1"/>
          <p:nvPr/>
        </p:nvSpPr>
        <p:spPr>
          <a:xfrm>
            <a:off x="7530070" y="1955260"/>
            <a:ext cx="451444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Site connectivity</a:t>
            </a:r>
          </a:p>
          <a:p>
            <a:pPr marL="285750" indent="-1968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Multimodal access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en-US" sz="1600"/>
              <a:t>On-site barge &amp; rail terminal – Port of Limburg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en-US" sz="1600" dirty="0"/>
              <a:t>Dedicated trailer parking &amp; service zone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Logistics ecosystem</a:t>
            </a:r>
          </a:p>
          <a:p>
            <a:pPr marL="285750" indent="-1968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On-site logistics training center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en-US" sz="1600" dirty="0"/>
              <a:t>Shared park management </a:t>
            </a:r>
          </a:p>
          <a:p>
            <a:pPr marL="88900" indent="176213"/>
            <a:r>
              <a:rPr lang="en-US" sz="1400" dirty="0"/>
              <a:t>(security, sprinklers, services)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Accessibility for workforce</a:t>
            </a:r>
          </a:p>
          <a:p>
            <a:pPr marL="285750" indent="-1968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Improved public transport access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en-US" sz="1600" dirty="0"/>
              <a:t>Potential </a:t>
            </a:r>
            <a:r>
              <a:rPr lang="en-US" sz="1600" dirty="0" err="1"/>
              <a:t>horeca</a:t>
            </a:r>
            <a:r>
              <a:rPr lang="en-US" sz="1600" dirty="0"/>
              <a:t> facilities on site</a:t>
            </a:r>
          </a:p>
          <a:p>
            <a:pPr marL="285750" indent="-198438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nl-BE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FCFAD-BEDE-2F46-B47C-DE6229E59FF5}"/>
              </a:ext>
            </a:extLst>
          </p:cNvPr>
          <p:cNvSpPr/>
          <p:nvPr/>
        </p:nvSpPr>
        <p:spPr>
          <a:xfrm>
            <a:off x="7537690" y="1955260"/>
            <a:ext cx="3966052" cy="26683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/>
              <a:t>Site </a:t>
            </a:r>
            <a:r>
              <a:rPr lang="nl-BE" sz="1600" b="1" err="1"/>
              <a:t>connectivity</a:t>
            </a:r>
            <a:endParaRPr lang="nl-BE" sz="16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41C2D-97D5-B0B1-B3BE-92C874F2BAA8}"/>
              </a:ext>
            </a:extLst>
          </p:cNvPr>
          <p:cNvSpPr/>
          <p:nvPr/>
        </p:nvSpPr>
        <p:spPr>
          <a:xfrm>
            <a:off x="7537690" y="3162170"/>
            <a:ext cx="3966052" cy="26683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 err="1"/>
              <a:t>Logistics</a:t>
            </a:r>
            <a:r>
              <a:rPr lang="nl-BE" sz="1600" b="1"/>
              <a:t> </a:t>
            </a:r>
            <a:r>
              <a:rPr lang="nl-BE" sz="1600" b="1" err="1"/>
              <a:t>ecosystem</a:t>
            </a:r>
            <a:endParaRPr lang="nl-BE" sz="16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524A6B-968D-AB64-4D33-C4FA096F8A41}"/>
              </a:ext>
            </a:extLst>
          </p:cNvPr>
          <p:cNvSpPr/>
          <p:nvPr/>
        </p:nvSpPr>
        <p:spPr>
          <a:xfrm>
            <a:off x="7522450" y="4246266"/>
            <a:ext cx="3966052" cy="266830"/>
          </a:xfrm>
          <a:prstGeom prst="rect">
            <a:avLst/>
          </a:prstGeom>
          <a:solidFill>
            <a:srgbClr val="172A3D"/>
          </a:solidFill>
          <a:ln>
            <a:solidFill>
              <a:srgbClr val="172A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/>
              <a:t>Accessibility </a:t>
            </a:r>
            <a:r>
              <a:rPr lang="nl-BE" sz="1600" b="1" err="1"/>
              <a:t>for</a:t>
            </a:r>
            <a:r>
              <a:rPr lang="nl-BE" sz="1600" b="1"/>
              <a:t> </a:t>
            </a:r>
            <a:r>
              <a:rPr lang="nl-BE" sz="1600" b="1" err="1"/>
              <a:t>workforce</a:t>
            </a:r>
            <a:endParaRPr lang="nl-BE" sz="1600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CB998F-3A6C-561D-71C2-52CD7775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9" y="197867"/>
            <a:ext cx="10515600" cy="948108"/>
          </a:xfrm>
        </p:spPr>
        <p:txBody>
          <a:bodyPr>
            <a:normAutofit/>
          </a:bodyPr>
          <a:lstStyle/>
          <a:p>
            <a:r>
              <a:rPr lang="nl-BE" sz="3200">
                <a:solidFill>
                  <a:srgbClr val="172A3D"/>
                </a:solidFill>
              </a:rPr>
              <a:t>Genk Green </a:t>
            </a:r>
            <a:r>
              <a:rPr lang="nl-BE" sz="3200" err="1">
                <a:solidFill>
                  <a:srgbClr val="172A3D"/>
                </a:solidFill>
              </a:rPr>
              <a:t>Logistics</a:t>
            </a:r>
            <a:endParaRPr lang="nl-BE" sz="3200">
              <a:solidFill>
                <a:srgbClr val="172A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66C89-F352-9ADB-2605-B4A36B7F9B0C}"/>
              </a:ext>
            </a:extLst>
          </p:cNvPr>
          <p:cNvSpPr txBox="1"/>
          <p:nvPr/>
        </p:nvSpPr>
        <p:spPr>
          <a:xfrm>
            <a:off x="633919" y="915455"/>
            <a:ext cx="1080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Multimodal access to key logistics corridors</a:t>
            </a:r>
            <a:endParaRPr lang="nl-BE">
              <a:solidFill>
                <a:srgbClr val="172A3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2A87E-C71B-027B-4CC7-CF58563F05CD}"/>
              </a:ext>
            </a:extLst>
          </p:cNvPr>
          <p:cNvSpPr txBox="1"/>
          <p:nvPr/>
        </p:nvSpPr>
        <p:spPr>
          <a:xfrm>
            <a:off x="633919" y="5490512"/>
            <a:ext cx="6681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err="1"/>
              <a:t>Antwerp</a:t>
            </a:r>
            <a:r>
              <a:rPr lang="nl-BE" sz="1200"/>
              <a:t> 100 km | Liège Airport 50 km | Brussels 95 km | Cologne 140km | Duisburg 130 km</a:t>
            </a:r>
          </a:p>
        </p:txBody>
      </p:sp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CB6CFAE7-564F-E7C2-A27A-32FE32222D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6812" y="3510450"/>
            <a:ext cx="735816" cy="73581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E03F4C0-B6D1-D71C-3D29-77E46B0C7DCC}"/>
              </a:ext>
            </a:extLst>
          </p:cNvPr>
          <p:cNvSpPr/>
          <p:nvPr/>
        </p:nvSpPr>
        <p:spPr>
          <a:xfrm>
            <a:off x="1439694" y="3167326"/>
            <a:ext cx="1963906" cy="1011677"/>
          </a:xfrm>
          <a:custGeom>
            <a:avLst/>
            <a:gdLst>
              <a:gd name="csX0" fmla="*/ 0 w 2000006"/>
              <a:gd name="csY0" fmla="*/ 0 h 1011677"/>
              <a:gd name="csX1" fmla="*/ 961092 w 2000006"/>
              <a:gd name="csY1" fmla="*/ 276265 h 1011677"/>
              <a:gd name="csX2" fmla="*/ 2000006 w 2000006"/>
              <a:gd name="csY2" fmla="*/ 1011677 h 1011677"/>
              <a:gd name="csX3" fmla="*/ 2000006 w 2000006"/>
              <a:gd name="csY3" fmla="*/ 1011677 h 1011677"/>
              <a:gd name="csX4" fmla="*/ 2000006 w 2000006"/>
              <a:gd name="csY4" fmla="*/ 1011677 h 10116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00006" h="1011677">
                <a:moveTo>
                  <a:pt x="0" y="0"/>
                </a:moveTo>
                <a:cubicBezTo>
                  <a:pt x="313879" y="53826"/>
                  <a:pt x="627758" y="107652"/>
                  <a:pt x="961092" y="276265"/>
                </a:cubicBezTo>
                <a:cubicBezTo>
                  <a:pt x="1294426" y="444878"/>
                  <a:pt x="2000006" y="1011677"/>
                  <a:pt x="2000006" y="1011677"/>
                </a:cubicBezTo>
                <a:lnTo>
                  <a:pt x="2000006" y="1011677"/>
                </a:lnTo>
                <a:lnTo>
                  <a:pt x="2000006" y="1011677"/>
                </a:lnTo>
              </a:path>
            </a:pathLst>
          </a:custGeom>
          <a:noFill/>
          <a:ln w="28575">
            <a:solidFill>
              <a:srgbClr val="172A3D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13D579-DFA3-E7EC-359F-BFC714DD3D85}"/>
              </a:ext>
            </a:extLst>
          </p:cNvPr>
          <p:cNvSpPr/>
          <p:nvPr/>
        </p:nvSpPr>
        <p:spPr>
          <a:xfrm>
            <a:off x="3474720" y="4214022"/>
            <a:ext cx="151751" cy="793777"/>
          </a:xfrm>
          <a:custGeom>
            <a:avLst/>
            <a:gdLst>
              <a:gd name="csX0" fmla="*/ 0 w 151751"/>
              <a:gd name="csY0" fmla="*/ 0 h 852143"/>
              <a:gd name="csX1" fmla="*/ 105059 w 151751"/>
              <a:gd name="csY1" fmla="*/ 365760 h 852143"/>
              <a:gd name="csX2" fmla="*/ 147860 w 151751"/>
              <a:gd name="csY2" fmla="*/ 852143 h 852143"/>
              <a:gd name="csX3" fmla="*/ 147860 w 151751"/>
              <a:gd name="csY3" fmla="*/ 852143 h 852143"/>
              <a:gd name="csX4" fmla="*/ 151751 w 151751"/>
              <a:gd name="csY4" fmla="*/ 848252 h 8521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1751" h="852143">
                <a:moveTo>
                  <a:pt x="0" y="0"/>
                </a:moveTo>
                <a:cubicBezTo>
                  <a:pt x="40208" y="111868"/>
                  <a:pt x="80416" y="223736"/>
                  <a:pt x="105059" y="365760"/>
                </a:cubicBezTo>
                <a:cubicBezTo>
                  <a:pt x="129702" y="507784"/>
                  <a:pt x="147860" y="852143"/>
                  <a:pt x="147860" y="852143"/>
                </a:cubicBezTo>
                <a:lnTo>
                  <a:pt x="147860" y="852143"/>
                </a:lnTo>
                <a:lnTo>
                  <a:pt x="151751" y="848252"/>
                </a:lnTo>
              </a:path>
            </a:pathLst>
          </a:custGeom>
          <a:noFill/>
          <a:ln w="28575">
            <a:solidFill>
              <a:srgbClr val="172A3D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2C8F16-68F3-4BA0-D646-B6AC22CF640B}"/>
              </a:ext>
            </a:extLst>
          </p:cNvPr>
          <p:cNvSpPr/>
          <p:nvPr/>
        </p:nvSpPr>
        <p:spPr>
          <a:xfrm>
            <a:off x="3550595" y="4120511"/>
            <a:ext cx="2743839" cy="392585"/>
          </a:xfrm>
          <a:custGeom>
            <a:avLst/>
            <a:gdLst>
              <a:gd name="csX0" fmla="*/ 0 w 2824255"/>
              <a:gd name="csY0" fmla="*/ 67087 h 392585"/>
              <a:gd name="csX1" fmla="*/ 476250 w 2824255"/>
              <a:gd name="csY1" fmla="*/ 327437 h 392585"/>
              <a:gd name="csX2" fmla="*/ 1212850 w 2824255"/>
              <a:gd name="csY2" fmla="*/ 390937 h 392585"/>
              <a:gd name="csX3" fmla="*/ 2025650 w 2824255"/>
              <a:gd name="csY3" fmla="*/ 282987 h 392585"/>
              <a:gd name="csX4" fmla="*/ 2736850 w 2824255"/>
              <a:gd name="csY4" fmla="*/ 28987 h 392585"/>
              <a:gd name="csX5" fmla="*/ 2787650 w 2824255"/>
              <a:gd name="csY5" fmla="*/ 16287 h 392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824255" h="392585">
                <a:moveTo>
                  <a:pt x="0" y="67087"/>
                </a:moveTo>
                <a:cubicBezTo>
                  <a:pt x="137054" y="170274"/>
                  <a:pt x="274108" y="273462"/>
                  <a:pt x="476250" y="327437"/>
                </a:cubicBezTo>
                <a:cubicBezTo>
                  <a:pt x="678392" y="381412"/>
                  <a:pt x="954617" y="398345"/>
                  <a:pt x="1212850" y="390937"/>
                </a:cubicBezTo>
                <a:cubicBezTo>
                  <a:pt x="1471083" y="383529"/>
                  <a:pt x="1771650" y="343312"/>
                  <a:pt x="2025650" y="282987"/>
                </a:cubicBezTo>
                <a:cubicBezTo>
                  <a:pt x="2279650" y="222662"/>
                  <a:pt x="2609850" y="73437"/>
                  <a:pt x="2736850" y="28987"/>
                </a:cubicBezTo>
                <a:cubicBezTo>
                  <a:pt x="2863850" y="-15463"/>
                  <a:pt x="2825750" y="412"/>
                  <a:pt x="2787650" y="16287"/>
                </a:cubicBezTo>
              </a:path>
            </a:pathLst>
          </a:custGeom>
          <a:noFill/>
          <a:ln w="28575">
            <a:solidFill>
              <a:srgbClr val="172A3D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49C34D-369D-9969-3AEF-1D1E727A211A}"/>
              </a:ext>
            </a:extLst>
          </p:cNvPr>
          <p:cNvSpPr/>
          <p:nvPr/>
        </p:nvSpPr>
        <p:spPr>
          <a:xfrm>
            <a:off x="1307024" y="4246536"/>
            <a:ext cx="2076773" cy="209630"/>
          </a:xfrm>
          <a:custGeom>
            <a:avLst/>
            <a:gdLst>
              <a:gd name="csX0" fmla="*/ 0 w 2076773"/>
              <a:gd name="csY0" fmla="*/ 103322 h 209630"/>
              <a:gd name="csX1" fmla="*/ 1028054 w 2076773"/>
              <a:gd name="csY1" fmla="*/ 206644 h 209630"/>
              <a:gd name="csX2" fmla="*/ 2076773 w 2076773"/>
              <a:gd name="csY2" fmla="*/ 0 h 2096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076773" h="209630">
                <a:moveTo>
                  <a:pt x="0" y="103322"/>
                </a:moveTo>
                <a:cubicBezTo>
                  <a:pt x="340962" y="163593"/>
                  <a:pt x="681925" y="223864"/>
                  <a:pt x="1028054" y="206644"/>
                </a:cubicBezTo>
                <a:cubicBezTo>
                  <a:pt x="1374183" y="189424"/>
                  <a:pt x="1725478" y="94712"/>
                  <a:pt x="2076773" y="0"/>
                </a:cubicBezTo>
              </a:path>
            </a:pathLst>
          </a:custGeom>
          <a:noFill/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7B67FAA-8545-A048-0328-21058937B118}"/>
              </a:ext>
            </a:extLst>
          </p:cNvPr>
          <p:cNvSpPr/>
          <p:nvPr/>
        </p:nvSpPr>
        <p:spPr>
          <a:xfrm>
            <a:off x="3580108" y="2629546"/>
            <a:ext cx="2712204" cy="1508501"/>
          </a:xfrm>
          <a:custGeom>
            <a:avLst/>
            <a:gdLst>
              <a:gd name="csX0" fmla="*/ 0 w 2712204"/>
              <a:gd name="csY0" fmla="*/ 1508501 h 1508501"/>
              <a:gd name="csX1" fmla="*/ 1074550 w 2712204"/>
              <a:gd name="csY1" fmla="*/ 1270861 h 1508501"/>
              <a:gd name="csX2" fmla="*/ 2216258 w 2712204"/>
              <a:gd name="csY2" fmla="*/ 609600 h 1508501"/>
              <a:gd name="csX3" fmla="*/ 2712204 w 2712204"/>
              <a:gd name="csY3" fmla="*/ 0 h 15085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712204" h="1508501">
                <a:moveTo>
                  <a:pt x="0" y="1508501"/>
                </a:moveTo>
                <a:cubicBezTo>
                  <a:pt x="352587" y="1464589"/>
                  <a:pt x="705174" y="1420678"/>
                  <a:pt x="1074550" y="1270861"/>
                </a:cubicBezTo>
                <a:cubicBezTo>
                  <a:pt x="1443926" y="1121044"/>
                  <a:pt x="1943316" y="821410"/>
                  <a:pt x="2216258" y="609600"/>
                </a:cubicBezTo>
                <a:cubicBezTo>
                  <a:pt x="2489200" y="397790"/>
                  <a:pt x="2600702" y="198895"/>
                  <a:pt x="2712204" y="0"/>
                </a:cubicBezTo>
              </a:path>
            </a:pathLst>
          </a:custGeom>
          <a:noFill/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13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C263F-5E25-A4D8-D2C8-FE3A70E3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90" b="47440"/>
          <a:stretch>
            <a:fillRect/>
          </a:stretch>
        </p:blipFill>
        <p:spPr>
          <a:xfrm>
            <a:off x="3189760" y="2590800"/>
            <a:ext cx="5812480" cy="1676400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FA637A-7CD9-7116-05F4-13970EF7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201782"/>
            <a:ext cx="11097638" cy="1325563"/>
          </a:xfrm>
        </p:spPr>
        <p:txBody>
          <a:bodyPr>
            <a:normAutofit/>
          </a:bodyPr>
          <a:lstStyle/>
          <a:p>
            <a:r>
              <a:rPr lang="nl-BE" sz="3200"/>
              <a:t>How </a:t>
            </a:r>
            <a:r>
              <a:rPr lang="nl-BE" sz="3200" err="1"/>
              <a:t>can</a:t>
            </a:r>
            <a:r>
              <a:rPr lang="nl-BE" sz="3200"/>
              <a:t> we help?</a:t>
            </a:r>
          </a:p>
        </p:txBody>
      </p:sp>
    </p:spTree>
    <p:extLst>
      <p:ext uri="{BB962C8B-B14F-4D97-AF65-F5344CB8AC3E}">
        <p14:creationId xmlns:p14="http://schemas.microsoft.com/office/powerpoint/2010/main" val="39058556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e3d48-e15c-4c32-8a7e-a0a6cbeb96bd">
      <Terms xmlns="http://schemas.microsoft.com/office/infopath/2007/PartnerControls"/>
    </lcf76f155ced4ddcb4097134ff3c332f>
    <TaxCatchAll xmlns="8199d74c-c384-4373-8a8c-e699a8ce39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3DAAD7600244496CB3272216A37A0" ma:contentTypeVersion="19" ma:contentTypeDescription="Een nieuw document maken." ma:contentTypeScope="" ma:versionID="00dcf9545ccf848db5f9736a2f7bce91">
  <xsd:schema xmlns:xsd="http://www.w3.org/2001/XMLSchema" xmlns:xs="http://www.w3.org/2001/XMLSchema" xmlns:p="http://schemas.microsoft.com/office/2006/metadata/properties" xmlns:ns2="d14e3d48-e15c-4c32-8a7e-a0a6cbeb96bd" xmlns:ns3="8199d74c-c384-4373-8a8c-e699a8ce3913" targetNamespace="http://schemas.microsoft.com/office/2006/metadata/properties" ma:root="true" ma:fieldsID="d775613b577d96314528d12325e60f6a" ns2:_="" ns3:_="">
    <xsd:import namespace="d14e3d48-e15c-4c32-8a7e-a0a6cbeb96bd"/>
    <xsd:import namespace="8199d74c-c384-4373-8a8c-e699a8ce3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e3d48-e15c-4c32-8a7e-a0a6cbeb9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388c9a-8c9c-4f24-8dc3-4c1e9402a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d74c-c384-4373-8a8c-e699a8ce3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7c897d-ba37-4002-b60c-e43807d5d954}" ma:internalName="TaxCatchAll" ma:showField="CatchAllData" ma:web="8199d74c-c384-4373-8a8c-e699a8ce39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A48BC-C188-4E91-ADA2-9907110131FA}">
  <ds:schemaRefs>
    <ds:schemaRef ds:uri="178a7ece-1553-42ea-ad45-3955af24c9df"/>
    <ds:schemaRef ds:uri="21c10284-7993-4834-8bc4-1661b0ec53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14e3d48-e15c-4c32-8a7e-a0a6cbeb96bd"/>
    <ds:schemaRef ds:uri="8199d74c-c384-4373-8a8c-e699a8ce3913"/>
  </ds:schemaRefs>
</ds:datastoreItem>
</file>

<file path=customXml/itemProps2.xml><?xml version="1.0" encoding="utf-8"?>
<ds:datastoreItem xmlns:ds="http://schemas.openxmlformats.org/officeDocument/2006/customXml" ds:itemID="{678DBBB8-F734-46F1-B2BF-0A1A7C4FE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1B1BE-888B-41D6-977B-CDBE1447E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e3d48-e15c-4c32-8a7e-a0a6cbeb96bd"/>
    <ds:schemaRef ds:uri="8199d74c-c384-4373-8a8c-e699a8ce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9c3d703-3579-47bf-a888-7c913fbdced9}" enabled="0" method="" siteId="{49c3d703-3579-47bf-a888-7c913fbdced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</Words>
  <Application>Microsoft Office PowerPoint</Application>
  <PresentationFormat>Breedbeeld</PresentationFormat>
  <Paragraphs>97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Aptos</vt:lpstr>
      <vt:lpstr>Arial</vt:lpstr>
      <vt:lpstr>Libre Baskerville</vt:lpstr>
      <vt:lpstr>Wingdings</vt:lpstr>
      <vt:lpstr>Work Sans</vt:lpstr>
      <vt:lpstr>Work Sans Light</vt:lpstr>
      <vt:lpstr>Kantoorthema</vt:lpstr>
      <vt:lpstr>Intervest | Building Logistics Infrastructure Partnering to build the logistics ecosystems behind modern supply chains</vt:lpstr>
      <vt:lpstr>Intervest at a Glance</vt:lpstr>
      <vt:lpstr>Flexible Logistics Estate Solutions</vt:lpstr>
      <vt:lpstr>Genk Green Logistics</vt:lpstr>
      <vt:lpstr>Genk Green Logistics</vt:lpstr>
      <vt:lpstr>Genk Green Logistics</vt:lpstr>
      <vt:lpstr>How can we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Wim Pollefeyt</dc:creator>
  <cp:lastModifiedBy>Bas Dijkhuizen</cp:lastModifiedBy>
  <cp:revision>2</cp:revision>
  <cp:lastPrinted>2026-03-12T14:38:40Z</cp:lastPrinted>
  <dcterms:created xsi:type="dcterms:W3CDTF">2024-12-02T09:14:35Z</dcterms:created>
  <dcterms:modified xsi:type="dcterms:W3CDTF">2026-03-30T15:18:33Z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0x0101007713DAAD7600244496CB3272216A37A0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_ExtendedDescription">
    <vt:lpwstr/>
  </property>
  <property fmtid="{D5CDD505-2E9C-101B-9397-08002B2CF9AE}" pid="7" name="Order">
    <vt:r8>88300</vt:r8>
  </property>
</Properties>
</file>