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 id="2147483660" r:id="rId5"/>
  </p:sldMasterIdLst>
  <p:notesMasterIdLst>
    <p:notesMasterId r:id="rId14"/>
  </p:notesMasterIdLst>
  <p:handoutMasterIdLst>
    <p:handoutMasterId r:id="rId15"/>
  </p:handoutMasterIdLst>
  <p:sldIdLst>
    <p:sldId id="281" r:id="rId6"/>
    <p:sldId id="280" r:id="rId7"/>
    <p:sldId id="286" r:id="rId8"/>
    <p:sldId id="284" r:id="rId9"/>
    <p:sldId id="282" r:id="rId10"/>
    <p:sldId id="285" r:id="rId11"/>
    <p:sldId id="283" r:id="rId12"/>
    <p:sldId id="287" r:id="rId13"/>
  </p:sldIdLst>
  <p:sldSz cx="9144000" cy="6858000" type="screen4x3"/>
  <p:notesSz cx="6858000" cy="9144000"/>
  <p:embeddedFontLst>
    <p:embeddedFont>
      <p:font typeface="FlandersArtSans-Bold" panose="020B0604020202020204" charset="0"/>
      <p:bold r:id="rId16"/>
    </p:embeddedFont>
    <p:embeddedFont>
      <p:font typeface="FlandersArtSans-Regular" panose="020B0604020202020204" charset="0"/>
      <p:regular r:id="rId17"/>
    </p:embeddedFont>
    <p:embeddedFont>
      <p:font typeface="FlandersArtSerif-Regular" panose="020B0604020202020204" charset="0"/>
      <p:regular r:id="rId18"/>
    </p:embeddedFont>
  </p:embeddedFontLst>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pos="558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717171"/>
    <a:srgbClr val="646464"/>
    <a:srgbClr val="9B9B9B"/>
    <a:srgbClr val="EEEE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D4F5E1-BDEB-47C7-B90C-C9B67B9D3A72}" v="6" dt="2026-03-24T08:30:24.0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6375" autoAdjust="0"/>
  </p:normalViewPr>
  <p:slideViewPr>
    <p:cSldViewPr snapToGrid="0" showGuides="1">
      <p:cViewPr varScale="1">
        <p:scale>
          <a:sx n="71" d="100"/>
          <a:sy n="71" d="100"/>
        </p:scale>
        <p:origin x="1814" y="58"/>
      </p:cViewPr>
      <p:guideLst>
        <p:guide orient="horz" pos="2160"/>
        <p:guide pos="2880"/>
        <p:guide pos="5581"/>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178" d="100"/>
          <a:sy n="178" d="100"/>
        </p:scale>
        <p:origin x="-5776" y="-10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font" Target="fonts/font3.fntdata"/><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font" Target="fonts/font2.fntdata"/><Relationship Id="rId2" Type="http://schemas.openxmlformats.org/officeDocument/2006/relationships/customXml" Target="../customXml/item2.xml"/><Relationship Id="rId16" Type="http://schemas.openxmlformats.org/officeDocument/2006/relationships/font" Target="fonts/font1.fntdata"/><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EFC7F27-3F35-C348-A7B2-F69A620161E2}" type="datetimeFigureOut">
              <a:rPr lang="nl-NL" smtClean="0"/>
              <a:t>30-3-2026</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2B9D320-CCF8-334E-8C41-0A87F0B8CDFB}" type="slidenum">
              <a:rPr lang="nl-NL" smtClean="0"/>
              <a:t>‹nr.›</a:t>
            </a:fld>
            <a:endParaRPr lang="nl-NL"/>
          </a:p>
        </p:txBody>
      </p:sp>
    </p:spTree>
    <p:extLst>
      <p:ext uri="{BB962C8B-B14F-4D97-AF65-F5344CB8AC3E}">
        <p14:creationId xmlns:p14="http://schemas.microsoft.com/office/powerpoint/2010/main" val="1378006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937DD8-B20A-47A6-AA94-FD478FAA3C28}" type="datetimeFigureOut">
              <a:rPr lang="nl-BE" smtClean="0"/>
              <a:pPr/>
              <a:t>30/03/2026</a:t>
            </a:fld>
            <a:endParaRPr lang="nl-BE"/>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BE"/>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BE"/>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5A0D9C-0CD0-4097-81EC-9B83965EC080}" type="slidenum">
              <a:rPr lang="nl-BE" smtClean="0"/>
              <a:pPr/>
              <a:t>‹nr.›</a:t>
            </a:fld>
            <a:endParaRPr lang="nl-BE"/>
          </a:p>
        </p:txBody>
      </p:sp>
    </p:spTree>
    <p:extLst>
      <p:ext uri="{BB962C8B-B14F-4D97-AF65-F5344CB8AC3E}">
        <p14:creationId xmlns:p14="http://schemas.microsoft.com/office/powerpoint/2010/main" val="4276783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E83DA5-DC51-0B26-0DF0-27A85159DF4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85E89B51-EC70-9BD9-B6DD-89C76F561B16}"/>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36BE32C-3C51-4E4E-B5D6-F031FE327CE9}"/>
              </a:ext>
            </a:extLst>
          </p:cNvPr>
          <p:cNvSpPr>
            <a:spLocks noGrp="1"/>
          </p:cNvSpPr>
          <p:nvPr>
            <p:ph type="body" idx="1"/>
          </p:nvPr>
        </p:nvSpPr>
        <p:spPr/>
        <p:txBody>
          <a:bodyPr/>
          <a:lstStyle/>
          <a:p>
            <a:endParaRPr lang="nl-BE"/>
          </a:p>
        </p:txBody>
      </p:sp>
      <p:sp>
        <p:nvSpPr>
          <p:cNvPr id="4" name="Tijdelijke aanduiding voor dianummer 3">
            <a:extLst>
              <a:ext uri="{FF2B5EF4-FFF2-40B4-BE49-F238E27FC236}">
                <a16:creationId xmlns:a16="http://schemas.microsoft.com/office/drawing/2014/main" id="{E8C2B723-5597-430A-EED0-F395DFB3D268}"/>
              </a:ext>
            </a:extLst>
          </p:cNvPr>
          <p:cNvSpPr>
            <a:spLocks noGrp="1"/>
          </p:cNvSpPr>
          <p:nvPr>
            <p:ph type="sldNum" sz="quarter" idx="10"/>
          </p:nvPr>
        </p:nvSpPr>
        <p:spPr/>
        <p:txBody>
          <a:bodyPr/>
          <a:lstStyle/>
          <a:p>
            <a:fld id="{A15A0D9C-0CD0-4097-81EC-9B83965EC080}" type="slidenum">
              <a:rPr lang="nl-BE" smtClean="0"/>
              <a:pPr/>
              <a:t>1</a:t>
            </a:fld>
            <a:endParaRPr lang="nl-BE"/>
          </a:p>
        </p:txBody>
      </p:sp>
    </p:spTree>
    <p:extLst>
      <p:ext uri="{BB962C8B-B14F-4D97-AF65-F5344CB8AC3E}">
        <p14:creationId xmlns:p14="http://schemas.microsoft.com/office/powerpoint/2010/main" val="2408952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B542E-0B66-16CA-35E8-37D583773FF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0B26076-2782-46BE-F24A-93306B6F4F7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6149909-5DAE-D0CB-22DB-5D3E31212CB6}"/>
              </a:ext>
            </a:extLst>
          </p:cNvPr>
          <p:cNvSpPr>
            <a:spLocks noGrp="1"/>
          </p:cNvSpPr>
          <p:nvPr>
            <p:ph type="body" idx="1"/>
          </p:nvPr>
        </p:nvSpPr>
        <p:spPr/>
        <p:txBody>
          <a:bodyPr/>
          <a:lstStyle/>
          <a:p>
            <a:endParaRPr lang="nl-BE"/>
          </a:p>
        </p:txBody>
      </p:sp>
      <p:sp>
        <p:nvSpPr>
          <p:cNvPr id="4" name="Tijdelijke aanduiding voor dianummer 3">
            <a:extLst>
              <a:ext uri="{FF2B5EF4-FFF2-40B4-BE49-F238E27FC236}">
                <a16:creationId xmlns:a16="http://schemas.microsoft.com/office/drawing/2014/main" id="{C5809816-4DC2-FDFD-AA74-29C43285FF05}"/>
              </a:ext>
            </a:extLst>
          </p:cNvPr>
          <p:cNvSpPr>
            <a:spLocks noGrp="1"/>
          </p:cNvSpPr>
          <p:nvPr>
            <p:ph type="sldNum" sz="quarter" idx="10"/>
          </p:nvPr>
        </p:nvSpPr>
        <p:spPr/>
        <p:txBody>
          <a:bodyPr/>
          <a:lstStyle/>
          <a:p>
            <a:fld id="{A15A0D9C-0CD0-4097-81EC-9B83965EC080}" type="slidenum">
              <a:rPr lang="nl-BE" smtClean="0"/>
              <a:pPr/>
              <a:t>2</a:t>
            </a:fld>
            <a:endParaRPr lang="nl-BE"/>
          </a:p>
        </p:txBody>
      </p:sp>
    </p:spTree>
    <p:extLst>
      <p:ext uri="{BB962C8B-B14F-4D97-AF65-F5344CB8AC3E}">
        <p14:creationId xmlns:p14="http://schemas.microsoft.com/office/powerpoint/2010/main" val="4062944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38C52-A2F7-4955-42B0-95CD6B8E6B86}"/>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0CD9896-7B8F-291B-B7BE-EBD2CC01DA05}"/>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6039407-902C-9424-D7E3-2FE5D8D2CE7C}"/>
              </a:ext>
            </a:extLst>
          </p:cNvPr>
          <p:cNvSpPr>
            <a:spLocks noGrp="1"/>
          </p:cNvSpPr>
          <p:nvPr>
            <p:ph type="body" idx="1"/>
          </p:nvPr>
        </p:nvSpPr>
        <p:spPr/>
        <p:txBody>
          <a:bodyPr/>
          <a:lstStyle/>
          <a:p>
            <a:endParaRPr lang="nl-BE"/>
          </a:p>
        </p:txBody>
      </p:sp>
      <p:sp>
        <p:nvSpPr>
          <p:cNvPr id="4" name="Tijdelijke aanduiding voor dianummer 3">
            <a:extLst>
              <a:ext uri="{FF2B5EF4-FFF2-40B4-BE49-F238E27FC236}">
                <a16:creationId xmlns:a16="http://schemas.microsoft.com/office/drawing/2014/main" id="{469D00EA-6CF7-A97F-2CBE-0F7DB002A918}"/>
              </a:ext>
            </a:extLst>
          </p:cNvPr>
          <p:cNvSpPr>
            <a:spLocks noGrp="1"/>
          </p:cNvSpPr>
          <p:nvPr>
            <p:ph type="sldNum" sz="quarter" idx="10"/>
          </p:nvPr>
        </p:nvSpPr>
        <p:spPr/>
        <p:txBody>
          <a:bodyPr/>
          <a:lstStyle/>
          <a:p>
            <a:fld id="{A15A0D9C-0CD0-4097-81EC-9B83965EC080}" type="slidenum">
              <a:rPr lang="nl-BE" smtClean="0"/>
              <a:pPr/>
              <a:t>3</a:t>
            </a:fld>
            <a:endParaRPr lang="nl-BE"/>
          </a:p>
        </p:txBody>
      </p:sp>
    </p:spTree>
    <p:extLst>
      <p:ext uri="{BB962C8B-B14F-4D97-AF65-F5344CB8AC3E}">
        <p14:creationId xmlns:p14="http://schemas.microsoft.com/office/powerpoint/2010/main" val="618075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3A3758-6253-295D-BA1F-ACD131CA1374}"/>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01943614-65FC-B336-793E-31F84A4E5928}"/>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0AABFE64-9DE4-634D-D431-9B02263C3E26}"/>
              </a:ext>
            </a:extLst>
          </p:cNvPr>
          <p:cNvSpPr>
            <a:spLocks noGrp="1"/>
          </p:cNvSpPr>
          <p:nvPr>
            <p:ph type="body" idx="1"/>
          </p:nvPr>
        </p:nvSpPr>
        <p:spPr/>
        <p:txBody>
          <a:bodyPr/>
          <a:lstStyle/>
          <a:p>
            <a:pPr marL="0" indent="0" rtl="0" fontAlgn="base">
              <a:lnSpc>
                <a:spcPts val="1457"/>
              </a:lnSpc>
              <a:buNone/>
            </a:pPr>
            <a:endParaRPr lang="nl-NL" sz="1200" b="0" i="0" dirty="0">
              <a:solidFill>
                <a:srgbClr val="000000"/>
              </a:solidFill>
              <a:effectLst/>
              <a:latin typeface="Calibri" panose="020F0502020204030204" pitchFamily="34" charset="0"/>
            </a:endParaRPr>
          </a:p>
          <a:p>
            <a:pPr rtl="0" fontAlgn="base">
              <a:lnSpc>
                <a:spcPts val="1457"/>
              </a:lnSpc>
              <a:buFont typeface="Arial" panose="020B0604020202020204" pitchFamily="34" charset="0"/>
              <a:buChar char="•"/>
            </a:pPr>
            <a:r>
              <a:rPr lang="nl-NL" sz="1200" b="0" i="0" dirty="0">
                <a:solidFill>
                  <a:srgbClr val="000000"/>
                </a:solidFill>
                <a:effectLst/>
                <a:latin typeface="Calibri" panose="020F0502020204030204" pitchFamily="34" charset="0"/>
              </a:rPr>
              <a:t>Onderhandelingen gestart nov 2021 – convenant nov 2022</a:t>
            </a:r>
          </a:p>
          <a:p>
            <a:pPr rtl="0" fontAlgn="base">
              <a:lnSpc>
                <a:spcPts val="1457"/>
              </a:lnSpc>
              <a:buFont typeface="Arial" panose="020B0604020202020204" pitchFamily="34" charset="0"/>
              <a:buChar char="•"/>
            </a:pPr>
            <a:r>
              <a:rPr lang="nl-NL" sz="1200" b="0" i="0" dirty="0">
                <a:solidFill>
                  <a:srgbClr val="000000"/>
                </a:solidFill>
                <a:effectLst/>
                <a:latin typeface="Calibri" panose="020F0502020204030204" pitchFamily="34" charset="0"/>
              </a:rPr>
              <a:t>Realisatie van een </a:t>
            </a:r>
            <a:r>
              <a:rPr lang="nl-NL" sz="1200" b="1" i="0" dirty="0">
                <a:solidFill>
                  <a:srgbClr val="000000"/>
                </a:solidFill>
                <a:effectLst/>
                <a:latin typeface="Calibri" panose="020F0502020204030204" pitchFamily="34" charset="0"/>
              </a:rPr>
              <a:t>duurzaam bedrijventerrein voor bedrijven actief in en gerelateerd aan de evenementensector</a:t>
            </a:r>
            <a:r>
              <a:rPr lang="nl-NL" sz="1200" b="0" i="0" dirty="0">
                <a:solidFill>
                  <a:srgbClr val="000000"/>
                </a:solidFill>
                <a:effectLst/>
                <a:latin typeface="Calibri" panose="020F0502020204030204" pitchFamily="34" charset="0"/>
              </a:rPr>
              <a:t>. Next Frontier wenst bestaande bedrijven actief in de evenementensector zoals Steel </a:t>
            </a:r>
            <a:r>
              <a:rPr lang="nl-NL" sz="1200" b="0" i="0" dirty="0" err="1">
                <a:solidFill>
                  <a:srgbClr val="000000"/>
                </a:solidFill>
                <a:effectLst/>
                <a:latin typeface="Calibri" panose="020F0502020204030204" pitchFamily="34" charset="0"/>
              </a:rPr>
              <a:t>Logistics</a:t>
            </a:r>
            <a:r>
              <a:rPr lang="nl-NL" sz="1200" b="0" i="0" dirty="0">
                <a:solidFill>
                  <a:srgbClr val="000000"/>
                </a:solidFill>
                <a:effectLst/>
                <a:latin typeface="Calibri" panose="020F0502020204030204" pitchFamily="34" charset="0"/>
              </a:rPr>
              <a:t> nv, </a:t>
            </a:r>
            <a:r>
              <a:rPr lang="nl-NL" sz="1200" b="0" i="0" dirty="0" err="1">
                <a:solidFill>
                  <a:srgbClr val="000000"/>
                </a:solidFill>
                <a:effectLst/>
                <a:latin typeface="Calibri" panose="020F0502020204030204" pitchFamily="34" charset="0"/>
              </a:rPr>
              <a:t>Stageco</a:t>
            </a:r>
            <a:r>
              <a:rPr lang="nl-NL" sz="1200" b="0" i="0" dirty="0">
                <a:solidFill>
                  <a:srgbClr val="000000"/>
                </a:solidFill>
                <a:effectLst/>
                <a:latin typeface="Calibri" panose="020F0502020204030204" pitchFamily="34" charset="0"/>
              </a:rPr>
              <a:t> nv,… te </a:t>
            </a:r>
            <a:r>
              <a:rPr lang="nl-NL" sz="1200" b="0" i="0" dirty="0" err="1">
                <a:solidFill>
                  <a:srgbClr val="000000"/>
                </a:solidFill>
                <a:effectLst/>
                <a:latin typeface="Calibri" panose="020F0502020204030204" pitchFamily="34" charset="0"/>
              </a:rPr>
              <a:t>herlokaliseren</a:t>
            </a:r>
            <a:r>
              <a:rPr lang="nl-NL" sz="1200" b="0" i="0" dirty="0">
                <a:solidFill>
                  <a:srgbClr val="000000"/>
                </a:solidFill>
                <a:effectLst/>
                <a:latin typeface="Calibri" panose="020F0502020204030204" pitchFamily="34" charset="0"/>
              </a:rPr>
              <a:t> en samen te brengen op de vrijgekomen site. Het betreft geen milieubelastende noch vervuilende activiteiten. Ten opzichte van het Kanaal Leuven-</a:t>
            </a:r>
            <a:r>
              <a:rPr lang="nl-NL" sz="1200" b="0" i="0" dirty="0" err="1">
                <a:solidFill>
                  <a:srgbClr val="000000"/>
                </a:solidFill>
                <a:effectLst/>
                <a:latin typeface="Calibri" panose="020F0502020204030204" pitchFamily="34" charset="0"/>
              </a:rPr>
              <a:t>Dijle</a:t>
            </a:r>
            <a:r>
              <a:rPr lang="nl-NL" sz="1200" b="0" i="0" dirty="0">
                <a:solidFill>
                  <a:srgbClr val="000000"/>
                </a:solidFill>
                <a:effectLst/>
                <a:latin typeface="Calibri" panose="020F0502020204030204" pitchFamily="34" charset="0"/>
              </a:rPr>
              <a:t> wordt een </a:t>
            </a:r>
            <a:r>
              <a:rPr lang="nl-NL" sz="1200" b="1" i="0" dirty="0">
                <a:solidFill>
                  <a:srgbClr val="000000"/>
                </a:solidFill>
                <a:effectLst/>
                <a:latin typeface="Calibri" panose="020F0502020204030204" pitchFamily="34" charset="0"/>
              </a:rPr>
              <a:t>ruime groenbuffer voorzien</a:t>
            </a:r>
            <a:r>
              <a:rPr lang="nl-NL" sz="1200" b="0" i="0" dirty="0">
                <a:solidFill>
                  <a:srgbClr val="000000"/>
                </a:solidFill>
                <a:effectLst/>
                <a:latin typeface="Calibri" panose="020F0502020204030204" pitchFamily="34" charset="0"/>
              </a:rPr>
              <a:t>; </a:t>
            </a:r>
          </a:p>
          <a:p>
            <a:pPr rtl="0" fontAlgn="base">
              <a:lnSpc>
                <a:spcPts val="1457"/>
              </a:lnSpc>
              <a:buFont typeface="Arial" panose="020B0604020202020204" pitchFamily="34" charset="0"/>
              <a:buChar char="•"/>
            </a:pPr>
            <a:endParaRPr lang="nl-NL" sz="1200" b="0" i="0" dirty="0">
              <a:solidFill>
                <a:srgbClr val="000000"/>
              </a:solidFill>
              <a:effectLst/>
              <a:latin typeface="Calibri" panose="020F0502020204030204" pitchFamily="34" charset="0"/>
            </a:endParaRPr>
          </a:p>
          <a:p>
            <a:pPr rtl="0" fontAlgn="base">
              <a:lnSpc>
                <a:spcPts val="1457"/>
              </a:lnSpc>
              <a:buFont typeface="Arial" panose="020B0604020202020204" pitchFamily="34" charset="0"/>
              <a:buChar char="•"/>
            </a:pPr>
            <a:r>
              <a:rPr lang="nl-NL" sz="1200" b="0" i="0" dirty="0">
                <a:solidFill>
                  <a:srgbClr val="000000"/>
                </a:solidFill>
                <a:effectLst/>
                <a:latin typeface="Calibri" panose="020F0502020204030204" pitchFamily="34" charset="0"/>
              </a:rPr>
              <a:t>Het Brownfieldproject omvat, in overleg met OVAM, het uitvoeren van het </a:t>
            </a:r>
            <a:r>
              <a:rPr lang="nl-NL" sz="1200" b="1" i="0" dirty="0">
                <a:solidFill>
                  <a:srgbClr val="000000"/>
                </a:solidFill>
                <a:effectLst/>
                <a:latin typeface="Calibri" panose="020F0502020204030204" pitchFamily="34" charset="0"/>
              </a:rPr>
              <a:t>bodemsaneringsproject</a:t>
            </a:r>
            <a:r>
              <a:rPr lang="nl-NL" sz="1200" b="0" i="0" dirty="0">
                <a:solidFill>
                  <a:srgbClr val="000000"/>
                </a:solidFill>
                <a:effectLst/>
                <a:latin typeface="Calibri" panose="020F0502020204030204" pitchFamily="34" charset="0"/>
              </a:rPr>
              <a:t> met het oog op het saneren van de aanwezige bodemverontreiniging door </a:t>
            </a:r>
            <a:r>
              <a:rPr lang="nl-NL" sz="1200" b="1" i="0" dirty="0">
                <a:solidFill>
                  <a:srgbClr val="000000"/>
                </a:solidFill>
                <a:effectLst/>
                <a:latin typeface="Calibri" panose="020F0502020204030204" pitchFamily="34" charset="0"/>
              </a:rPr>
              <a:t>asbest, minerale olie en boor</a:t>
            </a:r>
            <a:r>
              <a:rPr lang="nl-NL" sz="1200" b="0" i="0" dirty="0">
                <a:solidFill>
                  <a:srgbClr val="000000"/>
                </a:solidFill>
                <a:effectLst/>
                <a:latin typeface="Calibri" panose="020F0502020204030204" pitchFamily="34" charset="0"/>
              </a:rPr>
              <a:t>; </a:t>
            </a:r>
          </a:p>
          <a:p>
            <a:pPr rtl="0" fontAlgn="base">
              <a:lnSpc>
                <a:spcPts val="1457"/>
              </a:lnSpc>
              <a:buFont typeface="Arial" panose="020B0604020202020204" pitchFamily="34" charset="0"/>
              <a:buChar char="•"/>
            </a:pPr>
            <a:r>
              <a:rPr lang="nl-NL" sz="1200" b="0" i="0" dirty="0">
                <a:solidFill>
                  <a:srgbClr val="000000"/>
                </a:solidFill>
                <a:effectLst/>
                <a:latin typeface="Calibri" panose="020F0502020204030204" pitchFamily="34" charset="0"/>
              </a:rPr>
              <a:t>Bij de herontwikkeling zal aandacht worden geschonken aan de resterende </a:t>
            </a:r>
            <a:r>
              <a:rPr lang="nl-NL" sz="1200" b="1" i="0" dirty="0">
                <a:solidFill>
                  <a:srgbClr val="000000"/>
                </a:solidFill>
                <a:effectLst/>
                <a:latin typeface="Calibri" panose="020F0502020204030204" pitchFamily="34" charset="0"/>
              </a:rPr>
              <a:t>erfgoedelementen</a:t>
            </a:r>
            <a:r>
              <a:rPr lang="nl-NL" sz="1200" b="0" i="0" dirty="0">
                <a:solidFill>
                  <a:srgbClr val="000000"/>
                </a:solidFill>
                <a:effectLst/>
                <a:latin typeface="Calibri" panose="020F0502020204030204" pitchFamily="34" charset="0"/>
              </a:rPr>
              <a:t> op de site; </a:t>
            </a:r>
          </a:p>
          <a:p>
            <a:pPr rtl="0" fontAlgn="base">
              <a:lnSpc>
                <a:spcPts val="1457"/>
              </a:lnSpc>
              <a:buFont typeface="Arial" panose="020B0604020202020204" pitchFamily="34" charset="0"/>
              <a:buChar char="•"/>
            </a:pPr>
            <a:endParaRPr lang="nl-NL" sz="1200" b="0" i="0" dirty="0">
              <a:solidFill>
                <a:srgbClr val="000000"/>
              </a:solidFill>
              <a:effectLst/>
              <a:latin typeface="Calibri" panose="020F0502020204030204" pitchFamily="34" charset="0"/>
            </a:endParaRPr>
          </a:p>
          <a:p>
            <a:pPr rtl="0" fontAlgn="base">
              <a:lnSpc>
                <a:spcPts val="1457"/>
              </a:lnSpc>
              <a:buFont typeface="Arial" panose="020B0604020202020204" pitchFamily="34" charset="0"/>
              <a:buChar char="•"/>
            </a:pPr>
            <a:r>
              <a:rPr lang="nl-NL" sz="1200" b="0" i="0" dirty="0">
                <a:solidFill>
                  <a:srgbClr val="000000"/>
                </a:solidFill>
                <a:effectLst/>
                <a:latin typeface="Calibri" panose="020F0502020204030204" pitchFamily="34" charset="0"/>
              </a:rPr>
              <a:t>Er zal gebruik worden gemaakt van het kanaal Leuven – </a:t>
            </a:r>
            <a:r>
              <a:rPr lang="nl-NL" sz="1200" b="0" i="0" dirty="0" err="1">
                <a:solidFill>
                  <a:srgbClr val="000000"/>
                </a:solidFill>
                <a:effectLst/>
                <a:latin typeface="Calibri" panose="020F0502020204030204" pitchFamily="34" charset="0"/>
              </a:rPr>
              <a:t>Dijle</a:t>
            </a:r>
            <a:r>
              <a:rPr lang="nl-NL" sz="1200" b="0" i="0" dirty="0">
                <a:solidFill>
                  <a:srgbClr val="000000"/>
                </a:solidFill>
                <a:effectLst/>
                <a:latin typeface="Calibri" panose="020F0502020204030204" pitchFamily="34" charset="0"/>
              </a:rPr>
              <a:t> voor het </a:t>
            </a:r>
            <a:r>
              <a:rPr lang="nl-NL" sz="1200" b="1" i="0" dirty="0">
                <a:solidFill>
                  <a:srgbClr val="000000"/>
                </a:solidFill>
                <a:effectLst/>
                <a:latin typeface="Calibri" panose="020F0502020204030204" pitchFamily="34" charset="0"/>
              </a:rPr>
              <a:t>verschepen van containers </a:t>
            </a:r>
            <a:r>
              <a:rPr lang="nl-NL" sz="1200" b="0" i="0" dirty="0">
                <a:solidFill>
                  <a:srgbClr val="000000"/>
                </a:solidFill>
                <a:effectLst/>
                <a:latin typeface="Calibri" panose="020F0502020204030204" pitchFamily="34" charset="0"/>
              </a:rPr>
              <a:t>met podiummaterialen</a:t>
            </a:r>
            <a:r>
              <a:rPr lang="nl-NL" sz="1200" dirty="0">
                <a:solidFill>
                  <a:srgbClr val="000000"/>
                </a:solidFill>
                <a:latin typeface="Calibri" panose="020F0502020204030204" pitchFamily="34" charset="0"/>
              </a:rPr>
              <a:t>, in het bijzonder voor langere logistieke handelingen.</a:t>
            </a:r>
            <a:endParaRPr lang="nl-NL" sz="1200" b="0" i="0" dirty="0">
              <a:solidFill>
                <a:srgbClr val="000000"/>
              </a:solidFill>
              <a:effectLst/>
              <a:latin typeface="Calibri" panose="020F0502020204030204" pitchFamily="34" charset="0"/>
            </a:endParaRPr>
          </a:p>
          <a:p>
            <a:endParaRPr lang="nl-BE" dirty="0"/>
          </a:p>
        </p:txBody>
      </p:sp>
      <p:sp>
        <p:nvSpPr>
          <p:cNvPr id="4" name="Tijdelijke aanduiding voor dianummer 3">
            <a:extLst>
              <a:ext uri="{FF2B5EF4-FFF2-40B4-BE49-F238E27FC236}">
                <a16:creationId xmlns:a16="http://schemas.microsoft.com/office/drawing/2014/main" id="{C95D86D6-DE37-F71F-689D-74F1C4419F82}"/>
              </a:ext>
            </a:extLst>
          </p:cNvPr>
          <p:cNvSpPr>
            <a:spLocks noGrp="1"/>
          </p:cNvSpPr>
          <p:nvPr>
            <p:ph type="sldNum" sz="quarter" idx="10"/>
          </p:nvPr>
        </p:nvSpPr>
        <p:spPr/>
        <p:txBody>
          <a:bodyPr/>
          <a:lstStyle/>
          <a:p>
            <a:fld id="{A15A0D9C-0CD0-4097-81EC-9B83965EC080}" type="slidenum">
              <a:rPr lang="nl-BE" smtClean="0"/>
              <a:pPr/>
              <a:t>4</a:t>
            </a:fld>
            <a:endParaRPr lang="nl-BE"/>
          </a:p>
        </p:txBody>
      </p:sp>
    </p:spTree>
    <p:extLst>
      <p:ext uri="{BB962C8B-B14F-4D97-AF65-F5344CB8AC3E}">
        <p14:creationId xmlns:p14="http://schemas.microsoft.com/office/powerpoint/2010/main" val="19774221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A7FE51-5377-0CD5-CBFD-3C5DB7647AAC}"/>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9911E83-1F67-67FD-2C0B-9E661F0C42C0}"/>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F80B992-D0ED-C3B6-5157-4BE929C6AC52}"/>
              </a:ext>
            </a:extLst>
          </p:cNvPr>
          <p:cNvSpPr>
            <a:spLocks noGrp="1"/>
          </p:cNvSpPr>
          <p:nvPr>
            <p:ph type="body" idx="1"/>
          </p:nvPr>
        </p:nvSpPr>
        <p:spPr/>
        <p:txBody>
          <a:bodyPr/>
          <a:lstStyle/>
          <a:p>
            <a:endParaRPr lang="nl-BE"/>
          </a:p>
        </p:txBody>
      </p:sp>
      <p:sp>
        <p:nvSpPr>
          <p:cNvPr id="4" name="Tijdelijke aanduiding voor dianummer 3">
            <a:extLst>
              <a:ext uri="{FF2B5EF4-FFF2-40B4-BE49-F238E27FC236}">
                <a16:creationId xmlns:a16="http://schemas.microsoft.com/office/drawing/2014/main" id="{924CF6D2-9B00-EBF0-057A-36F3F626165F}"/>
              </a:ext>
            </a:extLst>
          </p:cNvPr>
          <p:cNvSpPr>
            <a:spLocks noGrp="1"/>
          </p:cNvSpPr>
          <p:nvPr>
            <p:ph type="sldNum" sz="quarter" idx="10"/>
          </p:nvPr>
        </p:nvSpPr>
        <p:spPr/>
        <p:txBody>
          <a:bodyPr/>
          <a:lstStyle/>
          <a:p>
            <a:fld id="{A15A0D9C-0CD0-4097-81EC-9B83965EC080}" type="slidenum">
              <a:rPr lang="nl-BE" smtClean="0"/>
              <a:pPr/>
              <a:t>5</a:t>
            </a:fld>
            <a:endParaRPr lang="nl-BE"/>
          </a:p>
        </p:txBody>
      </p:sp>
    </p:spTree>
    <p:extLst>
      <p:ext uri="{BB962C8B-B14F-4D97-AF65-F5344CB8AC3E}">
        <p14:creationId xmlns:p14="http://schemas.microsoft.com/office/powerpoint/2010/main" val="31577155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13F1E0-A568-F331-CAD3-AEC7525A3E8B}"/>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441B982-0B3C-E293-9B6C-A6AD5B8C2C42}"/>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66A2B73-4A59-82A5-873E-2CE3373301DC}"/>
              </a:ext>
            </a:extLst>
          </p:cNvPr>
          <p:cNvSpPr>
            <a:spLocks noGrp="1"/>
          </p:cNvSpPr>
          <p:nvPr>
            <p:ph type="body" idx="1"/>
          </p:nvPr>
        </p:nvSpPr>
        <p:spPr/>
        <p:txBody>
          <a:bodyPr/>
          <a:lstStyle/>
          <a:p>
            <a:endParaRPr lang="nl-BE"/>
          </a:p>
        </p:txBody>
      </p:sp>
      <p:sp>
        <p:nvSpPr>
          <p:cNvPr id="4" name="Tijdelijke aanduiding voor dianummer 3">
            <a:extLst>
              <a:ext uri="{FF2B5EF4-FFF2-40B4-BE49-F238E27FC236}">
                <a16:creationId xmlns:a16="http://schemas.microsoft.com/office/drawing/2014/main" id="{602CB2D1-8E81-772E-1EA0-64706ED0C7B1}"/>
              </a:ext>
            </a:extLst>
          </p:cNvPr>
          <p:cNvSpPr>
            <a:spLocks noGrp="1"/>
          </p:cNvSpPr>
          <p:nvPr>
            <p:ph type="sldNum" sz="quarter" idx="10"/>
          </p:nvPr>
        </p:nvSpPr>
        <p:spPr/>
        <p:txBody>
          <a:bodyPr/>
          <a:lstStyle/>
          <a:p>
            <a:fld id="{A15A0D9C-0CD0-4097-81EC-9B83965EC080}" type="slidenum">
              <a:rPr lang="nl-BE" smtClean="0"/>
              <a:pPr/>
              <a:t>6</a:t>
            </a:fld>
            <a:endParaRPr lang="nl-BE"/>
          </a:p>
        </p:txBody>
      </p:sp>
    </p:spTree>
    <p:extLst>
      <p:ext uri="{BB962C8B-B14F-4D97-AF65-F5344CB8AC3E}">
        <p14:creationId xmlns:p14="http://schemas.microsoft.com/office/powerpoint/2010/main" val="840030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7C8DB3-783B-2BAE-837A-D8CED469099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F6F06DFF-2096-3BBC-390C-A760634AA8FD}"/>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1A19D7F2-731A-86CA-00B7-B006FB29DC63}"/>
              </a:ext>
            </a:extLst>
          </p:cNvPr>
          <p:cNvSpPr>
            <a:spLocks noGrp="1"/>
          </p:cNvSpPr>
          <p:nvPr>
            <p:ph type="body" idx="1"/>
          </p:nvPr>
        </p:nvSpPr>
        <p:spPr/>
        <p:txBody>
          <a:bodyPr/>
          <a:lstStyle/>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3.500 zonnepanelen op de nieuwe hangaar; </a:t>
            </a:r>
          </a:p>
          <a:p>
            <a:pPr rtl="0" fontAlgn="base">
              <a:lnSpc>
                <a:spcPts val="1350"/>
              </a:lnSpc>
              <a:buFont typeface="Arial" panose="020B0604020202020204" pitchFamily="34" charset="0"/>
              <a:buChar char="•"/>
            </a:pPr>
            <a:endParaRPr lang="nl-NL" sz="1200" b="0" i="0" dirty="0">
              <a:solidFill>
                <a:srgbClr val="000000"/>
              </a:solidFill>
              <a:effectLst/>
              <a:latin typeface="Calibri" panose="020F0502020204030204" pitchFamily="34" charset="0"/>
              <a:cs typeface="Calibri" panose="020F0502020204030204" pitchFamily="34" charset="0"/>
            </a:endParaRPr>
          </a:p>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De elektriciteit gewonnen uit de zonnepanelen wordt gebruikt voor verlichting, verwarming en koeling van de nieuwe loodsen en burelen (via warmtepompen), het opladen van elektrische heftrucks en andere elektrische voertuigen (24 laadpunten); </a:t>
            </a:r>
          </a:p>
          <a:p>
            <a:pPr rtl="0" fontAlgn="base">
              <a:lnSpc>
                <a:spcPts val="1350"/>
              </a:lnSpc>
              <a:buFont typeface="Arial" panose="020B0604020202020204" pitchFamily="34" charset="0"/>
              <a:buChar char="•"/>
            </a:pPr>
            <a:endParaRPr lang="nl-NL" sz="1200" b="0" i="0" dirty="0">
              <a:solidFill>
                <a:srgbClr val="000000"/>
              </a:solidFill>
              <a:effectLst/>
              <a:latin typeface="Calibri" panose="020F0502020204030204" pitchFamily="34" charset="0"/>
              <a:cs typeface="Calibri" panose="020F0502020204030204" pitchFamily="34" charset="0"/>
            </a:endParaRPr>
          </a:p>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Er is de ambitie om het wagenpark van auto’s en camionettes volledig elektrisch te maken. Nieuw aangekochte voertuigen zijn standaard elektrisch; </a:t>
            </a:r>
          </a:p>
          <a:p>
            <a:pPr rtl="0" fontAlgn="base">
              <a:lnSpc>
                <a:spcPts val="1350"/>
              </a:lnSpc>
              <a:buFont typeface="Arial" panose="020B0604020202020204" pitchFamily="34" charset="0"/>
              <a:buChar char="•"/>
            </a:pPr>
            <a:endParaRPr lang="nl-NL" sz="1200" b="0" i="0" dirty="0">
              <a:solidFill>
                <a:srgbClr val="000000"/>
              </a:solidFill>
              <a:effectLst/>
              <a:latin typeface="Calibri" panose="020F0502020204030204" pitchFamily="34" charset="0"/>
              <a:cs typeface="Calibri" panose="020F0502020204030204" pitchFamily="34" charset="0"/>
            </a:endParaRPr>
          </a:p>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Rondom het kantoor bevindt zich ten aanzien van het kanaal een ruime groenbuffer. Voor het behoud van een oude boom werd het kantoor met vier vleugels anders ingeplant; </a:t>
            </a:r>
          </a:p>
          <a:p>
            <a:pPr rtl="0" fontAlgn="base">
              <a:lnSpc>
                <a:spcPts val="1350"/>
              </a:lnSpc>
              <a:buFont typeface="Arial" panose="020B0604020202020204" pitchFamily="34" charset="0"/>
              <a:buChar char="•"/>
            </a:pPr>
            <a:endParaRPr lang="nl-NL" sz="1200" b="0" i="0" dirty="0">
              <a:solidFill>
                <a:srgbClr val="000000"/>
              </a:solidFill>
              <a:effectLst/>
              <a:latin typeface="Calibri" panose="020F0502020204030204" pitchFamily="34" charset="0"/>
              <a:cs typeface="Calibri" panose="020F0502020204030204" pitchFamily="34" charset="0"/>
            </a:endParaRPr>
          </a:p>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Opslag van 300.000 liter regenwater voor het sanitair, het poetsen van de zeilen rondom de podia en de bewatering groenzone </a:t>
            </a:r>
          </a:p>
          <a:p>
            <a:endParaRPr lang="nl-BE" dirty="0"/>
          </a:p>
        </p:txBody>
      </p:sp>
      <p:sp>
        <p:nvSpPr>
          <p:cNvPr id="4" name="Tijdelijke aanduiding voor dianummer 3">
            <a:extLst>
              <a:ext uri="{FF2B5EF4-FFF2-40B4-BE49-F238E27FC236}">
                <a16:creationId xmlns:a16="http://schemas.microsoft.com/office/drawing/2014/main" id="{1916D12F-55F0-22CA-CAE2-E66651AEFB65}"/>
              </a:ext>
            </a:extLst>
          </p:cNvPr>
          <p:cNvSpPr>
            <a:spLocks noGrp="1"/>
          </p:cNvSpPr>
          <p:nvPr>
            <p:ph type="sldNum" sz="quarter" idx="10"/>
          </p:nvPr>
        </p:nvSpPr>
        <p:spPr/>
        <p:txBody>
          <a:bodyPr/>
          <a:lstStyle/>
          <a:p>
            <a:fld id="{A15A0D9C-0CD0-4097-81EC-9B83965EC080}" type="slidenum">
              <a:rPr lang="nl-BE" smtClean="0"/>
              <a:pPr/>
              <a:t>7</a:t>
            </a:fld>
            <a:endParaRPr lang="nl-BE"/>
          </a:p>
        </p:txBody>
      </p:sp>
    </p:spTree>
    <p:extLst>
      <p:ext uri="{BB962C8B-B14F-4D97-AF65-F5344CB8AC3E}">
        <p14:creationId xmlns:p14="http://schemas.microsoft.com/office/powerpoint/2010/main" val="1332473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68C10-FD5D-7E87-F972-66363BD20499}"/>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6BC2773E-6D58-1D8C-40A4-32A81A95A397}"/>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2404EB98-5313-4EFE-2C89-FE67FAB9E466}"/>
              </a:ext>
            </a:extLst>
          </p:cNvPr>
          <p:cNvSpPr>
            <a:spLocks noGrp="1"/>
          </p:cNvSpPr>
          <p:nvPr>
            <p:ph type="body" idx="1"/>
          </p:nvPr>
        </p:nvSpPr>
        <p:spPr/>
        <p:txBody>
          <a:bodyPr/>
          <a:lstStyle/>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3.500 zonnepanelen op de nieuwe hangaar; </a:t>
            </a:r>
          </a:p>
          <a:p>
            <a:pPr rtl="0" fontAlgn="base">
              <a:lnSpc>
                <a:spcPts val="1350"/>
              </a:lnSpc>
              <a:buFont typeface="Arial" panose="020B0604020202020204" pitchFamily="34" charset="0"/>
              <a:buChar char="•"/>
            </a:pPr>
            <a:endParaRPr lang="nl-NL" sz="1200" b="0" i="0" dirty="0">
              <a:solidFill>
                <a:srgbClr val="000000"/>
              </a:solidFill>
              <a:effectLst/>
              <a:latin typeface="Calibri" panose="020F0502020204030204" pitchFamily="34" charset="0"/>
              <a:cs typeface="Calibri" panose="020F0502020204030204" pitchFamily="34" charset="0"/>
            </a:endParaRPr>
          </a:p>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De elektriciteit gewonnen uit de zonnepanelen wordt gebruikt voor verlichting, verwarming en koeling van de nieuwe loodsen en burelen (via warmtepompen), het opladen van elektrische heftrucks en andere elektrische voertuigen (24 laadpunten); </a:t>
            </a:r>
          </a:p>
          <a:p>
            <a:pPr rtl="0" fontAlgn="base">
              <a:lnSpc>
                <a:spcPts val="1350"/>
              </a:lnSpc>
              <a:buFont typeface="Arial" panose="020B0604020202020204" pitchFamily="34" charset="0"/>
              <a:buChar char="•"/>
            </a:pPr>
            <a:endParaRPr lang="nl-NL" sz="1200" b="0" i="0" dirty="0">
              <a:solidFill>
                <a:srgbClr val="000000"/>
              </a:solidFill>
              <a:effectLst/>
              <a:latin typeface="Calibri" panose="020F0502020204030204" pitchFamily="34" charset="0"/>
              <a:cs typeface="Calibri" panose="020F0502020204030204" pitchFamily="34" charset="0"/>
            </a:endParaRPr>
          </a:p>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Er is de ambitie om het wagenpark van auto’s en camionettes volledig elektrisch te maken. Nieuw aangekochte voertuigen zijn standaard elektrisch; </a:t>
            </a:r>
          </a:p>
          <a:p>
            <a:pPr rtl="0" fontAlgn="base">
              <a:lnSpc>
                <a:spcPts val="1350"/>
              </a:lnSpc>
              <a:buFont typeface="Arial" panose="020B0604020202020204" pitchFamily="34" charset="0"/>
              <a:buChar char="•"/>
            </a:pPr>
            <a:endParaRPr lang="nl-NL" sz="1200" b="0" i="0" dirty="0">
              <a:solidFill>
                <a:srgbClr val="000000"/>
              </a:solidFill>
              <a:effectLst/>
              <a:latin typeface="Calibri" panose="020F0502020204030204" pitchFamily="34" charset="0"/>
              <a:cs typeface="Calibri" panose="020F0502020204030204" pitchFamily="34" charset="0"/>
            </a:endParaRPr>
          </a:p>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Rondom het kantoor bevindt zich ten aanzien van het kanaal een ruime groenbuffer. Voor het behoud van een oude boom werd het kantoor met vier vleugels anders ingeplant; </a:t>
            </a:r>
          </a:p>
          <a:p>
            <a:pPr rtl="0" fontAlgn="base">
              <a:lnSpc>
                <a:spcPts val="1350"/>
              </a:lnSpc>
              <a:buFont typeface="Arial" panose="020B0604020202020204" pitchFamily="34" charset="0"/>
              <a:buChar char="•"/>
            </a:pPr>
            <a:endParaRPr lang="nl-NL" sz="1200" b="0" i="0" dirty="0">
              <a:solidFill>
                <a:srgbClr val="000000"/>
              </a:solidFill>
              <a:effectLst/>
              <a:latin typeface="Calibri" panose="020F0502020204030204" pitchFamily="34" charset="0"/>
              <a:cs typeface="Calibri" panose="020F0502020204030204" pitchFamily="34" charset="0"/>
            </a:endParaRPr>
          </a:p>
          <a:p>
            <a:pPr rtl="0" fontAlgn="base">
              <a:lnSpc>
                <a:spcPts val="1350"/>
              </a:lnSpc>
              <a:buFont typeface="Arial" panose="020B0604020202020204" pitchFamily="34" charset="0"/>
              <a:buChar char="•"/>
            </a:pPr>
            <a:r>
              <a:rPr lang="nl-NL" sz="1200" b="0" i="0" dirty="0">
                <a:solidFill>
                  <a:srgbClr val="000000"/>
                </a:solidFill>
                <a:effectLst/>
                <a:latin typeface="Calibri" panose="020F0502020204030204" pitchFamily="34" charset="0"/>
                <a:cs typeface="Calibri" panose="020F0502020204030204" pitchFamily="34" charset="0"/>
              </a:rPr>
              <a:t>Opslag van 300.000 liter regenwater voor het sanitair, het poetsen van de zeilen rondom de podia en de bewatering groenzone </a:t>
            </a:r>
          </a:p>
          <a:p>
            <a:endParaRPr lang="nl-BE" dirty="0"/>
          </a:p>
        </p:txBody>
      </p:sp>
      <p:sp>
        <p:nvSpPr>
          <p:cNvPr id="4" name="Tijdelijke aanduiding voor dianummer 3">
            <a:extLst>
              <a:ext uri="{FF2B5EF4-FFF2-40B4-BE49-F238E27FC236}">
                <a16:creationId xmlns:a16="http://schemas.microsoft.com/office/drawing/2014/main" id="{8FA06184-3F48-2B9A-2DC7-960D8D8E4BC4}"/>
              </a:ext>
            </a:extLst>
          </p:cNvPr>
          <p:cNvSpPr>
            <a:spLocks noGrp="1"/>
          </p:cNvSpPr>
          <p:nvPr>
            <p:ph type="sldNum" sz="quarter" idx="10"/>
          </p:nvPr>
        </p:nvSpPr>
        <p:spPr/>
        <p:txBody>
          <a:bodyPr/>
          <a:lstStyle/>
          <a:p>
            <a:fld id="{A15A0D9C-0CD0-4097-81EC-9B83965EC080}" type="slidenum">
              <a:rPr lang="nl-BE" smtClean="0"/>
              <a:pPr/>
              <a:t>8</a:t>
            </a:fld>
            <a:endParaRPr lang="nl-BE"/>
          </a:p>
        </p:txBody>
      </p:sp>
    </p:spTree>
    <p:extLst>
      <p:ext uri="{BB962C8B-B14F-4D97-AF65-F5344CB8AC3E}">
        <p14:creationId xmlns:p14="http://schemas.microsoft.com/office/powerpoint/2010/main" val="126586597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12" name="Afbeelding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31188" y="293359"/>
            <a:ext cx="1446428" cy="720000"/>
          </a:xfrm>
          <a:prstGeom prst="rect">
            <a:avLst/>
          </a:prstGeom>
        </p:spPr>
      </p:pic>
      <p:sp>
        <p:nvSpPr>
          <p:cNvPr id="2" name="Titel 1"/>
          <p:cNvSpPr>
            <a:spLocks noGrp="1"/>
          </p:cNvSpPr>
          <p:nvPr>
            <p:ph type="ctrTitle"/>
          </p:nvPr>
        </p:nvSpPr>
        <p:spPr>
          <a:xfrm>
            <a:off x="1296000" y="2016000"/>
            <a:ext cx="7416000" cy="2088000"/>
          </a:xfrm>
        </p:spPr>
        <p:txBody>
          <a:bodyPr anchor="b" anchorCtr="0">
            <a:noAutofit/>
          </a:bodyPr>
          <a:lstStyle>
            <a:lvl1pPr indent="0" algn="l">
              <a:lnSpc>
                <a:spcPts val="5400"/>
              </a:lnSpc>
              <a:defRPr sz="5400" b="0" i="0">
                <a:latin typeface="FlandersArtSans-Bold" panose="00000800000000000000" pitchFamily="2" charset="0"/>
                <a:cs typeface="FlandersArtSans-Bold" panose="00000800000000000000" pitchFamily="2" charset="0"/>
              </a:defRPr>
            </a:lvl1pPr>
          </a:lstStyle>
          <a:p>
            <a:r>
              <a:rPr lang="nl-NL"/>
              <a:t>Klik om de stijl te bewerken</a:t>
            </a:r>
            <a:endParaRPr lang="nl-BE" dirty="0"/>
          </a:p>
        </p:txBody>
      </p:sp>
      <p:sp>
        <p:nvSpPr>
          <p:cNvPr id="3" name="Ondertitel 2"/>
          <p:cNvSpPr>
            <a:spLocks noGrp="1"/>
          </p:cNvSpPr>
          <p:nvPr>
            <p:ph type="subTitle" idx="1"/>
          </p:nvPr>
        </p:nvSpPr>
        <p:spPr>
          <a:xfrm>
            <a:off x="1296000" y="4140000"/>
            <a:ext cx="7416000" cy="1655762"/>
          </a:xfrm>
        </p:spPr>
        <p:txBody>
          <a:bodyPr bIns="0">
            <a:noAutofit/>
          </a:bodyPr>
          <a:lstStyle>
            <a:lvl1pPr marL="0" indent="0" algn="l">
              <a:lnSpc>
                <a:spcPts val="1760"/>
              </a:lnSpc>
              <a:buNone/>
              <a:defRPr sz="1580">
                <a:latin typeface="FlandersArtSans-Regular"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sp>
        <p:nvSpPr>
          <p:cNvPr id="9" name="Tijdelijke aanduiding voor tekst 10"/>
          <p:cNvSpPr>
            <a:spLocks noGrp="1"/>
          </p:cNvSpPr>
          <p:nvPr>
            <p:ph type="body" sz="quarter" idx="15" hasCustomPrompt="1"/>
          </p:nvPr>
        </p:nvSpPr>
        <p:spPr>
          <a:xfrm>
            <a:off x="4426123" y="6361602"/>
            <a:ext cx="4435200" cy="352800"/>
          </a:xfrm>
        </p:spPr>
        <p:txBody>
          <a:bodyPr/>
          <a:lstStyle>
            <a:lvl1pPr marL="0" indent="0" algn="r">
              <a:buNone/>
              <a:defRPr sz="1700">
                <a:solidFill>
                  <a:schemeClr val="tx1"/>
                </a:solidFill>
                <a:latin typeface="FlandersArtSans-Regular" panose="00000500000000000000" pitchFamily="2" charset="0"/>
              </a:defRPr>
            </a:lvl1pPr>
          </a:lstStyle>
          <a:p>
            <a:pPr lvl="0"/>
            <a:r>
              <a:rPr lang="nl-NL" dirty="0"/>
              <a:t>KLIK OM DE MODELSTIJLEN TE BEWERKEN</a:t>
            </a:r>
          </a:p>
        </p:txBody>
      </p:sp>
    </p:spTree>
    <p:extLst>
      <p:ext uri="{BB962C8B-B14F-4D97-AF65-F5344CB8AC3E}">
        <p14:creationId xmlns:p14="http://schemas.microsoft.com/office/powerpoint/2010/main" val="1129012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eldia">
    <p:spTree>
      <p:nvGrpSpPr>
        <p:cNvPr id="1" name=""/>
        <p:cNvGrpSpPr/>
        <p:nvPr/>
      </p:nvGrpSpPr>
      <p:grpSpPr>
        <a:xfrm>
          <a:off x="0" y="0"/>
          <a:ext cx="0" cy="0"/>
          <a:chOff x="0" y="0"/>
          <a:chExt cx="0" cy="0"/>
        </a:xfrm>
      </p:grpSpPr>
      <p:grpSp>
        <p:nvGrpSpPr>
          <p:cNvPr id="12" name="Groeperen 11"/>
          <p:cNvGrpSpPr/>
          <p:nvPr userDrawn="1"/>
        </p:nvGrpSpPr>
        <p:grpSpPr>
          <a:xfrm>
            <a:off x="288000" y="286525"/>
            <a:ext cx="8553506" cy="6265475"/>
            <a:chOff x="288000" y="288000"/>
            <a:chExt cx="8553506" cy="6265475"/>
          </a:xfrm>
        </p:grpSpPr>
        <p:sp>
          <p:nvSpPr>
            <p:cNvPr id="10" name="Rechthoek 9"/>
            <p:cNvSpPr>
              <a:spLocks/>
            </p:cNvSpPr>
            <p:nvPr userDrawn="1"/>
          </p:nvSpPr>
          <p:spPr>
            <a:xfrm>
              <a:off x="288000" y="288000"/>
              <a:ext cx="6767999" cy="6265475"/>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latin typeface="FlandersArtSans-Regular" panose="00000500000000000000" pitchFamily="2" charset="0"/>
              </a:endParaRPr>
            </a:p>
          </p:txBody>
        </p:sp>
        <p:sp>
          <p:nvSpPr>
            <p:cNvPr id="11" name="Rechthoekige driehoek 10"/>
            <p:cNvSpPr/>
            <p:nvPr userDrawn="1"/>
          </p:nvSpPr>
          <p:spPr>
            <a:xfrm>
              <a:off x="7056000" y="288000"/>
              <a:ext cx="1785506" cy="6264000"/>
            </a:xfrm>
            <a:prstGeom prst="rtTriangle">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latin typeface="FlandersArtSans-Regular" panose="00000500000000000000" pitchFamily="2" charset="0"/>
              </a:endParaRPr>
            </a:p>
          </p:txBody>
        </p:sp>
      </p:grpSp>
      <p:sp>
        <p:nvSpPr>
          <p:cNvPr id="2" name="Titel 1"/>
          <p:cNvSpPr>
            <a:spLocks noGrp="1"/>
          </p:cNvSpPr>
          <p:nvPr>
            <p:ph type="ctrTitle"/>
          </p:nvPr>
        </p:nvSpPr>
        <p:spPr>
          <a:xfrm>
            <a:off x="2304000" y="2520000"/>
            <a:ext cx="5342082" cy="1579711"/>
          </a:xfrm>
        </p:spPr>
        <p:txBody>
          <a:bodyPr anchor="b" anchorCtr="0">
            <a:noAutofit/>
          </a:bodyPr>
          <a:lstStyle>
            <a:lvl1pPr algn="l">
              <a:lnSpc>
                <a:spcPts val="5400"/>
              </a:lnSpc>
              <a:defRPr sz="5400" b="0" i="0">
                <a:latin typeface="FlandersArtSans-Bold" panose="00000800000000000000" pitchFamily="2" charset="0"/>
                <a:cs typeface="FlandersArtSans-Bold" panose="00000800000000000000" pitchFamily="2" charset="0"/>
              </a:defRPr>
            </a:lvl1pPr>
          </a:lstStyle>
          <a:p>
            <a:r>
              <a:rPr lang="nl-NL" dirty="0"/>
              <a:t>Klik om de stijl te bewerken</a:t>
            </a:r>
            <a:endParaRPr lang="nl-BE" dirty="0"/>
          </a:p>
        </p:txBody>
      </p:sp>
      <p:sp>
        <p:nvSpPr>
          <p:cNvPr id="3" name="Ondertitel 2"/>
          <p:cNvSpPr>
            <a:spLocks noGrp="1"/>
          </p:cNvSpPr>
          <p:nvPr>
            <p:ph type="subTitle" idx="1"/>
          </p:nvPr>
        </p:nvSpPr>
        <p:spPr>
          <a:xfrm>
            <a:off x="2304000" y="4174702"/>
            <a:ext cx="5354606" cy="1053708"/>
          </a:xfrm>
          <a:prstGeom prst="rect">
            <a:avLst/>
          </a:prstGeom>
        </p:spPr>
        <p:txBody>
          <a:bodyPr bIns="0">
            <a:noAutofit/>
          </a:bodyPr>
          <a:lstStyle>
            <a:lvl1pPr marL="0" indent="0" algn="l">
              <a:lnSpc>
                <a:spcPts val="1760"/>
              </a:lnSpc>
              <a:buNone/>
              <a:defRPr sz="158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de ondertitelstijl van het model te bewerken</a:t>
            </a:r>
            <a:endParaRPr lang="nl-BE" dirty="0"/>
          </a:p>
        </p:txBody>
      </p:sp>
      <p:sp>
        <p:nvSpPr>
          <p:cNvPr id="13" name="Tijdelijke aanduiding voor tekst 2"/>
          <p:cNvSpPr>
            <a:spLocks noGrp="1"/>
          </p:cNvSpPr>
          <p:nvPr>
            <p:ph idx="12" hasCustomPrompt="1"/>
          </p:nvPr>
        </p:nvSpPr>
        <p:spPr>
          <a:xfrm>
            <a:off x="504001" y="6044105"/>
            <a:ext cx="4773240" cy="352800"/>
          </a:xfrm>
          <a:prstGeom prst="rect">
            <a:avLst/>
          </a:prstGeom>
        </p:spPr>
        <p:txBody>
          <a:bodyPr vert="horz" lIns="0" tIns="0" rIns="0" bIns="0" rtlCol="0" anchor="t" anchorCtr="0">
            <a:noAutofit/>
          </a:bodyPr>
          <a:lstStyle>
            <a:lvl1pPr marL="0" indent="0">
              <a:buFontTx/>
              <a:buNone/>
              <a:defRPr sz="1700">
                <a:latin typeface="FlandersArtSans-Regular" panose="00000500000000000000" pitchFamily="2" charset="0"/>
              </a:defRPr>
            </a:lvl1pPr>
            <a:lvl5pPr>
              <a:defRPr>
                <a:latin typeface="FlandersArtSans-Regular" panose="00000500000000000000" pitchFamily="2" charset="0"/>
              </a:defRPr>
            </a:lvl5pPr>
          </a:lstStyle>
          <a:p>
            <a:pPr lvl="0"/>
            <a:r>
              <a:rPr lang="nl-NL" dirty="0"/>
              <a:t>KLIK OM DE MODELSTIJLEN TE BEWERKEN</a:t>
            </a:r>
          </a:p>
          <a:p>
            <a:pPr lvl="4"/>
            <a:endParaRPr lang="nl-BE" dirty="0"/>
          </a:p>
        </p:txBody>
      </p:sp>
      <p:pic>
        <p:nvPicPr>
          <p:cNvPr id="14" name="Afbeelding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6411" y="565282"/>
            <a:ext cx="1560875" cy="720000"/>
          </a:xfrm>
          <a:prstGeom prst="rect">
            <a:avLst/>
          </a:prstGeom>
        </p:spPr>
      </p:pic>
    </p:spTree>
    <p:extLst>
      <p:ext uri="{BB962C8B-B14F-4D97-AF65-F5344CB8AC3E}">
        <p14:creationId xmlns:p14="http://schemas.microsoft.com/office/powerpoint/2010/main" val="401875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grpSp>
        <p:nvGrpSpPr>
          <p:cNvPr id="4" name="Groeperen 3"/>
          <p:cNvGrpSpPr/>
          <p:nvPr userDrawn="1"/>
        </p:nvGrpSpPr>
        <p:grpSpPr>
          <a:xfrm>
            <a:off x="1476000" y="288000"/>
            <a:ext cx="7379999" cy="6265475"/>
            <a:chOff x="1476000" y="288000"/>
            <a:chExt cx="7379999" cy="6265475"/>
          </a:xfrm>
        </p:grpSpPr>
        <p:sp>
          <p:nvSpPr>
            <p:cNvPr id="8" name="Rechthoek 7"/>
            <p:cNvSpPr>
              <a:spLocks/>
            </p:cNvSpPr>
            <p:nvPr userDrawn="1"/>
          </p:nvSpPr>
          <p:spPr>
            <a:xfrm>
              <a:off x="3277896" y="288000"/>
              <a:ext cx="5578103" cy="6265475"/>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dirty="0">
                <a:latin typeface="FlandersArtSans-Regular" panose="00000500000000000000" pitchFamily="2" charset="0"/>
              </a:endParaRPr>
            </a:p>
          </p:txBody>
        </p:sp>
        <p:sp>
          <p:nvSpPr>
            <p:cNvPr id="10" name="Rechthoekige driehoek 9"/>
            <p:cNvSpPr/>
            <p:nvPr userDrawn="1"/>
          </p:nvSpPr>
          <p:spPr>
            <a:xfrm flipH="1">
              <a:off x="1476000" y="288000"/>
              <a:ext cx="1800000" cy="6264000"/>
            </a:xfrm>
            <a:prstGeom prst="rtTriangle">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latin typeface="FlandersArtSans-Regular" panose="00000500000000000000" pitchFamily="2" charset="0"/>
              </a:endParaRPr>
            </a:p>
          </p:txBody>
        </p:sp>
      </p:grpSp>
      <p:sp>
        <p:nvSpPr>
          <p:cNvPr id="2" name="Titel 1"/>
          <p:cNvSpPr>
            <a:spLocks noGrp="1"/>
          </p:cNvSpPr>
          <p:nvPr>
            <p:ph type="ctrTitle"/>
          </p:nvPr>
        </p:nvSpPr>
        <p:spPr>
          <a:xfrm>
            <a:off x="3996052" y="2104574"/>
            <a:ext cx="3816000" cy="2484000"/>
          </a:xfrm>
        </p:spPr>
        <p:txBody>
          <a:bodyPr anchor="t" anchorCtr="0">
            <a:noAutofit/>
          </a:bodyPr>
          <a:lstStyle>
            <a:lvl1pPr algn="l">
              <a:lnSpc>
                <a:spcPts val="5400"/>
              </a:lnSpc>
              <a:defRPr sz="5400"/>
            </a:lvl1pPr>
          </a:lstStyle>
          <a:p>
            <a:r>
              <a:rPr lang="nl-NL" dirty="0"/>
              <a:t>Klik om de stijl te bewerken</a:t>
            </a:r>
            <a:endParaRPr lang="nl-BE" dirty="0"/>
          </a:p>
        </p:txBody>
      </p:sp>
      <p:sp>
        <p:nvSpPr>
          <p:cNvPr id="3" name="Ondertitel 2"/>
          <p:cNvSpPr>
            <a:spLocks noGrp="1"/>
          </p:cNvSpPr>
          <p:nvPr>
            <p:ph type="subTitle" idx="1"/>
          </p:nvPr>
        </p:nvSpPr>
        <p:spPr>
          <a:xfrm>
            <a:off x="4000832" y="4631622"/>
            <a:ext cx="3816000" cy="1224000"/>
          </a:xfrm>
          <a:prstGeom prst="rect">
            <a:avLst/>
          </a:prstGeom>
        </p:spPr>
        <p:txBody>
          <a:bodyPr bIns="0">
            <a:noAutofit/>
          </a:bodyPr>
          <a:lstStyle>
            <a:lvl1pPr marL="0" indent="0" algn="l">
              <a:lnSpc>
                <a:spcPts val="1760"/>
              </a:lnSpc>
              <a:spcBef>
                <a:spcPts val="0"/>
              </a:spcBef>
              <a:buNone/>
              <a:defRPr sz="158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de ondertitelstijl van het model te bewerken</a:t>
            </a:r>
            <a:endParaRPr lang="nl-BE" dirty="0"/>
          </a:p>
        </p:txBody>
      </p:sp>
      <p:pic>
        <p:nvPicPr>
          <p:cNvPr id="6" name="Afbeelding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5796" y="293359"/>
            <a:ext cx="1446428" cy="720000"/>
          </a:xfrm>
          <a:prstGeom prst="rect">
            <a:avLst/>
          </a:prstGeom>
        </p:spPr>
      </p:pic>
      <p:sp>
        <p:nvSpPr>
          <p:cNvPr id="12" name="Tijdelijke aanduiding voor tekst 2"/>
          <p:cNvSpPr>
            <a:spLocks noGrp="1"/>
          </p:cNvSpPr>
          <p:nvPr>
            <p:ph idx="12" hasCustomPrompt="1"/>
          </p:nvPr>
        </p:nvSpPr>
        <p:spPr>
          <a:xfrm>
            <a:off x="3636022" y="6044105"/>
            <a:ext cx="4773240" cy="352800"/>
          </a:xfrm>
          <a:prstGeom prst="rect">
            <a:avLst/>
          </a:prstGeom>
        </p:spPr>
        <p:txBody>
          <a:bodyPr vert="horz" lIns="0" tIns="0" rIns="0" bIns="0" rtlCol="0" anchor="t" anchorCtr="0">
            <a:noAutofit/>
          </a:bodyPr>
          <a:lstStyle>
            <a:lvl1pPr marL="0" indent="0" algn="r">
              <a:buFontTx/>
              <a:buNone/>
              <a:defRPr sz="1700">
                <a:latin typeface="FlandersArtSans-Regular" panose="00000500000000000000" pitchFamily="2" charset="0"/>
              </a:defRPr>
            </a:lvl1pPr>
            <a:lvl5pPr algn="r">
              <a:defRPr>
                <a:latin typeface="FlandersArtSans-Regular" panose="00000500000000000000" pitchFamily="2" charset="0"/>
              </a:defRPr>
            </a:lvl5pPr>
          </a:lstStyle>
          <a:p>
            <a:pPr lvl="0"/>
            <a:r>
              <a:rPr lang="nl-NL" dirty="0"/>
              <a:t>KLIK OM DE MODELSTIJLEN TE BEWERKEN</a:t>
            </a:r>
          </a:p>
          <a:p>
            <a:pPr lvl="4"/>
            <a:endParaRPr lang="nl-BE" dirty="0"/>
          </a:p>
        </p:txBody>
      </p:sp>
    </p:spTree>
    <p:extLst>
      <p:ext uri="{BB962C8B-B14F-4D97-AF65-F5344CB8AC3E}">
        <p14:creationId xmlns:p14="http://schemas.microsoft.com/office/powerpoint/2010/main" val="3384214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3" name="Tijdelijke aanduiding voor afbeelding 2"/>
          <p:cNvSpPr>
            <a:spLocks noGrp="1"/>
          </p:cNvSpPr>
          <p:nvPr>
            <p:ph type="pic" sz="quarter" idx="14"/>
          </p:nvPr>
        </p:nvSpPr>
        <p:spPr>
          <a:xfrm>
            <a:off x="0" y="-1"/>
            <a:ext cx="9144000" cy="6858001"/>
          </a:xfrm>
        </p:spPr>
        <p:txBody>
          <a:bodyPr anchor="ctr"/>
          <a:lstStyle>
            <a:lvl1pPr marL="0" indent="0" algn="r">
              <a:buNone/>
              <a:defRPr>
                <a:solidFill>
                  <a:srgbClr val="FF0000"/>
                </a:solidFill>
              </a:defRPr>
            </a:lvl1pPr>
          </a:lstStyle>
          <a:p>
            <a:endParaRPr lang="nl-BE" dirty="0"/>
          </a:p>
        </p:txBody>
      </p:sp>
      <p:grpSp>
        <p:nvGrpSpPr>
          <p:cNvPr id="11" name="Groep 10"/>
          <p:cNvGrpSpPr/>
          <p:nvPr userDrawn="1"/>
        </p:nvGrpSpPr>
        <p:grpSpPr>
          <a:xfrm>
            <a:off x="-1" y="0"/>
            <a:ext cx="6228000" cy="6858000"/>
            <a:chOff x="288001" y="288000"/>
            <a:chExt cx="6033505" cy="6265475"/>
          </a:xfrm>
        </p:grpSpPr>
        <p:sp>
          <p:nvSpPr>
            <p:cNvPr id="9" name="Rechthoek 8"/>
            <p:cNvSpPr>
              <a:spLocks/>
            </p:cNvSpPr>
            <p:nvPr userDrawn="1"/>
          </p:nvSpPr>
          <p:spPr>
            <a:xfrm flipV="1">
              <a:off x="288001" y="288000"/>
              <a:ext cx="4248000" cy="6265475"/>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10" name="Rechthoekige driehoek 9"/>
            <p:cNvSpPr/>
            <p:nvPr userDrawn="1"/>
          </p:nvSpPr>
          <p:spPr>
            <a:xfrm flipV="1">
              <a:off x="4536000" y="288000"/>
              <a:ext cx="1785506" cy="6264000"/>
            </a:xfrm>
            <a:prstGeom prst="rtTriangle">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sp>
        <p:nvSpPr>
          <p:cNvPr id="7" name="Tijdelijke aanduiding voor dianummer 6"/>
          <p:cNvSpPr>
            <a:spLocks noGrp="1"/>
          </p:cNvSpPr>
          <p:nvPr>
            <p:ph type="sldNum" sz="quarter" idx="12"/>
          </p:nvPr>
        </p:nvSpPr>
        <p:spPr>
          <a:xfrm>
            <a:off x="6876014" y="6328278"/>
            <a:ext cx="2141621" cy="365125"/>
          </a:xfrm>
          <a:prstGeom prst="rect">
            <a:avLst/>
          </a:prstGeom>
        </p:spPr>
        <p:txBody>
          <a:bodyPr/>
          <a:lstStyle>
            <a:lvl1pPr>
              <a:defRPr sz="900">
                <a:latin typeface="FlandersArtSans-Regular" panose="00000500000000000000" pitchFamily="2" charset="0"/>
              </a:defRPr>
            </a:lvl1pPr>
          </a:lstStyle>
          <a:p>
            <a:fld id="{7749CDD0-7D77-4D23-9A27-F361E39BA472}" type="datetime1">
              <a:rPr lang="nl-BE" smtClean="0"/>
              <a:pPr/>
              <a:t>30/03/2026</a:t>
            </a:fld>
            <a:r>
              <a:rPr lang="nl-BE"/>
              <a:t> </a:t>
            </a:r>
            <a:r>
              <a:rPr lang="nl-BE" b="1"/>
              <a:t>│</a:t>
            </a:r>
            <a:fld id="{B263F6C6-2226-4286-8995-C42CB1E7C290}" type="slidenum">
              <a:rPr lang="nl-BE" smtClean="0"/>
              <a:pPr/>
              <a:t>‹nr.›</a:t>
            </a:fld>
            <a:endParaRPr lang="nl-BE" dirty="0"/>
          </a:p>
        </p:txBody>
      </p:sp>
      <p:sp>
        <p:nvSpPr>
          <p:cNvPr id="8" name="Titel 1"/>
          <p:cNvSpPr>
            <a:spLocks noGrp="1"/>
          </p:cNvSpPr>
          <p:nvPr>
            <p:ph type="ctrTitle"/>
          </p:nvPr>
        </p:nvSpPr>
        <p:spPr>
          <a:xfrm>
            <a:off x="1332000" y="756846"/>
            <a:ext cx="3456131" cy="1800000"/>
          </a:xfrm>
        </p:spPr>
        <p:txBody>
          <a:bodyPr anchor="b" anchorCtr="0">
            <a:noAutofit/>
          </a:bodyPr>
          <a:lstStyle>
            <a:lvl1pPr algn="l">
              <a:lnSpc>
                <a:spcPts val="3800"/>
              </a:lnSpc>
              <a:defRPr sz="3700" b="0" i="0">
                <a:latin typeface="FlandersArtSans-Bold" panose="00000800000000000000" pitchFamily="2" charset="0"/>
                <a:cs typeface="FlandersArtSans-Bold" panose="00000800000000000000" pitchFamily="2" charset="0"/>
              </a:defRPr>
            </a:lvl1pPr>
          </a:lstStyle>
          <a:p>
            <a:r>
              <a:rPr lang="nl-NL" dirty="0"/>
              <a:t>Klik om de stijl te bewerken</a:t>
            </a:r>
            <a:endParaRPr lang="nl-BE" dirty="0"/>
          </a:p>
        </p:txBody>
      </p:sp>
      <p:sp>
        <p:nvSpPr>
          <p:cNvPr id="5" name="Tijdelijke aanduiding voor inhoud 4"/>
          <p:cNvSpPr>
            <a:spLocks noGrp="1"/>
          </p:cNvSpPr>
          <p:nvPr>
            <p:ph sz="quarter" idx="13"/>
          </p:nvPr>
        </p:nvSpPr>
        <p:spPr>
          <a:xfrm>
            <a:off x="1332000" y="2987448"/>
            <a:ext cx="3112678" cy="2770098"/>
          </a:xfrm>
        </p:spPr>
        <p:txBody>
          <a:bodyPr/>
          <a:lstStyle>
            <a:lvl1pPr marL="0" indent="0">
              <a:lnSpc>
                <a:spcPts val="2500"/>
              </a:lnSpc>
              <a:spcBef>
                <a:spcPts val="0"/>
              </a:spcBef>
              <a:buFontTx/>
              <a:buNone/>
              <a:defRPr sz="2100">
                <a:latin typeface="FlandersArtSans-Regular" panose="00000500000000000000" pitchFamily="2" charset="0"/>
              </a:defRPr>
            </a:lvl1pPr>
            <a:lvl2pPr>
              <a:defRPr sz="1800"/>
            </a:lvl2pPr>
            <a:lvl3pPr>
              <a:defRPr sz="1800"/>
            </a:lvl3pPr>
            <a:lvl4pPr>
              <a:defRPr sz="1800"/>
            </a:lvl4pPr>
            <a:lvl5pPr>
              <a:defRPr sz="1800"/>
            </a:lvl5p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endParaRPr lang="nl-BE" dirty="0"/>
          </a:p>
        </p:txBody>
      </p:sp>
    </p:spTree>
    <p:extLst>
      <p:ext uri="{BB962C8B-B14F-4D97-AF65-F5344CB8AC3E}">
        <p14:creationId xmlns:p14="http://schemas.microsoft.com/office/powerpoint/2010/main" val="3210186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dia">
    <p:spTree>
      <p:nvGrpSpPr>
        <p:cNvPr id="1" name=""/>
        <p:cNvGrpSpPr/>
        <p:nvPr/>
      </p:nvGrpSpPr>
      <p:grpSpPr>
        <a:xfrm>
          <a:off x="0" y="0"/>
          <a:ext cx="0" cy="0"/>
          <a:chOff x="0" y="0"/>
          <a:chExt cx="0" cy="0"/>
        </a:xfrm>
      </p:grpSpPr>
      <p:sp>
        <p:nvSpPr>
          <p:cNvPr id="4" name="Tijdelijke aanduiding voor afbeelding 3"/>
          <p:cNvSpPr>
            <a:spLocks noGrp="1"/>
          </p:cNvSpPr>
          <p:nvPr>
            <p:ph type="pic" sz="quarter" idx="13"/>
          </p:nvPr>
        </p:nvSpPr>
        <p:spPr>
          <a:xfrm>
            <a:off x="288000" y="0"/>
            <a:ext cx="8856000" cy="6858000"/>
          </a:xfrm>
        </p:spPr>
        <p:txBody>
          <a:bodyPr anchor="ctr"/>
          <a:lstStyle>
            <a:lvl1pPr algn="ctr">
              <a:buNone/>
              <a:defRPr>
                <a:solidFill>
                  <a:srgbClr val="FF0000"/>
                </a:solidFill>
              </a:defRPr>
            </a:lvl1pPr>
          </a:lstStyle>
          <a:p>
            <a:r>
              <a:rPr lang="nl-NL"/>
              <a:t>Klik op het pictogram als u een afbeelding wilt toevoegen</a:t>
            </a:r>
            <a:endParaRPr lang="nl-BE" dirty="0"/>
          </a:p>
        </p:txBody>
      </p:sp>
      <p:sp>
        <p:nvSpPr>
          <p:cNvPr id="2" name="Titel 1"/>
          <p:cNvSpPr>
            <a:spLocks noGrp="1"/>
          </p:cNvSpPr>
          <p:nvPr>
            <p:ph type="ctrTitle"/>
          </p:nvPr>
        </p:nvSpPr>
        <p:spPr>
          <a:xfrm>
            <a:off x="1296000" y="756000"/>
            <a:ext cx="4400361" cy="2196000"/>
          </a:xfrm>
        </p:spPr>
        <p:txBody>
          <a:bodyPr anchor="t">
            <a:noAutofit/>
          </a:bodyPr>
          <a:lstStyle>
            <a:lvl1pPr indent="0" algn="l">
              <a:lnSpc>
                <a:spcPts val="3800"/>
              </a:lnSpc>
              <a:defRPr sz="3700" b="0" i="0">
                <a:solidFill>
                  <a:schemeClr val="bg1"/>
                </a:solidFill>
                <a:latin typeface="FlandersArtSans-Bold" panose="00000800000000000000" pitchFamily="2" charset="0"/>
                <a:cs typeface="FlandersArtSans-Bold" panose="00000800000000000000" pitchFamily="2" charset="0"/>
              </a:defRPr>
            </a:lvl1pPr>
          </a:lstStyle>
          <a:p>
            <a:r>
              <a:rPr lang="nl-NL"/>
              <a:t>Klik om de stijl te bewerken</a:t>
            </a:r>
            <a:endParaRPr lang="nl-BE" dirty="0"/>
          </a:p>
        </p:txBody>
      </p:sp>
      <p:pic>
        <p:nvPicPr>
          <p:cNvPr id="12" name="Afbeelding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2843" y="5907286"/>
            <a:ext cx="1848752" cy="720000"/>
          </a:xfrm>
          <a:prstGeom prst="rect">
            <a:avLst/>
          </a:prstGeom>
        </p:spPr>
      </p:pic>
      <p:sp>
        <p:nvSpPr>
          <p:cNvPr id="15"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30/03/2026</a:t>
            </a:fld>
            <a:r>
              <a:rPr lang="nl-BE"/>
              <a:t> </a:t>
            </a:r>
            <a:r>
              <a:rPr lang="nl-BE" b="1"/>
              <a:t>│</a:t>
            </a:r>
            <a:fld id="{B263F6C6-2226-4286-8995-C42CB1E7C290}" type="slidenum">
              <a:rPr lang="nl-BE" smtClean="0"/>
              <a:pPr/>
              <a:t>‹nr.›</a:t>
            </a:fld>
            <a:endParaRPr lang="nl-BE" dirty="0"/>
          </a:p>
        </p:txBody>
      </p:sp>
    </p:spTree>
    <p:extLst>
      <p:ext uri="{BB962C8B-B14F-4D97-AF65-F5344CB8AC3E}">
        <p14:creationId xmlns:p14="http://schemas.microsoft.com/office/powerpoint/2010/main" val="5061089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Titeldia">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2"/>
          </p:nvPr>
        </p:nvSpPr>
        <p:spPr>
          <a:xfrm>
            <a:off x="287999" y="0"/>
            <a:ext cx="8856000" cy="6858000"/>
          </a:xfrm>
        </p:spPr>
        <p:txBody>
          <a:bodyPr/>
          <a:lstStyle>
            <a:lvl1pPr algn="ctr">
              <a:buNone/>
              <a:defRPr>
                <a:solidFill>
                  <a:srgbClr val="FF0000"/>
                </a:solidFill>
              </a:defRPr>
            </a:lvl1pPr>
          </a:lstStyle>
          <a:p>
            <a:r>
              <a:rPr lang="nl-NL"/>
              <a:t>Klik op het pictogram als u een afbeelding wilt toevoegen</a:t>
            </a:r>
            <a:endParaRPr lang="nl-BE" dirty="0"/>
          </a:p>
        </p:txBody>
      </p:sp>
      <p:sp>
        <p:nvSpPr>
          <p:cNvPr id="2" name="Titel 1"/>
          <p:cNvSpPr>
            <a:spLocks noGrp="1"/>
          </p:cNvSpPr>
          <p:nvPr>
            <p:ph type="ctrTitle"/>
          </p:nvPr>
        </p:nvSpPr>
        <p:spPr>
          <a:xfrm>
            <a:off x="1296000" y="2023200"/>
            <a:ext cx="3108049" cy="2073600"/>
          </a:xfrm>
        </p:spPr>
        <p:txBody>
          <a:bodyPr anchor="b" anchorCtr="0">
            <a:noAutofit/>
          </a:bodyPr>
          <a:lstStyle>
            <a:lvl1pPr indent="0" algn="l">
              <a:lnSpc>
                <a:spcPts val="5400"/>
              </a:lnSpc>
              <a:defRPr sz="5400" b="0">
                <a:solidFill>
                  <a:schemeClr val="bg1"/>
                </a:solidFill>
                <a:latin typeface="FlandersArtSans-Bold" panose="00000800000000000000" pitchFamily="2" charset="0"/>
              </a:defRPr>
            </a:lvl1pPr>
          </a:lstStyle>
          <a:p>
            <a:r>
              <a:rPr lang="nl-NL"/>
              <a:t>Klik om de stijl te bewerken</a:t>
            </a:r>
            <a:endParaRPr lang="nl-BE" dirty="0"/>
          </a:p>
        </p:txBody>
      </p:sp>
      <p:sp>
        <p:nvSpPr>
          <p:cNvPr id="3" name="Ondertitel 2"/>
          <p:cNvSpPr>
            <a:spLocks noGrp="1"/>
          </p:cNvSpPr>
          <p:nvPr>
            <p:ph type="subTitle" idx="1"/>
          </p:nvPr>
        </p:nvSpPr>
        <p:spPr>
          <a:xfrm>
            <a:off x="1296000" y="4154400"/>
            <a:ext cx="7416000" cy="1656000"/>
          </a:xfrm>
        </p:spPr>
        <p:txBody>
          <a:bodyPr bIns="0">
            <a:noAutofit/>
          </a:bodyPr>
          <a:lstStyle>
            <a:lvl1pPr marL="0" indent="0" algn="l">
              <a:lnSpc>
                <a:spcPts val="1760"/>
              </a:lnSpc>
              <a:buNone/>
              <a:defRPr sz="1600">
                <a:solidFill>
                  <a:schemeClr val="bg1"/>
                </a:solidFill>
                <a:latin typeface="FlandersArtSans-Regular"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sp>
        <p:nvSpPr>
          <p:cNvPr id="15" name="Tijdelijke aanduiding voor tekst 10"/>
          <p:cNvSpPr>
            <a:spLocks noGrp="1"/>
          </p:cNvSpPr>
          <p:nvPr>
            <p:ph type="body" sz="quarter" idx="15" hasCustomPrompt="1"/>
          </p:nvPr>
        </p:nvSpPr>
        <p:spPr>
          <a:xfrm>
            <a:off x="4426123" y="6361602"/>
            <a:ext cx="4435200" cy="352800"/>
          </a:xfrm>
        </p:spPr>
        <p:txBody>
          <a:bodyPr/>
          <a:lstStyle>
            <a:lvl1pPr marL="0" indent="0" algn="r">
              <a:buNone/>
              <a:defRPr sz="1700">
                <a:solidFill>
                  <a:schemeClr val="bg1"/>
                </a:solidFill>
                <a:latin typeface="FlandersArtSans-Regular" panose="00000500000000000000" pitchFamily="2" charset="0"/>
              </a:defRPr>
            </a:lvl1pPr>
          </a:lstStyle>
          <a:p>
            <a:pPr lvl="0"/>
            <a:r>
              <a:rPr lang="nl-NL" dirty="0"/>
              <a:t>KLIK OM DE MODELSTIJLEN TE BEWERKEN</a:t>
            </a:r>
          </a:p>
        </p:txBody>
      </p:sp>
      <p:pic>
        <p:nvPicPr>
          <p:cNvPr id="9" name="Tijdelijke aanduiding voor afbeelding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11345" y="327606"/>
            <a:ext cx="1858808" cy="723916"/>
          </a:xfrm>
          <a:prstGeom prst="rect">
            <a:avLst/>
          </a:prstGeom>
          <a:noFill/>
          <a:ln>
            <a:noFill/>
          </a:ln>
        </p:spPr>
      </p:pic>
    </p:spTree>
    <p:extLst>
      <p:ext uri="{BB962C8B-B14F-4D97-AF65-F5344CB8AC3E}">
        <p14:creationId xmlns:p14="http://schemas.microsoft.com/office/powerpoint/2010/main" val="328811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eldia">
    <p:spTree>
      <p:nvGrpSpPr>
        <p:cNvPr id="1" name=""/>
        <p:cNvGrpSpPr/>
        <p:nvPr/>
      </p:nvGrpSpPr>
      <p:grpSpPr>
        <a:xfrm>
          <a:off x="0" y="0"/>
          <a:ext cx="0" cy="0"/>
          <a:chOff x="0" y="0"/>
          <a:chExt cx="0" cy="0"/>
        </a:xfrm>
      </p:grpSpPr>
      <p:sp>
        <p:nvSpPr>
          <p:cNvPr id="6" name="Tijdelijke aanduiding voor afbeelding 5"/>
          <p:cNvSpPr>
            <a:spLocks noGrp="1"/>
          </p:cNvSpPr>
          <p:nvPr>
            <p:ph type="pic" sz="quarter" idx="13"/>
          </p:nvPr>
        </p:nvSpPr>
        <p:spPr>
          <a:xfrm>
            <a:off x="288000" y="0"/>
            <a:ext cx="8856000" cy="6858000"/>
          </a:xfrm>
        </p:spPr>
        <p:txBody>
          <a:bodyPr anchor="ctr"/>
          <a:lstStyle>
            <a:lvl1pPr algn="ctr">
              <a:buNone/>
              <a:defRPr>
                <a:solidFill>
                  <a:srgbClr val="FF0000"/>
                </a:solidFill>
              </a:defRPr>
            </a:lvl1pPr>
          </a:lstStyle>
          <a:p>
            <a:r>
              <a:rPr lang="nl-NL"/>
              <a:t>Klik op het pictogram als u een afbeelding wilt toevoegen</a:t>
            </a:r>
            <a:endParaRPr lang="nl-BE"/>
          </a:p>
        </p:txBody>
      </p:sp>
      <p:sp>
        <p:nvSpPr>
          <p:cNvPr id="2" name="Titel 1"/>
          <p:cNvSpPr>
            <a:spLocks noGrp="1"/>
          </p:cNvSpPr>
          <p:nvPr>
            <p:ph type="ctrTitle"/>
          </p:nvPr>
        </p:nvSpPr>
        <p:spPr>
          <a:xfrm>
            <a:off x="1296000" y="756000"/>
            <a:ext cx="4400361" cy="2196000"/>
          </a:xfrm>
        </p:spPr>
        <p:txBody>
          <a:bodyPr anchor="t">
            <a:noAutofit/>
          </a:bodyPr>
          <a:lstStyle>
            <a:lvl1pPr indent="0" algn="l">
              <a:lnSpc>
                <a:spcPts val="3800"/>
              </a:lnSpc>
              <a:defRPr sz="3700" b="0" i="0">
                <a:solidFill>
                  <a:schemeClr val="bg1"/>
                </a:solidFill>
                <a:latin typeface="FlandersArtSans-Bold" panose="00000800000000000000" pitchFamily="2" charset="0"/>
                <a:cs typeface="FlandersArtSans-Bold" panose="00000800000000000000" pitchFamily="2" charset="0"/>
              </a:defRPr>
            </a:lvl1pPr>
          </a:lstStyle>
          <a:p>
            <a:r>
              <a:rPr lang="nl-NL"/>
              <a:t>Klik om de stijl te bewerken</a:t>
            </a:r>
            <a:endParaRPr lang="nl-BE" dirty="0"/>
          </a:p>
        </p:txBody>
      </p:sp>
      <p:sp>
        <p:nvSpPr>
          <p:cNvPr id="8"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30/03/2026</a:t>
            </a:fld>
            <a:r>
              <a:rPr lang="nl-BE" dirty="0"/>
              <a:t> </a:t>
            </a:r>
            <a:r>
              <a:rPr lang="nl-BE" b="1" dirty="0"/>
              <a:t>│</a:t>
            </a:r>
            <a:fld id="{B263F6C6-2226-4286-8995-C42CB1E7C290}" type="slidenum">
              <a:rPr lang="nl-BE" smtClean="0"/>
              <a:pPr/>
              <a:t>‹nr.›</a:t>
            </a:fld>
            <a:endParaRPr lang="nl-BE" dirty="0"/>
          </a:p>
        </p:txBody>
      </p:sp>
      <p:sp>
        <p:nvSpPr>
          <p:cNvPr id="12" name="Ondertitel 2"/>
          <p:cNvSpPr>
            <a:spLocks noGrp="1"/>
          </p:cNvSpPr>
          <p:nvPr>
            <p:ph type="subTitle" idx="1"/>
          </p:nvPr>
        </p:nvSpPr>
        <p:spPr>
          <a:xfrm>
            <a:off x="5176691" y="4191642"/>
            <a:ext cx="3408509" cy="2112905"/>
          </a:xfrm>
        </p:spPr>
        <p:txBody>
          <a:bodyPr lIns="0" tIns="0" rIns="0" bIns="0">
            <a:noAutofit/>
          </a:bodyPr>
          <a:lstStyle>
            <a:lvl1pPr marL="0" indent="0" algn="l">
              <a:lnSpc>
                <a:spcPts val="2500"/>
              </a:lnSpc>
              <a:spcBef>
                <a:spcPts val="0"/>
              </a:spcBef>
              <a:buNone/>
              <a:defRPr sz="2100">
                <a:latin typeface="FlandersArtSans-Regular" panose="00000500000000000000"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BE" dirty="0"/>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7483" y="5896568"/>
            <a:ext cx="1848752" cy="720000"/>
          </a:xfrm>
          <a:prstGeom prst="rect">
            <a:avLst/>
          </a:prstGeom>
        </p:spPr>
      </p:pic>
    </p:spTree>
    <p:extLst>
      <p:ext uri="{BB962C8B-B14F-4D97-AF65-F5344CB8AC3E}">
        <p14:creationId xmlns:p14="http://schemas.microsoft.com/office/powerpoint/2010/main" val="2763557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Titeldia">
    <p:spTree>
      <p:nvGrpSpPr>
        <p:cNvPr id="1" name=""/>
        <p:cNvGrpSpPr/>
        <p:nvPr/>
      </p:nvGrpSpPr>
      <p:grpSpPr>
        <a:xfrm>
          <a:off x="0" y="0"/>
          <a:ext cx="0" cy="0"/>
          <a:chOff x="0" y="0"/>
          <a:chExt cx="0" cy="0"/>
        </a:xfrm>
      </p:grpSpPr>
      <p:sp>
        <p:nvSpPr>
          <p:cNvPr id="6" name="Tijdelijke aanduiding voor afbeelding 5"/>
          <p:cNvSpPr>
            <a:spLocks noGrp="1"/>
          </p:cNvSpPr>
          <p:nvPr>
            <p:ph type="pic" sz="quarter" idx="13"/>
          </p:nvPr>
        </p:nvSpPr>
        <p:spPr>
          <a:xfrm>
            <a:off x="288000" y="0"/>
            <a:ext cx="8856000" cy="6858000"/>
          </a:xfrm>
        </p:spPr>
        <p:txBody>
          <a:bodyPr anchor="ctr"/>
          <a:lstStyle>
            <a:lvl1pPr algn="ctr">
              <a:buNone/>
              <a:defRPr>
                <a:solidFill>
                  <a:srgbClr val="FF0000"/>
                </a:solidFill>
              </a:defRPr>
            </a:lvl1pPr>
          </a:lstStyle>
          <a:p>
            <a:r>
              <a:rPr lang="nl-NL"/>
              <a:t>Klik op het pictogram als u een afbeelding wilt toevoegen</a:t>
            </a:r>
            <a:endParaRPr lang="nl-BE"/>
          </a:p>
        </p:txBody>
      </p:sp>
      <p:grpSp>
        <p:nvGrpSpPr>
          <p:cNvPr id="11" name="Groeperen 10"/>
          <p:cNvGrpSpPr/>
          <p:nvPr userDrawn="1"/>
        </p:nvGrpSpPr>
        <p:grpSpPr>
          <a:xfrm>
            <a:off x="288000" y="3402000"/>
            <a:ext cx="8856000" cy="3456000"/>
            <a:chOff x="288000" y="3402000"/>
            <a:chExt cx="8856000" cy="3456000"/>
          </a:xfrm>
        </p:grpSpPr>
        <p:sp>
          <p:nvSpPr>
            <p:cNvPr id="5" name="Rechthoek 4"/>
            <p:cNvSpPr/>
            <p:nvPr userDrawn="1"/>
          </p:nvSpPr>
          <p:spPr>
            <a:xfrm>
              <a:off x="288000" y="4266000"/>
              <a:ext cx="8856000" cy="2592000"/>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sp>
          <p:nvSpPr>
            <p:cNvPr id="7" name="Rechthoekige driehoek 6"/>
            <p:cNvSpPr/>
            <p:nvPr userDrawn="1"/>
          </p:nvSpPr>
          <p:spPr>
            <a:xfrm flipH="1">
              <a:off x="288000" y="3402000"/>
              <a:ext cx="8856000" cy="864000"/>
            </a:xfrm>
            <a:prstGeom prst="rtTriangle">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grpSp>
      <p:sp>
        <p:nvSpPr>
          <p:cNvPr id="2" name="Titel 1"/>
          <p:cNvSpPr>
            <a:spLocks noGrp="1"/>
          </p:cNvSpPr>
          <p:nvPr>
            <p:ph type="ctrTitle"/>
          </p:nvPr>
        </p:nvSpPr>
        <p:spPr>
          <a:xfrm>
            <a:off x="1296000" y="756000"/>
            <a:ext cx="3686547" cy="2196000"/>
          </a:xfrm>
        </p:spPr>
        <p:txBody>
          <a:bodyPr anchor="t">
            <a:noAutofit/>
          </a:bodyPr>
          <a:lstStyle>
            <a:lvl1pPr indent="0" algn="l">
              <a:lnSpc>
                <a:spcPts val="3800"/>
              </a:lnSpc>
              <a:defRPr sz="3700" b="0" i="0">
                <a:solidFill>
                  <a:schemeClr val="bg1"/>
                </a:solidFill>
                <a:latin typeface="FlandersArtSans-Bold" panose="00000800000000000000" pitchFamily="2" charset="0"/>
                <a:cs typeface="FlandersArtSans-Bold" panose="00000800000000000000" pitchFamily="2" charset="0"/>
              </a:defRPr>
            </a:lvl1pPr>
          </a:lstStyle>
          <a:p>
            <a:r>
              <a:rPr lang="nl-NL"/>
              <a:t>Klik om de stijl te bewerken</a:t>
            </a:r>
            <a:endParaRPr lang="nl-BE" dirty="0"/>
          </a:p>
        </p:txBody>
      </p:sp>
      <p:sp>
        <p:nvSpPr>
          <p:cNvPr id="8"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30/03/2026</a:t>
            </a:fld>
            <a:r>
              <a:rPr lang="nl-BE"/>
              <a:t> </a:t>
            </a:r>
            <a:r>
              <a:rPr lang="nl-BE" b="1"/>
              <a:t>│</a:t>
            </a:r>
            <a:fld id="{B263F6C6-2226-4286-8995-C42CB1E7C290}" type="slidenum">
              <a:rPr lang="nl-BE" smtClean="0"/>
              <a:pPr/>
              <a:t>‹nr.›</a:t>
            </a:fld>
            <a:endParaRPr lang="nl-BE" dirty="0"/>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6049" y="5901927"/>
            <a:ext cx="1848752" cy="720000"/>
          </a:xfrm>
          <a:prstGeom prst="rect">
            <a:avLst/>
          </a:prstGeom>
        </p:spPr>
      </p:pic>
    </p:spTree>
    <p:extLst>
      <p:ext uri="{BB962C8B-B14F-4D97-AF65-F5344CB8AC3E}">
        <p14:creationId xmlns:p14="http://schemas.microsoft.com/office/powerpoint/2010/main" val="336198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a:xfrm>
            <a:off x="1296000" y="756000"/>
            <a:ext cx="7416000" cy="1116000"/>
          </a:xfrm>
        </p:spPr>
        <p:txBody>
          <a:bodyPr anchor="t" anchorCtr="0"/>
          <a:lstStyle>
            <a:lvl1pPr>
              <a:defRPr b="0" i="0">
                <a:latin typeface="FlandersArtSans-Bold" panose="00000800000000000000" pitchFamily="2" charset="0"/>
                <a:cs typeface="FlandersArtSans-Bold" panose="00000800000000000000" pitchFamily="2" charset="0"/>
              </a:defRPr>
            </a:lvl1pPr>
          </a:lstStyle>
          <a:p>
            <a:r>
              <a:rPr lang="nl-NL"/>
              <a:t>Klik om de stijl te bewerken</a:t>
            </a:r>
            <a:endParaRPr lang="nl-BE" dirty="0"/>
          </a:p>
        </p:txBody>
      </p:sp>
      <p:sp>
        <p:nvSpPr>
          <p:cNvPr id="3" name="Tijdelijke aanduiding voor inhoud 2"/>
          <p:cNvSpPr>
            <a:spLocks noGrp="1"/>
          </p:cNvSpPr>
          <p:nvPr>
            <p:ph idx="1"/>
          </p:nvPr>
        </p:nvSpPr>
        <p:spPr>
          <a:xfrm>
            <a:off x="5320146" y="1908000"/>
            <a:ext cx="3391854" cy="3780000"/>
          </a:xfrm>
        </p:spPr>
        <p:txBody>
          <a:bodyPr bIns="0"/>
          <a:lstStyle>
            <a:lvl1pPr>
              <a:spcBef>
                <a:spcPts val="300"/>
              </a:spcBef>
              <a:defRPr sz="2000"/>
            </a:lvl1pPr>
            <a:lvl2pPr>
              <a:spcBef>
                <a:spcPts val="300"/>
              </a:spcBef>
              <a:defRPr sz="2000">
                <a:solidFill>
                  <a:schemeClr val="bg1">
                    <a:lumMod val="50000"/>
                  </a:schemeClr>
                </a:solidFill>
              </a:defRPr>
            </a:lvl2pPr>
            <a:lvl3pPr>
              <a:spcBef>
                <a:spcPts val="300"/>
              </a:spcBef>
              <a:defRPr sz="1600"/>
            </a:lvl3pPr>
            <a:lvl4pPr>
              <a:spcBef>
                <a:spcPts val="300"/>
              </a:spcBef>
              <a:defRPr sz="1600"/>
            </a:lvl4pPr>
            <a:lvl5pPr>
              <a:spcBef>
                <a:spcPts val="300"/>
              </a:spcBef>
              <a:defRPr sz="1600"/>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dirty="0"/>
          </a:p>
        </p:txBody>
      </p:sp>
      <p:sp>
        <p:nvSpPr>
          <p:cNvPr id="12"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30/03/2026</a:t>
            </a:fld>
            <a:r>
              <a:rPr lang="nl-BE" dirty="0"/>
              <a:t> </a:t>
            </a:r>
            <a:r>
              <a:rPr lang="nl-BE" b="1" dirty="0"/>
              <a:t>│</a:t>
            </a:r>
            <a:fld id="{B263F6C6-2226-4286-8995-C42CB1E7C290}" type="slidenum">
              <a:rPr lang="nl-BE" smtClean="0"/>
              <a:pPr/>
              <a:t>‹nr.›</a:t>
            </a:fld>
            <a:endParaRPr lang="nl-BE" dirty="0"/>
          </a:p>
        </p:txBody>
      </p:sp>
      <p:sp>
        <p:nvSpPr>
          <p:cNvPr id="5" name="Tijdelijke aanduiding voor afbeelding 4"/>
          <p:cNvSpPr>
            <a:spLocks noGrp="1"/>
          </p:cNvSpPr>
          <p:nvPr>
            <p:ph type="pic" sz="quarter" idx="13"/>
          </p:nvPr>
        </p:nvSpPr>
        <p:spPr>
          <a:xfrm>
            <a:off x="1294228" y="1908000"/>
            <a:ext cx="3708000" cy="3780000"/>
          </a:xfrm>
        </p:spPr>
        <p:txBody>
          <a:bodyPr anchor="ctr"/>
          <a:lstStyle>
            <a:lvl1pPr algn="ctr">
              <a:buNone/>
              <a:defRPr>
                <a:solidFill>
                  <a:srgbClr val="FF0000"/>
                </a:solidFill>
              </a:defRPr>
            </a:lvl1pPr>
          </a:lstStyle>
          <a:p>
            <a:r>
              <a:rPr lang="nl-NL"/>
              <a:t>Klik op het pictogram als u een afbeelding wilt toevoegen</a:t>
            </a:r>
            <a:endParaRPr lang="nl-BE"/>
          </a:p>
        </p:txBody>
      </p:sp>
      <p:pic>
        <p:nvPicPr>
          <p:cNvPr id="7" name="Afbeelding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4400" y="5896568"/>
            <a:ext cx="1446428" cy="720000"/>
          </a:xfrm>
          <a:prstGeom prst="rect">
            <a:avLst/>
          </a:prstGeom>
        </p:spPr>
      </p:pic>
    </p:spTree>
    <p:extLst>
      <p:ext uri="{BB962C8B-B14F-4D97-AF65-F5344CB8AC3E}">
        <p14:creationId xmlns:p14="http://schemas.microsoft.com/office/powerpoint/2010/main" val="9330139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1296000" y="756000"/>
            <a:ext cx="7416000" cy="1116000"/>
          </a:xfrm>
        </p:spPr>
        <p:txBody>
          <a:bodyPr anchor="t" anchorCtr="0"/>
          <a:lstStyle>
            <a:lvl1pPr>
              <a:defRPr b="0" i="0">
                <a:latin typeface="FlandersArtSans-Bold" panose="00000800000000000000" pitchFamily="2" charset="0"/>
                <a:cs typeface="FlandersArtSans-Bold" panose="00000800000000000000" pitchFamily="2" charset="0"/>
              </a:defRPr>
            </a:lvl1pPr>
          </a:lstStyle>
          <a:p>
            <a:r>
              <a:rPr lang="nl-NL"/>
              <a:t>Klik om de stijl te bewerken</a:t>
            </a:r>
            <a:endParaRPr lang="nl-BE" dirty="0"/>
          </a:p>
        </p:txBody>
      </p:sp>
      <p:sp>
        <p:nvSpPr>
          <p:cNvPr id="3" name="Tijdelijke aanduiding voor inhoud 2"/>
          <p:cNvSpPr>
            <a:spLocks noGrp="1"/>
          </p:cNvSpPr>
          <p:nvPr>
            <p:ph sz="half" idx="1"/>
          </p:nvPr>
        </p:nvSpPr>
        <p:spPr>
          <a:xfrm>
            <a:off x="1296000" y="1908000"/>
            <a:ext cx="3708000" cy="3780000"/>
          </a:xfrm>
        </p:spPr>
        <p:txBody>
          <a:bodyPr bIns="0"/>
          <a:lstStyle>
            <a:lvl1pPr>
              <a:spcBef>
                <a:spcPts val="300"/>
              </a:spcBef>
              <a:defRPr sz="2000">
                <a:latin typeface="FlandersArtSans-Bold" panose="00000800000000000000" pitchFamily="2" charset="0"/>
              </a:defRPr>
            </a:lvl1pPr>
            <a:lvl2pPr>
              <a:spcBef>
                <a:spcPts val="300"/>
              </a:spcBef>
              <a:defRPr sz="2000">
                <a:solidFill>
                  <a:schemeClr val="bg1">
                    <a:lumMod val="50000"/>
                  </a:schemeClr>
                </a:solidFill>
                <a:latin typeface="FlandersArtSans-Regular" panose="00000500000000000000" pitchFamily="2" charset="0"/>
              </a:defRPr>
            </a:lvl2pPr>
            <a:lvl3pPr>
              <a:spcBef>
                <a:spcPts val="300"/>
              </a:spcBef>
              <a:defRPr sz="1800">
                <a:latin typeface="FlandersArtSans-Regular" panose="00000500000000000000" pitchFamily="2" charset="0"/>
              </a:defRPr>
            </a:lvl3pPr>
            <a:lvl4pPr>
              <a:spcBef>
                <a:spcPts val="300"/>
              </a:spcBef>
              <a:defRPr sz="1800">
                <a:latin typeface="FlandersArtSans-Regular" panose="00000500000000000000" pitchFamily="2" charset="0"/>
              </a:defRPr>
            </a:lvl4pPr>
            <a:lvl5pPr>
              <a:spcBef>
                <a:spcPts val="300"/>
              </a:spcBef>
              <a:defRPr sz="1800">
                <a:latin typeface="FlandersArtSans-Regular" panose="00000500000000000000" pitchFamily="2" charset="0"/>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dirty="0"/>
          </a:p>
        </p:txBody>
      </p:sp>
      <p:sp>
        <p:nvSpPr>
          <p:cNvPr id="7"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30/03/2026</a:t>
            </a:fld>
            <a:r>
              <a:rPr lang="nl-BE" dirty="0"/>
              <a:t> </a:t>
            </a:r>
            <a:r>
              <a:rPr lang="nl-BE" b="1" dirty="0"/>
              <a:t>│</a:t>
            </a:r>
            <a:fld id="{B263F6C6-2226-4286-8995-C42CB1E7C290}" type="slidenum">
              <a:rPr lang="nl-BE" smtClean="0"/>
              <a:pPr/>
              <a:t>‹nr.›</a:t>
            </a:fld>
            <a:endParaRPr lang="nl-BE" dirty="0"/>
          </a:p>
        </p:txBody>
      </p:sp>
      <p:sp>
        <p:nvSpPr>
          <p:cNvPr id="10" name="Tijdelijke aanduiding voor inhoud 3"/>
          <p:cNvSpPr>
            <a:spLocks noGrp="1"/>
          </p:cNvSpPr>
          <p:nvPr>
            <p:ph sz="half" idx="13"/>
          </p:nvPr>
        </p:nvSpPr>
        <p:spPr>
          <a:xfrm>
            <a:off x="5040000" y="1908000"/>
            <a:ext cx="3672000" cy="3780000"/>
          </a:xfrm>
        </p:spPr>
        <p:txBody>
          <a:bodyPr bIns="0"/>
          <a:lstStyle>
            <a:lvl1pPr>
              <a:defRPr sz="2000">
                <a:latin typeface="FlandersArtSans-Bold" panose="00000800000000000000" pitchFamily="2" charset="0"/>
              </a:defRPr>
            </a:lvl1pPr>
            <a:lvl2pPr>
              <a:spcBef>
                <a:spcPts val="300"/>
              </a:spcBef>
              <a:defRPr sz="2000">
                <a:solidFill>
                  <a:schemeClr val="bg1">
                    <a:lumMod val="50000"/>
                  </a:schemeClr>
                </a:solidFill>
                <a:latin typeface="FlandersArtSans-Regular" panose="00000500000000000000" pitchFamily="2" charset="0"/>
              </a:defRPr>
            </a:lvl2pPr>
            <a:lvl3pPr>
              <a:spcBef>
                <a:spcPts val="300"/>
              </a:spcBef>
              <a:defRPr sz="1800">
                <a:latin typeface="FlandersArtSans-Regular" panose="00000500000000000000" pitchFamily="2" charset="0"/>
              </a:defRPr>
            </a:lvl3pPr>
            <a:lvl4pPr>
              <a:spcBef>
                <a:spcPts val="300"/>
              </a:spcBef>
              <a:defRPr sz="1800">
                <a:latin typeface="FlandersArtSans-Regular" panose="00000500000000000000" pitchFamily="2" charset="0"/>
              </a:defRPr>
            </a:lvl4pPr>
            <a:lvl5pPr>
              <a:spcBef>
                <a:spcPts val="300"/>
              </a:spcBef>
              <a:defRPr sz="1800">
                <a:latin typeface="FlandersArtSans-Regular" panose="00000500000000000000" pitchFamily="2" charset="0"/>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44400" y="5873276"/>
            <a:ext cx="1434997" cy="714310"/>
          </a:xfrm>
          <a:prstGeom prst="rect">
            <a:avLst/>
          </a:prstGeom>
        </p:spPr>
      </p:pic>
    </p:spTree>
    <p:extLst>
      <p:ext uri="{BB962C8B-B14F-4D97-AF65-F5344CB8AC3E}">
        <p14:creationId xmlns:p14="http://schemas.microsoft.com/office/powerpoint/2010/main" val="27272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eeg">
    <p:spTree>
      <p:nvGrpSpPr>
        <p:cNvPr id="1" name=""/>
        <p:cNvGrpSpPr/>
        <p:nvPr/>
      </p:nvGrpSpPr>
      <p:grpSpPr>
        <a:xfrm>
          <a:off x="0" y="0"/>
          <a:ext cx="0" cy="0"/>
          <a:chOff x="0" y="0"/>
          <a:chExt cx="0" cy="0"/>
        </a:xfrm>
      </p:grpSpPr>
      <p:sp>
        <p:nvSpPr>
          <p:cNvPr id="6" name="Tijdelijke aanduiding voor dianummer 6"/>
          <p:cNvSpPr>
            <a:spLocks noGrp="1"/>
          </p:cNvSpPr>
          <p:nvPr>
            <p:ph type="sldNum" sz="quarter" idx="12"/>
          </p:nvPr>
        </p:nvSpPr>
        <p:spPr>
          <a:xfrm>
            <a:off x="6876014" y="6336000"/>
            <a:ext cx="2141621" cy="365125"/>
          </a:xfrm>
        </p:spPr>
        <p:txBody>
          <a:bodyPr/>
          <a:lstStyle>
            <a:lvl1pPr>
              <a:defRPr sz="900">
                <a:latin typeface="FlandersArtSans-Regular" panose="00000500000000000000" pitchFamily="2" charset="0"/>
              </a:defRPr>
            </a:lvl1pPr>
          </a:lstStyle>
          <a:p>
            <a:fld id="{7749CDD0-7D77-4D23-9A27-F361E39BA472}" type="datetime1">
              <a:rPr lang="nl-BE" smtClean="0"/>
              <a:pPr/>
              <a:t>30/03/2026</a:t>
            </a:fld>
            <a:r>
              <a:rPr lang="nl-BE" dirty="0"/>
              <a:t> </a:t>
            </a:r>
            <a:r>
              <a:rPr lang="nl-BE" b="1" dirty="0"/>
              <a:t>│</a:t>
            </a:r>
            <a:fld id="{B263F6C6-2226-4286-8995-C42CB1E7C290}" type="slidenum">
              <a:rPr lang="nl-BE" smtClean="0"/>
              <a:pPr/>
              <a:t>‹nr.›</a:t>
            </a:fld>
            <a:endParaRPr lang="nl-BE" dirty="0"/>
          </a:p>
        </p:txBody>
      </p:sp>
      <p:sp>
        <p:nvSpPr>
          <p:cNvPr id="8" name="Titel 1"/>
          <p:cNvSpPr>
            <a:spLocks noGrp="1"/>
          </p:cNvSpPr>
          <p:nvPr>
            <p:ph type="title"/>
          </p:nvPr>
        </p:nvSpPr>
        <p:spPr>
          <a:xfrm>
            <a:off x="1296000" y="756000"/>
            <a:ext cx="7416000" cy="1116000"/>
          </a:xfrm>
        </p:spPr>
        <p:txBody>
          <a:bodyPr anchor="t" anchorCtr="0"/>
          <a:lstStyle>
            <a:lvl1pPr>
              <a:defRPr>
                <a:latin typeface="FlandersArtSans-Bold" panose="00000800000000000000" pitchFamily="2" charset="0"/>
              </a:defRPr>
            </a:lvl1pPr>
          </a:lstStyle>
          <a:p>
            <a:r>
              <a:rPr lang="nl-NL"/>
              <a:t>Klik om de stijl te bewerken</a:t>
            </a:r>
            <a:endParaRPr lang="nl-BE" dirty="0"/>
          </a:p>
        </p:txBody>
      </p:sp>
      <p:sp>
        <p:nvSpPr>
          <p:cNvPr id="9" name="Tijdelijke aanduiding voor inhoud 2"/>
          <p:cNvSpPr>
            <a:spLocks noGrp="1"/>
          </p:cNvSpPr>
          <p:nvPr>
            <p:ph sz="half" idx="1"/>
          </p:nvPr>
        </p:nvSpPr>
        <p:spPr>
          <a:xfrm>
            <a:off x="1296000" y="1915200"/>
            <a:ext cx="7416000" cy="3672000"/>
          </a:xfrm>
        </p:spPr>
        <p:txBody>
          <a:bodyPr bIns="0"/>
          <a:lstStyle>
            <a:lvl1pPr marL="0" indent="0">
              <a:lnSpc>
                <a:spcPct val="90000"/>
              </a:lnSpc>
              <a:buFontTx/>
              <a:buBlip>
                <a:blip r:embed="rId2"/>
              </a:buBlip>
              <a:defRPr sz="2200">
                <a:latin typeface="FlandersArtSans-Regular" panose="00000500000000000000" pitchFamily="2" charset="0"/>
              </a:defRPr>
            </a:lvl1pPr>
            <a:lvl2pPr>
              <a:lnSpc>
                <a:spcPct val="90000"/>
              </a:lnSpc>
              <a:buSzPct val="75000"/>
              <a:buFontTx/>
              <a:buBlip>
                <a:blip r:embed="rId3"/>
              </a:buBlip>
              <a:defRPr sz="2200">
                <a:solidFill>
                  <a:schemeClr val="bg1">
                    <a:lumMod val="50000"/>
                  </a:schemeClr>
                </a:solidFill>
                <a:latin typeface="FlandersArtSans-Regular" panose="00000500000000000000" pitchFamily="2" charset="0"/>
              </a:defRPr>
            </a:lvl2pPr>
            <a:lvl3pPr>
              <a:lnSpc>
                <a:spcPct val="90000"/>
              </a:lnSpc>
              <a:buSzPct val="85000"/>
              <a:defRPr>
                <a:latin typeface="FlandersArtSans-Regular" panose="00000500000000000000" pitchFamily="2" charset="0"/>
              </a:defRPr>
            </a:lvl3pPr>
            <a:lvl4pPr>
              <a:lnSpc>
                <a:spcPct val="90000"/>
              </a:lnSpc>
              <a:defRPr>
                <a:latin typeface="FlandersArtSans-Regular" panose="00000500000000000000" pitchFamily="2" charset="0"/>
              </a:defRPr>
            </a:lvl4pPr>
            <a:lvl5pPr>
              <a:lnSpc>
                <a:spcPct val="90000"/>
              </a:lnSpc>
              <a:defRPr>
                <a:latin typeface="FlandersArtSans-Regular" panose="00000500000000000000" pitchFamily="2" charset="0"/>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nl-BE" dirty="0"/>
          </a:p>
        </p:txBody>
      </p:sp>
      <p:pic>
        <p:nvPicPr>
          <p:cNvPr id="10" name="Afbeelding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44400" y="5862559"/>
            <a:ext cx="1434997" cy="714310"/>
          </a:xfrm>
          <a:prstGeom prst="rect">
            <a:avLst/>
          </a:prstGeom>
        </p:spPr>
      </p:pic>
    </p:spTree>
    <p:extLst>
      <p:ext uri="{BB962C8B-B14F-4D97-AF65-F5344CB8AC3E}">
        <p14:creationId xmlns:p14="http://schemas.microsoft.com/office/powerpoint/2010/main" val="1785133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5" name="Tijdelijke aanduiding voor afbeelding 4"/>
          <p:cNvSpPr>
            <a:spLocks noGrp="1"/>
          </p:cNvSpPr>
          <p:nvPr>
            <p:ph type="pic" sz="quarter" idx="10"/>
          </p:nvPr>
        </p:nvSpPr>
        <p:spPr>
          <a:xfrm>
            <a:off x="288000" y="288000"/>
            <a:ext cx="8568000" cy="6264000"/>
          </a:xfrm>
        </p:spPr>
        <p:txBody>
          <a:bodyPr anchor="ctr"/>
          <a:lstStyle>
            <a:lvl1pPr marL="0" indent="0" algn="r">
              <a:buNone/>
              <a:defRPr>
                <a:solidFill>
                  <a:srgbClr val="FF0000"/>
                </a:solidFill>
              </a:defRPr>
            </a:lvl1pPr>
          </a:lstStyle>
          <a:p>
            <a:endParaRPr lang="nl-BE"/>
          </a:p>
        </p:txBody>
      </p:sp>
      <p:grpSp>
        <p:nvGrpSpPr>
          <p:cNvPr id="16" name="Groeperen 15"/>
          <p:cNvGrpSpPr/>
          <p:nvPr userDrawn="1"/>
        </p:nvGrpSpPr>
        <p:grpSpPr>
          <a:xfrm>
            <a:off x="288001" y="288000"/>
            <a:ext cx="6033505" cy="6265475"/>
            <a:chOff x="288001" y="288000"/>
            <a:chExt cx="6033505" cy="6265475"/>
          </a:xfrm>
        </p:grpSpPr>
        <p:sp>
          <p:nvSpPr>
            <p:cNvPr id="12" name="Rechthoek 11"/>
            <p:cNvSpPr>
              <a:spLocks/>
            </p:cNvSpPr>
            <p:nvPr userDrawn="1"/>
          </p:nvSpPr>
          <p:spPr>
            <a:xfrm>
              <a:off x="288001" y="288000"/>
              <a:ext cx="4248000" cy="6265475"/>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latin typeface="FlandersArtSans-Regular" panose="00000500000000000000" pitchFamily="2" charset="0"/>
              </a:endParaRPr>
            </a:p>
          </p:txBody>
        </p:sp>
        <p:sp>
          <p:nvSpPr>
            <p:cNvPr id="13" name="Rechthoekige driehoek 12"/>
            <p:cNvSpPr/>
            <p:nvPr userDrawn="1"/>
          </p:nvSpPr>
          <p:spPr>
            <a:xfrm>
              <a:off x="4536000" y="288000"/>
              <a:ext cx="1785506" cy="6264000"/>
            </a:xfrm>
            <a:prstGeom prst="rtTriangle">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latin typeface="FlandersArtSans-Regular" panose="00000500000000000000" pitchFamily="2" charset="0"/>
              </a:endParaRPr>
            </a:p>
          </p:txBody>
        </p:sp>
      </p:grpSp>
      <p:sp>
        <p:nvSpPr>
          <p:cNvPr id="2" name="Titel 1"/>
          <p:cNvSpPr>
            <a:spLocks noGrp="1"/>
          </p:cNvSpPr>
          <p:nvPr>
            <p:ph type="ctrTitle"/>
          </p:nvPr>
        </p:nvSpPr>
        <p:spPr>
          <a:xfrm>
            <a:off x="1332000" y="2556000"/>
            <a:ext cx="3816000" cy="1943998"/>
          </a:xfrm>
        </p:spPr>
        <p:txBody>
          <a:bodyPr wrap="square" anchor="t" anchorCtr="0">
            <a:noAutofit/>
          </a:bodyPr>
          <a:lstStyle>
            <a:lvl1pPr algn="l">
              <a:lnSpc>
                <a:spcPts val="5200"/>
              </a:lnSpc>
              <a:defRPr sz="5200" b="0" i="0">
                <a:latin typeface="FlandersArtSans-Bold" panose="00000800000000000000" pitchFamily="2" charset="0"/>
                <a:cs typeface="FlandersArtSans-Bold" panose="00000800000000000000" pitchFamily="2" charset="0"/>
              </a:defRPr>
            </a:lvl1pPr>
          </a:lstStyle>
          <a:p>
            <a:r>
              <a:rPr lang="nl-NL" dirty="0"/>
              <a:t>Klik om de stijl te bewerken</a:t>
            </a:r>
            <a:endParaRPr lang="nl-BE" dirty="0"/>
          </a:p>
        </p:txBody>
      </p:sp>
      <p:sp>
        <p:nvSpPr>
          <p:cNvPr id="3" name="Ondertitel 2"/>
          <p:cNvSpPr>
            <a:spLocks noGrp="1"/>
          </p:cNvSpPr>
          <p:nvPr>
            <p:ph type="subTitle" idx="1"/>
          </p:nvPr>
        </p:nvSpPr>
        <p:spPr>
          <a:xfrm>
            <a:off x="1333577" y="4650972"/>
            <a:ext cx="3816000" cy="1224000"/>
          </a:xfrm>
          <a:prstGeom prst="rect">
            <a:avLst/>
          </a:prstGeom>
        </p:spPr>
        <p:txBody>
          <a:bodyPr bIns="0">
            <a:noAutofit/>
          </a:bodyPr>
          <a:lstStyle>
            <a:lvl1pPr marL="0" indent="0" algn="l">
              <a:lnSpc>
                <a:spcPts val="1760"/>
              </a:lnSpc>
              <a:buNone/>
              <a:defRPr sz="158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 om de ondertitelstijl van het model te bewerken</a:t>
            </a:r>
            <a:endParaRPr lang="nl-BE" dirty="0"/>
          </a:p>
        </p:txBody>
      </p:sp>
      <p:pic>
        <p:nvPicPr>
          <p:cNvPr id="8" name="Afbeelding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1770" y="565282"/>
            <a:ext cx="1560875" cy="720000"/>
          </a:xfrm>
          <a:prstGeom prst="rect">
            <a:avLst/>
          </a:prstGeom>
        </p:spPr>
      </p:pic>
      <p:sp>
        <p:nvSpPr>
          <p:cNvPr id="14" name="Tijdelijke aanduiding voor tekst 2"/>
          <p:cNvSpPr>
            <a:spLocks noGrp="1"/>
          </p:cNvSpPr>
          <p:nvPr>
            <p:ph idx="12" hasCustomPrompt="1"/>
          </p:nvPr>
        </p:nvSpPr>
        <p:spPr>
          <a:xfrm>
            <a:off x="504001" y="6044105"/>
            <a:ext cx="4773240" cy="352800"/>
          </a:xfrm>
          <a:prstGeom prst="rect">
            <a:avLst/>
          </a:prstGeom>
        </p:spPr>
        <p:txBody>
          <a:bodyPr vert="horz" lIns="0" tIns="0" rIns="0" bIns="0" rtlCol="0" anchor="t" anchorCtr="0">
            <a:noAutofit/>
          </a:bodyPr>
          <a:lstStyle>
            <a:lvl1pPr marL="0" indent="0">
              <a:buFontTx/>
              <a:buNone/>
              <a:defRPr sz="1700">
                <a:latin typeface="FlandersArtSans-Regular" panose="00000500000000000000" pitchFamily="2" charset="0"/>
              </a:defRPr>
            </a:lvl1pPr>
            <a:lvl5pPr>
              <a:defRPr>
                <a:latin typeface="FlandersArtSans-Regular" panose="00000500000000000000" pitchFamily="2" charset="0"/>
              </a:defRPr>
            </a:lvl5pPr>
          </a:lstStyle>
          <a:p>
            <a:pPr lvl="0"/>
            <a:r>
              <a:rPr lang="nl-NL" dirty="0"/>
              <a:t>KLIK OM DE MODELSTIJLEN TE BEWERKEN</a:t>
            </a:r>
          </a:p>
          <a:p>
            <a:pPr lvl="4"/>
            <a:endParaRPr lang="nl-BE" dirty="0"/>
          </a:p>
        </p:txBody>
      </p:sp>
    </p:spTree>
    <p:extLst>
      <p:ext uri="{BB962C8B-B14F-4D97-AF65-F5344CB8AC3E}">
        <p14:creationId xmlns:p14="http://schemas.microsoft.com/office/powerpoint/2010/main" val="1273513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11.xml"/><Relationship Id="rId7" Type="http://schemas.openxmlformats.org/officeDocument/2006/relationships/image" Target="../media/image2.png"/><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2.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1296000" y="756000"/>
            <a:ext cx="7416000" cy="1116000"/>
          </a:xfrm>
          <a:prstGeom prst="rect">
            <a:avLst/>
          </a:prstGeom>
        </p:spPr>
        <p:txBody>
          <a:bodyPr vert="horz" lIns="0" tIns="0" rIns="0" bIns="0" rtlCol="0" anchor="t" anchorCtr="0">
            <a:noAutofit/>
          </a:bodyPr>
          <a:lstStyle/>
          <a:p>
            <a:r>
              <a:rPr lang="nl-NL" dirty="0"/>
              <a:t>Klik om de stijl te bewerken</a:t>
            </a:r>
            <a:endParaRPr lang="nl-BE" dirty="0"/>
          </a:p>
        </p:txBody>
      </p:sp>
      <p:sp>
        <p:nvSpPr>
          <p:cNvPr id="3" name="Tijdelijke aanduiding voor tekst 2"/>
          <p:cNvSpPr>
            <a:spLocks noGrp="1"/>
          </p:cNvSpPr>
          <p:nvPr>
            <p:ph type="body" idx="1"/>
          </p:nvPr>
        </p:nvSpPr>
        <p:spPr>
          <a:xfrm>
            <a:off x="1296000" y="1916140"/>
            <a:ext cx="7416000" cy="3672000"/>
          </a:xfrm>
          <a:prstGeom prst="rect">
            <a:avLst/>
          </a:prstGeom>
        </p:spPr>
        <p:txBody>
          <a:bodyPr vert="horz" lIns="0" tIns="0" rIns="0" bIns="45720" rtlCol="0">
            <a:no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 </a:t>
            </a:r>
            <a:endParaRPr lang="nl-BE" dirty="0"/>
          </a:p>
          <a:p>
            <a:pPr lvl="4"/>
            <a:endParaRPr lang="nl-BE" dirty="0"/>
          </a:p>
        </p:txBody>
      </p:sp>
      <p:sp>
        <p:nvSpPr>
          <p:cNvPr id="4" name="Tijdelijke aanduiding voor datum 3"/>
          <p:cNvSpPr>
            <a:spLocks noGrp="1"/>
          </p:cNvSpPr>
          <p:nvPr>
            <p:ph type="dt" sz="half" idx="2"/>
          </p:nvPr>
        </p:nvSpPr>
        <p:spPr>
          <a:xfrm>
            <a:off x="3050875" y="6336000"/>
            <a:ext cx="900000" cy="360000"/>
          </a:xfrm>
          <a:prstGeom prst="rect">
            <a:avLst/>
          </a:prstGeom>
        </p:spPr>
        <p:txBody>
          <a:bodyPr vert="horz" lIns="91440" tIns="45720" rIns="91440" bIns="45720" rtlCol="0" anchor="ctr"/>
          <a:lstStyle>
            <a:lvl1pPr algn="l">
              <a:defRPr sz="900">
                <a:solidFill>
                  <a:schemeClr val="bg1">
                    <a:lumMod val="50000"/>
                  </a:schemeClr>
                </a:solidFill>
                <a:latin typeface="FlandersArtSans-Regular" panose="00000500000000000000" pitchFamily="2" charset="0"/>
              </a:defRPr>
            </a:lvl1pPr>
          </a:lstStyle>
          <a:p>
            <a:fld id="{FD6BEBD5-99F3-4C1B-B5AF-C9279F4847C2}" type="datetimeFigureOut">
              <a:rPr lang="nl-BE" smtClean="0"/>
              <a:pPr/>
              <a:t>30/03/2026</a:t>
            </a:fld>
            <a:endParaRPr lang="nl-BE" dirty="0"/>
          </a:p>
        </p:txBody>
      </p:sp>
      <p:sp>
        <p:nvSpPr>
          <p:cNvPr id="5" name="Tijdelijke aanduiding voor voettekst 4"/>
          <p:cNvSpPr>
            <a:spLocks noGrp="1"/>
          </p:cNvSpPr>
          <p:nvPr>
            <p:ph type="ftr" sz="quarter" idx="3"/>
          </p:nvPr>
        </p:nvSpPr>
        <p:spPr>
          <a:xfrm>
            <a:off x="3993393" y="6336000"/>
            <a:ext cx="1890000" cy="360000"/>
          </a:xfrm>
          <a:prstGeom prst="rect">
            <a:avLst/>
          </a:prstGeom>
        </p:spPr>
        <p:txBody>
          <a:bodyPr vert="horz" lIns="91440" tIns="45720" rIns="91440" bIns="45720" rtlCol="0" anchor="ctr"/>
          <a:lstStyle>
            <a:lvl1pPr algn="ctr">
              <a:defRPr sz="900">
                <a:solidFill>
                  <a:schemeClr val="bg1">
                    <a:lumMod val="50000"/>
                  </a:schemeClr>
                </a:solidFill>
                <a:latin typeface="FlandersArtSans-Regular" panose="00000500000000000000" pitchFamily="2" charset="0"/>
              </a:defRPr>
            </a:lvl1pPr>
          </a:lstStyle>
          <a:p>
            <a:endParaRPr lang="nl-BE" dirty="0"/>
          </a:p>
        </p:txBody>
      </p:sp>
      <p:sp>
        <p:nvSpPr>
          <p:cNvPr id="6" name="Tijdelijke aanduiding voor dianummer 5"/>
          <p:cNvSpPr>
            <a:spLocks noGrp="1"/>
          </p:cNvSpPr>
          <p:nvPr>
            <p:ph type="sldNum" sz="quarter" idx="4"/>
          </p:nvPr>
        </p:nvSpPr>
        <p:spPr>
          <a:xfrm>
            <a:off x="5944611" y="6336000"/>
            <a:ext cx="540000" cy="360000"/>
          </a:xfrm>
          <a:prstGeom prst="rect">
            <a:avLst/>
          </a:prstGeom>
        </p:spPr>
        <p:txBody>
          <a:bodyPr vert="horz" lIns="91440" tIns="45720" rIns="91440" bIns="45720" rtlCol="0" anchor="ctr"/>
          <a:lstStyle>
            <a:lvl1pPr algn="r">
              <a:defRPr sz="900">
                <a:solidFill>
                  <a:schemeClr val="bg1">
                    <a:lumMod val="50000"/>
                  </a:schemeClr>
                </a:solidFill>
                <a:latin typeface="FlandersArtSans-Regular" panose="00000500000000000000" pitchFamily="2" charset="0"/>
              </a:defRPr>
            </a:lvl1pPr>
          </a:lstStyle>
          <a:p>
            <a:fld id="{492AD3B4-D906-4191-84FB-4FE613E48036}" type="slidenum">
              <a:rPr lang="nl-BE" smtClean="0"/>
              <a:pPr/>
              <a:t>‹nr.›</a:t>
            </a:fld>
            <a:endParaRPr lang="nl-BE" dirty="0"/>
          </a:p>
        </p:txBody>
      </p:sp>
      <p:sp>
        <p:nvSpPr>
          <p:cNvPr id="7" name="Rechthoek 6"/>
          <p:cNvSpPr/>
          <p:nvPr userDrawn="1"/>
        </p:nvSpPr>
        <p:spPr>
          <a:xfrm>
            <a:off x="1" y="0"/>
            <a:ext cx="288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Tree>
    <p:extLst>
      <p:ext uri="{BB962C8B-B14F-4D97-AF65-F5344CB8AC3E}">
        <p14:creationId xmlns:p14="http://schemas.microsoft.com/office/powerpoint/2010/main" val="2448228591"/>
      </p:ext>
    </p:extLst>
  </p:cSld>
  <p:clrMap bg1="lt1" tx1="dk1" bg2="lt2" tx2="dk2" accent1="accent1" accent2="accent2" accent3="accent3" accent4="accent4" accent5="accent5" accent6="accent6" hlink="hlink" folHlink="folHlink"/>
  <p:sldLayoutIdLst>
    <p:sldLayoutId id="2147483649" r:id="rId1"/>
    <p:sldLayoutId id="2147483673" r:id="rId2"/>
    <p:sldLayoutId id="2147483672" r:id="rId3"/>
    <p:sldLayoutId id="2147483674" r:id="rId4"/>
    <p:sldLayoutId id="2147483678" r:id="rId5"/>
    <p:sldLayoutId id="2147483650" r:id="rId6"/>
    <p:sldLayoutId id="2147483652" r:id="rId7"/>
    <p:sldLayoutId id="2147483655" r:id="rId8"/>
  </p:sldLayoutIdLst>
  <p:txStyles>
    <p:titleStyle>
      <a:lvl1pPr algn="l" defTabSz="914400" rtl="0" eaLnBrk="1" latinLnBrk="0" hangingPunct="1">
        <a:lnSpc>
          <a:spcPts val="3800"/>
        </a:lnSpc>
        <a:spcBef>
          <a:spcPts val="0"/>
        </a:spcBef>
        <a:buNone/>
        <a:defRPr sz="3700" b="0" i="0" kern="1200">
          <a:solidFill>
            <a:schemeClr val="tx1"/>
          </a:solidFill>
          <a:latin typeface="FlandersArtSans-Bold" panose="00000800000000000000" pitchFamily="2" charset="0"/>
          <a:ea typeface="+mj-ea"/>
          <a:cs typeface="FlandersArtSans-Bold" panose="00000800000000000000" pitchFamily="2" charset="0"/>
        </a:defRPr>
      </a:lvl1pPr>
    </p:titleStyle>
    <p:bodyStyle>
      <a:lvl1pPr marL="288000" indent="-288000" algn="l" defTabSz="914400" rtl="0" eaLnBrk="1" latinLnBrk="0" hangingPunct="1">
        <a:lnSpc>
          <a:spcPct val="90000"/>
        </a:lnSpc>
        <a:spcBef>
          <a:spcPts val="300"/>
        </a:spcBef>
        <a:buSzPct val="90000"/>
        <a:buFontTx/>
        <a:buBlip>
          <a:blip r:embed="rId10"/>
        </a:buBlip>
        <a:defRPr sz="2200" kern="1200" spc="0">
          <a:solidFill>
            <a:schemeClr val="tx1"/>
          </a:solidFill>
          <a:latin typeface="FlandersArtSans-Bold" panose="00000800000000000000" pitchFamily="2" charset="0"/>
          <a:ea typeface="+mn-ea"/>
          <a:cs typeface="+mn-cs"/>
        </a:defRPr>
      </a:lvl1pPr>
      <a:lvl2pPr marL="576000" indent="-288000" algn="l" defTabSz="914400" rtl="0" eaLnBrk="1" latinLnBrk="0" hangingPunct="1">
        <a:lnSpc>
          <a:spcPct val="90000"/>
        </a:lnSpc>
        <a:spcBef>
          <a:spcPts val="300"/>
        </a:spcBef>
        <a:buSzPct val="70000"/>
        <a:buFontTx/>
        <a:buBlip>
          <a:blip r:embed="rId11"/>
        </a:buBlip>
        <a:defRPr sz="2200" kern="1200" spc="0">
          <a:solidFill>
            <a:schemeClr val="bg1">
              <a:lumMod val="50000"/>
            </a:schemeClr>
          </a:solidFill>
          <a:latin typeface="FlandersArtSans-Regular" panose="00000500000000000000" pitchFamily="2" charset="0"/>
          <a:ea typeface="+mn-ea"/>
          <a:cs typeface="+mn-cs"/>
        </a:defRPr>
      </a:lvl2pPr>
      <a:lvl3pPr marL="864000" indent="-288000" algn="l" defTabSz="914400" rtl="0" eaLnBrk="1" latinLnBrk="0" hangingPunct="1">
        <a:lnSpc>
          <a:spcPct val="90000"/>
        </a:lnSpc>
        <a:spcBef>
          <a:spcPts val="300"/>
        </a:spcBef>
        <a:buSzPct val="90000"/>
        <a:buFontTx/>
        <a:buBlip>
          <a:blip r:embed="rId12"/>
        </a:buBlip>
        <a:defRPr sz="2000" kern="1200" spc="0">
          <a:solidFill>
            <a:schemeClr val="tx1"/>
          </a:solidFill>
          <a:latin typeface="FlandersArtSans-Regular" panose="00000500000000000000" pitchFamily="2" charset="0"/>
          <a:ea typeface="+mn-ea"/>
          <a:cs typeface="+mn-cs"/>
        </a:defRPr>
      </a:lvl3pPr>
      <a:lvl4pPr marL="1152000" indent="-288000" algn="l" defTabSz="914400" rtl="0" eaLnBrk="1" latinLnBrk="0" hangingPunct="1">
        <a:lnSpc>
          <a:spcPct val="90000"/>
        </a:lnSpc>
        <a:spcBef>
          <a:spcPts val="300"/>
        </a:spcBef>
        <a:buSzPct val="75000"/>
        <a:buFontTx/>
        <a:buBlip>
          <a:blip r:embed="rId13"/>
        </a:buBlip>
        <a:defRPr sz="2000" kern="1200" spc="0">
          <a:solidFill>
            <a:schemeClr val="tx1"/>
          </a:solidFill>
          <a:latin typeface="FlandersArtSans-Regular" panose="00000500000000000000" pitchFamily="2" charset="0"/>
          <a:ea typeface="+mn-ea"/>
          <a:cs typeface="+mn-cs"/>
        </a:defRPr>
      </a:lvl4pPr>
      <a:lvl5pPr marL="1440000" indent="-288000" algn="l" defTabSz="914400" rtl="0" eaLnBrk="1" latinLnBrk="0" hangingPunct="1">
        <a:lnSpc>
          <a:spcPct val="90000"/>
        </a:lnSpc>
        <a:spcBef>
          <a:spcPts val="300"/>
        </a:spcBef>
        <a:buSzPct val="90000"/>
        <a:buFontTx/>
        <a:buBlip>
          <a:blip r:embed="rId10"/>
        </a:buBlip>
        <a:defRPr sz="2000" kern="1200" spc="0" baseline="0">
          <a:solidFill>
            <a:schemeClr val="tx1"/>
          </a:solidFill>
          <a:latin typeface="FlandersArtSans-Regular"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1296000" y="756000"/>
            <a:ext cx="7416000" cy="1116000"/>
          </a:xfrm>
          <a:prstGeom prst="rect">
            <a:avLst/>
          </a:prstGeom>
        </p:spPr>
        <p:txBody>
          <a:bodyPr vert="horz" lIns="0" tIns="0" rIns="0" bIns="0" rtlCol="0" anchor="t" anchorCtr="0">
            <a:noAutofit/>
          </a:bodyPr>
          <a:lstStyle/>
          <a:p>
            <a:r>
              <a:rPr lang="nl-NL" dirty="0"/>
              <a:t>Klik om de stijl te bewerken</a:t>
            </a:r>
            <a:endParaRPr lang="nl-BE" dirty="0"/>
          </a:p>
        </p:txBody>
      </p:sp>
      <p:sp>
        <p:nvSpPr>
          <p:cNvPr id="7" name="Tijdelijke aanduiding voor datum 3"/>
          <p:cNvSpPr>
            <a:spLocks noGrp="1"/>
          </p:cNvSpPr>
          <p:nvPr>
            <p:ph type="dt" sz="half" idx="2"/>
          </p:nvPr>
        </p:nvSpPr>
        <p:spPr>
          <a:xfrm>
            <a:off x="3050875" y="6339600"/>
            <a:ext cx="900000" cy="360000"/>
          </a:xfrm>
          <a:prstGeom prst="rect">
            <a:avLst/>
          </a:prstGeom>
        </p:spPr>
        <p:txBody>
          <a:bodyPr vert="horz" lIns="91440" tIns="45720" rIns="91440" bIns="45720" rtlCol="0" anchor="ctr"/>
          <a:lstStyle>
            <a:lvl1pPr algn="l">
              <a:defRPr sz="1200">
                <a:solidFill>
                  <a:schemeClr val="tx1">
                    <a:tint val="75000"/>
                  </a:schemeClr>
                </a:solidFill>
                <a:latin typeface="FlandersArtSans-Regular" panose="00000500000000000000" pitchFamily="2" charset="0"/>
              </a:defRPr>
            </a:lvl1pPr>
          </a:lstStyle>
          <a:p>
            <a:fld id="{FD6BEBD5-99F3-4C1B-B5AF-C9279F4847C2}" type="datetimeFigureOut">
              <a:rPr lang="nl-BE" smtClean="0"/>
              <a:pPr/>
              <a:t>30/03/2026</a:t>
            </a:fld>
            <a:endParaRPr lang="nl-BE" dirty="0"/>
          </a:p>
        </p:txBody>
      </p:sp>
      <p:sp>
        <p:nvSpPr>
          <p:cNvPr id="8" name="Tijdelijke aanduiding voor voettekst 4"/>
          <p:cNvSpPr>
            <a:spLocks noGrp="1"/>
          </p:cNvSpPr>
          <p:nvPr>
            <p:ph type="ftr" sz="quarter" idx="3"/>
          </p:nvPr>
        </p:nvSpPr>
        <p:spPr>
          <a:xfrm>
            <a:off x="3993393" y="6339600"/>
            <a:ext cx="1890000" cy="360000"/>
          </a:xfrm>
          <a:prstGeom prst="rect">
            <a:avLst/>
          </a:prstGeom>
        </p:spPr>
        <p:txBody>
          <a:bodyPr vert="horz" lIns="91440" tIns="45720" rIns="91440" bIns="45720" rtlCol="0" anchor="ctr"/>
          <a:lstStyle>
            <a:lvl1pPr algn="ctr">
              <a:defRPr sz="1200">
                <a:solidFill>
                  <a:schemeClr val="tx1">
                    <a:tint val="75000"/>
                  </a:schemeClr>
                </a:solidFill>
                <a:latin typeface="FlandersArtSans-Regular" panose="00000500000000000000" pitchFamily="2" charset="0"/>
              </a:defRPr>
            </a:lvl1pPr>
          </a:lstStyle>
          <a:p>
            <a:endParaRPr lang="nl-BE" dirty="0"/>
          </a:p>
        </p:txBody>
      </p:sp>
      <p:sp>
        <p:nvSpPr>
          <p:cNvPr id="9" name="Tijdelijke aanduiding voor dianummer 5"/>
          <p:cNvSpPr>
            <a:spLocks noGrp="1"/>
          </p:cNvSpPr>
          <p:nvPr>
            <p:ph type="sldNum" sz="quarter" idx="4"/>
          </p:nvPr>
        </p:nvSpPr>
        <p:spPr>
          <a:xfrm>
            <a:off x="5944611" y="6339600"/>
            <a:ext cx="540000" cy="360000"/>
          </a:xfrm>
          <a:prstGeom prst="rect">
            <a:avLst/>
          </a:prstGeom>
        </p:spPr>
        <p:txBody>
          <a:bodyPr vert="horz" lIns="91440" tIns="45720" rIns="91440" bIns="45720" rtlCol="0" anchor="ctr"/>
          <a:lstStyle>
            <a:lvl1pPr algn="r">
              <a:defRPr sz="1100">
                <a:solidFill>
                  <a:schemeClr val="tx1">
                    <a:tint val="75000"/>
                  </a:schemeClr>
                </a:solidFill>
                <a:latin typeface="FlandersArtSans-Regular" panose="00000500000000000000" pitchFamily="2" charset="0"/>
              </a:defRPr>
            </a:lvl1pPr>
          </a:lstStyle>
          <a:p>
            <a:fld id="{492AD3B4-D906-4191-84FB-4FE613E48036}" type="slidenum">
              <a:rPr lang="nl-BE" smtClean="0"/>
              <a:pPr/>
              <a:t>‹nr.›</a:t>
            </a:fld>
            <a:endParaRPr lang="nl-BE" dirty="0"/>
          </a:p>
        </p:txBody>
      </p:sp>
      <p:sp>
        <p:nvSpPr>
          <p:cNvPr id="10" name="Tijdelijke aanduiding voor tekst 2"/>
          <p:cNvSpPr>
            <a:spLocks noGrp="1"/>
          </p:cNvSpPr>
          <p:nvPr>
            <p:ph type="body" idx="1"/>
          </p:nvPr>
        </p:nvSpPr>
        <p:spPr>
          <a:xfrm>
            <a:off x="1296000" y="1915200"/>
            <a:ext cx="7444800" cy="4352400"/>
          </a:xfrm>
          <a:prstGeom prst="rect">
            <a:avLst/>
          </a:prstGeom>
        </p:spPr>
        <p:txBody>
          <a:bodyPr vert="horz" lIns="0" tIns="0" rIns="0" bIns="45720" rtlCol="0">
            <a:no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 </a:t>
            </a:r>
            <a:endParaRPr lang="nl-BE" dirty="0"/>
          </a:p>
          <a:p>
            <a:pPr lvl="4"/>
            <a:endParaRPr lang="nl-BE" dirty="0"/>
          </a:p>
        </p:txBody>
      </p:sp>
    </p:spTree>
    <p:extLst>
      <p:ext uri="{BB962C8B-B14F-4D97-AF65-F5344CB8AC3E}">
        <p14:creationId xmlns:p14="http://schemas.microsoft.com/office/powerpoint/2010/main" val="541548204"/>
      </p:ext>
    </p:extLst>
  </p:cSld>
  <p:clrMap bg1="lt1" tx1="dk1" bg2="lt2" tx2="dk2" accent1="accent1" accent2="accent2" accent3="accent3" accent4="accent4" accent5="accent5" accent6="accent6" hlink="hlink" folHlink="folHlink"/>
  <p:sldLayoutIdLst>
    <p:sldLayoutId id="2147483661" r:id="rId1"/>
    <p:sldLayoutId id="2147483675" r:id="rId2"/>
    <p:sldLayoutId id="2147483677" r:id="rId3"/>
    <p:sldLayoutId id="2147483676" r:id="rId4"/>
  </p:sldLayoutIdLst>
  <p:txStyles>
    <p:titleStyle>
      <a:lvl1pPr algn="l" defTabSz="914400" rtl="0" eaLnBrk="1" latinLnBrk="0" hangingPunct="1">
        <a:lnSpc>
          <a:spcPts val="3800"/>
        </a:lnSpc>
        <a:spcBef>
          <a:spcPct val="0"/>
        </a:spcBef>
        <a:buNone/>
        <a:defRPr sz="3700" kern="1200">
          <a:solidFill>
            <a:schemeClr val="tx1"/>
          </a:solidFill>
          <a:latin typeface="FlandersArtSans-Bold" panose="00000800000000000000" pitchFamily="2" charset="0"/>
          <a:ea typeface="+mj-ea"/>
          <a:cs typeface="+mj-cs"/>
        </a:defRPr>
      </a:lvl1pPr>
    </p:titleStyle>
    <p:bodyStyle>
      <a:lvl1pPr marL="288000" marR="0" indent="-288000" algn="l" defTabSz="914400" rtl="0" eaLnBrk="1" fontAlgn="auto" latinLnBrk="0" hangingPunct="1">
        <a:lnSpc>
          <a:spcPct val="90000"/>
        </a:lnSpc>
        <a:spcBef>
          <a:spcPts val="300"/>
        </a:spcBef>
        <a:spcAft>
          <a:spcPts val="0"/>
        </a:spcAft>
        <a:buClrTx/>
        <a:buSzPct val="90000"/>
        <a:buFontTx/>
        <a:buBlip>
          <a:blip r:embed="rId6"/>
        </a:buBlip>
        <a:tabLst/>
        <a:defRPr sz="2200" kern="1200" spc="0" baseline="0">
          <a:solidFill>
            <a:schemeClr val="tx1"/>
          </a:solidFill>
          <a:latin typeface="FlandersArtSans-Bold" panose="00000800000000000000" pitchFamily="2" charset="0"/>
          <a:ea typeface="+mn-ea"/>
          <a:cs typeface="+mn-cs"/>
        </a:defRPr>
      </a:lvl1pPr>
      <a:lvl2pPr marL="576000" marR="0" indent="-288000" algn="l" defTabSz="914400" rtl="0" eaLnBrk="1" fontAlgn="auto" latinLnBrk="0" hangingPunct="1">
        <a:lnSpc>
          <a:spcPct val="90000"/>
        </a:lnSpc>
        <a:spcBef>
          <a:spcPts val="300"/>
        </a:spcBef>
        <a:spcAft>
          <a:spcPts val="0"/>
        </a:spcAft>
        <a:buClrTx/>
        <a:buSzPct val="75000"/>
        <a:buFontTx/>
        <a:buBlip>
          <a:blip r:embed="rId7"/>
        </a:buBlip>
        <a:tabLst/>
        <a:defRPr sz="2200" kern="1200" spc="0" baseline="0">
          <a:solidFill>
            <a:srgbClr val="9B9B9B"/>
          </a:solidFill>
          <a:latin typeface="FlandersArtSans-Regular" panose="00000500000000000000" pitchFamily="2" charset="0"/>
          <a:ea typeface="+mn-ea"/>
          <a:cs typeface="+mn-cs"/>
        </a:defRPr>
      </a:lvl2pPr>
      <a:lvl3pPr marL="864000" marR="0" indent="-288000" algn="l" defTabSz="914400" rtl="0" eaLnBrk="1" fontAlgn="auto" latinLnBrk="0" hangingPunct="1">
        <a:lnSpc>
          <a:spcPct val="90000"/>
        </a:lnSpc>
        <a:spcBef>
          <a:spcPts val="300"/>
        </a:spcBef>
        <a:spcAft>
          <a:spcPts val="0"/>
        </a:spcAft>
        <a:buClrTx/>
        <a:buSzPct val="85000"/>
        <a:buFontTx/>
        <a:buBlip>
          <a:blip r:embed="rId8"/>
        </a:buBlip>
        <a:tabLst/>
        <a:defRPr sz="2000" kern="1200" spc="0" baseline="0">
          <a:solidFill>
            <a:schemeClr val="tx1"/>
          </a:solidFill>
          <a:latin typeface="FlandersArtSans-Regular" panose="00000500000000000000" pitchFamily="2" charset="0"/>
          <a:ea typeface="+mn-ea"/>
          <a:cs typeface="+mn-cs"/>
        </a:defRPr>
      </a:lvl3pPr>
      <a:lvl4pPr marL="1152000" marR="0" indent="-288000" algn="l" defTabSz="914400" rtl="0" eaLnBrk="1" fontAlgn="auto" latinLnBrk="0" hangingPunct="1">
        <a:lnSpc>
          <a:spcPct val="90000"/>
        </a:lnSpc>
        <a:spcBef>
          <a:spcPts val="300"/>
        </a:spcBef>
        <a:spcAft>
          <a:spcPts val="0"/>
        </a:spcAft>
        <a:buClrTx/>
        <a:buSzPct val="75000"/>
        <a:buFontTx/>
        <a:buBlip>
          <a:blip r:embed="rId9"/>
        </a:buBlip>
        <a:tabLst/>
        <a:defRPr sz="2000" kern="1200" spc="0" baseline="0">
          <a:solidFill>
            <a:schemeClr val="tx1"/>
          </a:solidFill>
          <a:latin typeface="FlandersArtSans-Regular" panose="00000500000000000000" pitchFamily="2" charset="0"/>
          <a:ea typeface="+mn-ea"/>
          <a:cs typeface="+mn-cs"/>
        </a:defRPr>
      </a:lvl4pPr>
      <a:lvl5pPr marL="1440000" marR="0" indent="-288000" algn="l" defTabSz="914400" rtl="0" eaLnBrk="1" fontAlgn="auto" latinLnBrk="0" hangingPunct="1">
        <a:lnSpc>
          <a:spcPct val="90000"/>
        </a:lnSpc>
        <a:spcBef>
          <a:spcPts val="300"/>
        </a:spcBef>
        <a:spcAft>
          <a:spcPts val="0"/>
        </a:spcAft>
        <a:buClrTx/>
        <a:buSzPct val="90000"/>
        <a:buFontTx/>
        <a:buBlip>
          <a:blip r:embed="rId6"/>
        </a:buBlip>
        <a:tabLst/>
        <a:defRPr sz="2000" kern="1200" spc="0" baseline="0">
          <a:solidFill>
            <a:schemeClr val="tx1"/>
          </a:solidFill>
          <a:latin typeface="FlandersArtSans-Regular" panose="00000500000000000000"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8E915-10CB-763E-7A8F-3A8E756C76FF}"/>
            </a:ext>
          </a:extLst>
        </p:cNvPr>
        <p:cNvGrpSpPr/>
        <p:nvPr/>
      </p:nvGrpSpPr>
      <p:grpSpPr>
        <a:xfrm>
          <a:off x="0" y="0"/>
          <a:ext cx="0" cy="0"/>
          <a:chOff x="0" y="0"/>
          <a:chExt cx="0" cy="0"/>
        </a:xfrm>
      </p:grpSpPr>
      <p:pic>
        <p:nvPicPr>
          <p:cNvPr id="5" name="Tijdelijke aanduiding voor afbeelding 4" descr="Afbeelding met buitenshuis, boom, verven, grond&#10;&#10;Door AI gegenereerde inhoud is mogelijk onjuist.">
            <a:extLst>
              <a:ext uri="{FF2B5EF4-FFF2-40B4-BE49-F238E27FC236}">
                <a16:creationId xmlns:a16="http://schemas.microsoft.com/office/drawing/2014/main" id="{665A8B15-7F10-8741-742F-B813271C518C}"/>
              </a:ext>
            </a:extLst>
          </p:cNvPr>
          <p:cNvPicPr>
            <a:picLocks noGrp="1" noChangeAspect="1"/>
          </p:cNvPicPr>
          <p:nvPr>
            <p:ph type="pic" sz="quarter" idx="12"/>
          </p:nvPr>
        </p:nvPicPr>
        <p:blipFill>
          <a:blip r:embed="rId3" cstate="print">
            <a:extLst>
              <a:ext uri="{28A0092B-C50C-407E-A947-70E740481C1C}">
                <a14:useLocalDpi xmlns:a14="http://schemas.microsoft.com/office/drawing/2010/main" val="0"/>
              </a:ext>
            </a:extLst>
          </a:blip>
          <a:srcRect r="3150"/>
          <a:stretch/>
        </p:blipFill>
        <p:spPr>
          <a:xfrm>
            <a:off x="287999" y="10"/>
            <a:ext cx="8856000" cy="6857990"/>
          </a:xfrm>
          <a:noFill/>
        </p:spPr>
      </p:pic>
      <p:sp>
        <p:nvSpPr>
          <p:cNvPr id="7" name="Titel 6">
            <a:extLst>
              <a:ext uri="{FF2B5EF4-FFF2-40B4-BE49-F238E27FC236}">
                <a16:creationId xmlns:a16="http://schemas.microsoft.com/office/drawing/2014/main" id="{453CDCA7-D28F-6C24-D5DE-CD2FF0C0A131}"/>
              </a:ext>
            </a:extLst>
          </p:cNvPr>
          <p:cNvSpPr>
            <a:spLocks noGrp="1"/>
          </p:cNvSpPr>
          <p:nvPr>
            <p:ph type="ctrTitle"/>
          </p:nvPr>
        </p:nvSpPr>
        <p:spPr>
          <a:xfrm>
            <a:off x="1296000" y="2023200"/>
            <a:ext cx="3108049" cy="2073600"/>
          </a:xfrm>
        </p:spPr>
        <p:txBody>
          <a:bodyPr anchor="b">
            <a:normAutofit fontScale="90000"/>
          </a:bodyPr>
          <a:lstStyle/>
          <a:p>
            <a:r>
              <a:rPr lang="nl-BE" sz="3800" dirty="0"/>
              <a:t>BFC226 Entertainment Valley-Haacht</a:t>
            </a:r>
          </a:p>
        </p:txBody>
      </p:sp>
      <p:sp>
        <p:nvSpPr>
          <p:cNvPr id="14" name="Text Placeholder 4">
            <a:extLst>
              <a:ext uri="{FF2B5EF4-FFF2-40B4-BE49-F238E27FC236}">
                <a16:creationId xmlns:a16="http://schemas.microsoft.com/office/drawing/2014/main" id="{661F4B31-F89B-3110-FA6F-DF7E3BB401E4}"/>
              </a:ext>
            </a:extLst>
          </p:cNvPr>
          <p:cNvSpPr>
            <a:spLocks noGrp="1"/>
          </p:cNvSpPr>
          <p:nvPr>
            <p:ph type="body" sz="quarter" idx="15"/>
          </p:nvPr>
        </p:nvSpPr>
        <p:spPr>
          <a:xfrm>
            <a:off x="4426123" y="6361602"/>
            <a:ext cx="4435200" cy="352800"/>
          </a:xfrm>
        </p:spPr>
        <p:txBody>
          <a:bodyPr/>
          <a:lstStyle/>
          <a:p>
            <a:endParaRPr lang="en-US"/>
          </a:p>
        </p:txBody>
      </p:sp>
      <p:sp>
        <p:nvSpPr>
          <p:cNvPr id="6" name="Tijdelijke aanduiding voor dianummer 5" hidden="1">
            <a:extLst>
              <a:ext uri="{FF2B5EF4-FFF2-40B4-BE49-F238E27FC236}">
                <a16:creationId xmlns:a16="http://schemas.microsoft.com/office/drawing/2014/main" id="{0CF16115-7A85-C334-E1D9-0CB94780B233}"/>
              </a:ext>
            </a:extLst>
          </p:cNvPr>
          <p:cNvSpPr>
            <a:spLocks noGrp="1"/>
          </p:cNvSpPr>
          <p:nvPr>
            <p:ph type="sldNum" sz="quarter" idx="4294967295"/>
          </p:nvPr>
        </p:nvSpPr>
        <p:spPr>
          <a:xfrm>
            <a:off x="6876014" y="6336000"/>
            <a:ext cx="2141621" cy="365125"/>
          </a:xfrm>
        </p:spPr>
        <p:txBody>
          <a:bodyPr/>
          <a:lstStyle/>
          <a:p>
            <a:pPr>
              <a:spcAft>
                <a:spcPts val="600"/>
              </a:spcAft>
            </a:pPr>
            <a:fld id="{7749CDD0-7D77-4D23-9A27-F361E39BA472}" type="datetime1">
              <a:rPr lang="nl-BE" smtClean="0"/>
              <a:pPr>
                <a:spcAft>
                  <a:spcPts val="600"/>
                </a:spcAft>
              </a:pPr>
              <a:t>30/03/2026</a:t>
            </a:fld>
            <a:r>
              <a:rPr lang="nl-BE"/>
              <a:t> </a:t>
            </a:r>
            <a:r>
              <a:rPr lang="nl-BE" b="1">
                <a:latin typeface="Calibri" panose="020F0502020204030204" pitchFamily="34" charset="0"/>
              </a:rPr>
              <a:t>│</a:t>
            </a:r>
            <a:fld id="{B263F6C6-2226-4286-8995-C42CB1E7C290}" type="slidenum">
              <a:rPr lang="nl-BE" smtClean="0">
                <a:latin typeface="Calibri" panose="020F0502020204030204" pitchFamily="34" charset="0"/>
              </a:rPr>
              <a:pPr>
                <a:spcAft>
                  <a:spcPts val="600"/>
                </a:spcAft>
              </a:pPr>
              <a:t>1</a:t>
            </a:fld>
            <a:endParaRPr lang="nl-BE"/>
          </a:p>
        </p:txBody>
      </p:sp>
    </p:spTree>
    <p:extLst>
      <p:ext uri="{BB962C8B-B14F-4D97-AF65-F5344CB8AC3E}">
        <p14:creationId xmlns:p14="http://schemas.microsoft.com/office/powerpoint/2010/main" val="2860940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CA64A3-9B4A-71C7-8E6F-C15C173B30B8}"/>
            </a:ext>
          </a:extLst>
        </p:cNvPr>
        <p:cNvGrpSpPr/>
        <p:nvPr/>
      </p:nvGrpSpPr>
      <p:grpSpPr>
        <a:xfrm>
          <a:off x="0" y="0"/>
          <a:ext cx="0" cy="0"/>
          <a:chOff x="0" y="0"/>
          <a:chExt cx="0" cy="0"/>
        </a:xfrm>
      </p:grpSpPr>
      <p:sp>
        <p:nvSpPr>
          <p:cNvPr id="6" name="Tijdelijke aanduiding voor dianummer 5" hidden="1">
            <a:extLst>
              <a:ext uri="{FF2B5EF4-FFF2-40B4-BE49-F238E27FC236}">
                <a16:creationId xmlns:a16="http://schemas.microsoft.com/office/drawing/2014/main" id="{956531D8-DC5D-7521-3FEB-DED135FF83A6}"/>
              </a:ext>
            </a:extLst>
          </p:cNvPr>
          <p:cNvSpPr>
            <a:spLocks noGrp="1"/>
          </p:cNvSpPr>
          <p:nvPr>
            <p:ph type="sldNum" sz="quarter" idx="12"/>
          </p:nvPr>
        </p:nvSpPr>
        <p:spPr/>
        <p:txBody>
          <a:bodyPr/>
          <a:lstStyle/>
          <a:p>
            <a:pPr>
              <a:spcAft>
                <a:spcPts val="600"/>
              </a:spcAft>
            </a:pPr>
            <a:fld id="{7749CDD0-7D77-4D23-9A27-F361E39BA472}" type="datetime1">
              <a:rPr lang="nl-BE" smtClean="0"/>
              <a:pPr>
                <a:spcAft>
                  <a:spcPts val="600"/>
                </a:spcAft>
              </a:pPr>
              <a:t>30/03/2026</a:t>
            </a:fld>
            <a:r>
              <a:rPr lang="nl-BE"/>
              <a:t> </a:t>
            </a:r>
            <a:r>
              <a:rPr lang="nl-BE" b="1">
                <a:latin typeface="Calibri" panose="020F0502020204030204" pitchFamily="34" charset="0"/>
              </a:rPr>
              <a:t>│</a:t>
            </a:r>
            <a:fld id="{B263F6C6-2226-4286-8995-C42CB1E7C290}" type="slidenum">
              <a:rPr lang="nl-BE" smtClean="0">
                <a:latin typeface="Calibri" panose="020F0502020204030204" pitchFamily="34" charset="0"/>
              </a:rPr>
              <a:pPr>
                <a:spcAft>
                  <a:spcPts val="600"/>
                </a:spcAft>
              </a:pPr>
              <a:t>2</a:t>
            </a:fld>
            <a:endParaRPr lang="nl-BE"/>
          </a:p>
        </p:txBody>
      </p:sp>
      <p:pic>
        <p:nvPicPr>
          <p:cNvPr id="5" name="Afbeelding 4">
            <a:extLst>
              <a:ext uri="{FF2B5EF4-FFF2-40B4-BE49-F238E27FC236}">
                <a16:creationId xmlns:a16="http://schemas.microsoft.com/office/drawing/2014/main" id="{95C37DE6-ED94-AFF6-D36A-220E8C9A664C}"/>
              </a:ext>
            </a:extLst>
          </p:cNvPr>
          <p:cNvPicPr>
            <a:picLocks noChangeAspect="1"/>
          </p:cNvPicPr>
          <p:nvPr/>
        </p:nvPicPr>
        <p:blipFill>
          <a:blip r:embed="rId3"/>
          <a:stretch>
            <a:fillRect/>
          </a:stretch>
        </p:blipFill>
        <p:spPr>
          <a:xfrm>
            <a:off x="659896" y="993913"/>
            <a:ext cx="7996948" cy="4486861"/>
          </a:xfrm>
          <a:prstGeom prst="rect">
            <a:avLst/>
          </a:prstGeom>
        </p:spPr>
      </p:pic>
    </p:spTree>
    <p:extLst>
      <p:ext uri="{BB962C8B-B14F-4D97-AF65-F5344CB8AC3E}">
        <p14:creationId xmlns:p14="http://schemas.microsoft.com/office/powerpoint/2010/main" val="4226434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BC79B-150E-D18F-9830-FD60668ACA6B}"/>
            </a:ext>
          </a:extLst>
        </p:cNvPr>
        <p:cNvGrpSpPr/>
        <p:nvPr/>
      </p:nvGrpSpPr>
      <p:grpSpPr>
        <a:xfrm>
          <a:off x="0" y="0"/>
          <a:ext cx="0" cy="0"/>
          <a:chOff x="0" y="0"/>
          <a:chExt cx="0" cy="0"/>
        </a:xfrm>
      </p:grpSpPr>
      <p:sp>
        <p:nvSpPr>
          <p:cNvPr id="6" name="Tijdelijke aanduiding voor dianummer 5" hidden="1">
            <a:extLst>
              <a:ext uri="{FF2B5EF4-FFF2-40B4-BE49-F238E27FC236}">
                <a16:creationId xmlns:a16="http://schemas.microsoft.com/office/drawing/2014/main" id="{6CA23251-7786-5539-4AE6-C556EF18882C}"/>
              </a:ext>
            </a:extLst>
          </p:cNvPr>
          <p:cNvSpPr>
            <a:spLocks noGrp="1"/>
          </p:cNvSpPr>
          <p:nvPr>
            <p:ph type="sldNum" sz="quarter" idx="12"/>
          </p:nvPr>
        </p:nvSpPr>
        <p:spPr/>
        <p:txBody>
          <a:bodyPr/>
          <a:lstStyle/>
          <a:p>
            <a:pPr>
              <a:spcAft>
                <a:spcPts val="600"/>
              </a:spcAft>
            </a:pPr>
            <a:fld id="{7749CDD0-7D77-4D23-9A27-F361E39BA472}" type="datetime1">
              <a:rPr lang="nl-BE" smtClean="0"/>
              <a:pPr>
                <a:spcAft>
                  <a:spcPts val="600"/>
                </a:spcAft>
              </a:pPr>
              <a:t>30/03/2026</a:t>
            </a:fld>
            <a:r>
              <a:rPr lang="nl-BE"/>
              <a:t> </a:t>
            </a:r>
            <a:r>
              <a:rPr lang="nl-BE" b="1">
                <a:latin typeface="Calibri" panose="020F0502020204030204" pitchFamily="34" charset="0"/>
              </a:rPr>
              <a:t>│</a:t>
            </a:r>
            <a:fld id="{B263F6C6-2226-4286-8995-C42CB1E7C290}" type="slidenum">
              <a:rPr lang="nl-BE" smtClean="0">
                <a:latin typeface="Calibri" panose="020F0502020204030204" pitchFamily="34" charset="0"/>
              </a:rPr>
              <a:pPr>
                <a:spcAft>
                  <a:spcPts val="600"/>
                </a:spcAft>
              </a:pPr>
              <a:t>3</a:t>
            </a:fld>
            <a:endParaRPr lang="nl-BE"/>
          </a:p>
        </p:txBody>
      </p:sp>
      <p:pic>
        <p:nvPicPr>
          <p:cNvPr id="3" name="Afbeelding 2" descr="Afbeelding met tekst, kaart, schermopname&#10;&#10;Door AI gegenereerde inhoud is mogelijk onjuist.">
            <a:extLst>
              <a:ext uri="{FF2B5EF4-FFF2-40B4-BE49-F238E27FC236}">
                <a16:creationId xmlns:a16="http://schemas.microsoft.com/office/drawing/2014/main" id="{8099C32C-5CDF-20BE-6A59-7D109DADD3F5}"/>
              </a:ext>
            </a:extLst>
          </p:cNvPr>
          <p:cNvPicPr>
            <a:picLocks noChangeAspect="1"/>
          </p:cNvPicPr>
          <p:nvPr/>
        </p:nvPicPr>
        <p:blipFill>
          <a:blip r:embed="rId3"/>
          <a:stretch>
            <a:fillRect/>
          </a:stretch>
        </p:blipFill>
        <p:spPr>
          <a:xfrm>
            <a:off x="501028" y="884582"/>
            <a:ext cx="8523703" cy="4832773"/>
          </a:xfrm>
          <a:prstGeom prst="rect">
            <a:avLst/>
          </a:prstGeom>
        </p:spPr>
      </p:pic>
    </p:spTree>
    <p:extLst>
      <p:ext uri="{BB962C8B-B14F-4D97-AF65-F5344CB8AC3E}">
        <p14:creationId xmlns:p14="http://schemas.microsoft.com/office/powerpoint/2010/main" val="1287835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B3554-02AA-A582-43F1-40491D00ED8A}"/>
            </a:ext>
          </a:extLst>
        </p:cNvPr>
        <p:cNvGrpSpPr/>
        <p:nvPr/>
      </p:nvGrpSpPr>
      <p:grpSpPr>
        <a:xfrm>
          <a:off x="0" y="0"/>
          <a:ext cx="0" cy="0"/>
          <a:chOff x="0" y="0"/>
          <a:chExt cx="0" cy="0"/>
        </a:xfrm>
      </p:grpSpPr>
      <p:sp>
        <p:nvSpPr>
          <p:cNvPr id="7" name="Titel 6">
            <a:extLst>
              <a:ext uri="{FF2B5EF4-FFF2-40B4-BE49-F238E27FC236}">
                <a16:creationId xmlns:a16="http://schemas.microsoft.com/office/drawing/2014/main" id="{687EF834-0FA8-CCFE-D0CA-679EC108327F}"/>
              </a:ext>
            </a:extLst>
          </p:cNvPr>
          <p:cNvSpPr>
            <a:spLocks noGrp="1"/>
          </p:cNvSpPr>
          <p:nvPr>
            <p:ph type="title"/>
          </p:nvPr>
        </p:nvSpPr>
        <p:spPr>
          <a:xfrm>
            <a:off x="2114022" y="399992"/>
            <a:ext cx="4915956" cy="526148"/>
          </a:xfrm>
        </p:spPr>
        <p:txBody>
          <a:bodyPr anchor="t">
            <a:normAutofit/>
          </a:bodyPr>
          <a:lstStyle/>
          <a:p>
            <a:r>
              <a:rPr lang="nl-BE" sz="2400" dirty="0"/>
              <a:t>Bestaande vs. Ontworpen situatie</a:t>
            </a:r>
          </a:p>
        </p:txBody>
      </p:sp>
      <p:sp>
        <p:nvSpPr>
          <p:cNvPr id="6" name="Tijdelijke aanduiding voor dianummer 5" hidden="1">
            <a:extLst>
              <a:ext uri="{FF2B5EF4-FFF2-40B4-BE49-F238E27FC236}">
                <a16:creationId xmlns:a16="http://schemas.microsoft.com/office/drawing/2014/main" id="{4C68A77F-8148-BFBC-986E-81B508F4F7C4}"/>
              </a:ext>
            </a:extLst>
          </p:cNvPr>
          <p:cNvSpPr>
            <a:spLocks noGrp="1"/>
          </p:cNvSpPr>
          <p:nvPr>
            <p:ph type="sldNum" sz="quarter" idx="12"/>
          </p:nvPr>
        </p:nvSpPr>
        <p:spPr/>
        <p:txBody>
          <a:bodyPr/>
          <a:lstStyle/>
          <a:p>
            <a:pPr>
              <a:spcAft>
                <a:spcPts val="600"/>
              </a:spcAft>
            </a:pPr>
            <a:fld id="{7749CDD0-7D77-4D23-9A27-F361E39BA472}" type="datetime1">
              <a:rPr lang="nl-BE" smtClean="0"/>
              <a:pPr>
                <a:spcAft>
                  <a:spcPts val="600"/>
                </a:spcAft>
              </a:pPr>
              <a:t>30/03/2026</a:t>
            </a:fld>
            <a:r>
              <a:rPr lang="nl-BE"/>
              <a:t> </a:t>
            </a:r>
            <a:r>
              <a:rPr lang="nl-BE" b="1">
                <a:latin typeface="Calibri" panose="020F0502020204030204" pitchFamily="34" charset="0"/>
              </a:rPr>
              <a:t>│</a:t>
            </a:r>
            <a:fld id="{B263F6C6-2226-4286-8995-C42CB1E7C290}" type="slidenum">
              <a:rPr lang="nl-BE" smtClean="0">
                <a:latin typeface="Calibri" panose="020F0502020204030204" pitchFamily="34" charset="0"/>
              </a:rPr>
              <a:pPr>
                <a:spcAft>
                  <a:spcPts val="600"/>
                </a:spcAft>
              </a:pPr>
              <a:t>4</a:t>
            </a:fld>
            <a:endParaRPr lang="nl-BE"/>
          </a:p>
        </p:txBody>
      </p:sp>
      <p:pic>
        <p:nvPicPr>
          <p:cNvPr id="5" name="Afbeelding 4">
            <a:extLst>
              <a:ext uri="{FF2B5EF4-FFF2-40B4-BE49-F238E27FC236}">
                <a16:creationId xmlns:a16="http://schemas.microsoft.com/office/drawing/2014/main" id="{DA30132E-D59D-D3AB-0736-F3C29F37DB3B}"/>
              </a:ext>
            </a:extLst>
          </p:cNvPr>
          <p:cNvPicPr>
            <a:picLocks noChangeAspect="1"/>
          </p:cNvPicPr>
          <p:nvPr/>
        </p:nvPicPr>
        <p:blipFill>
          <a:blip r:embed="rId3"/>
          <a:stretch>
            <a:fillRect/>
          </a:stretch>
        </p:blipFill>
        <p:spPr>
          <a:xfrm>
            <a:off x="2379549" y="1375043"/>
            <a:ext cx="4477247" cy="2376410"/>
          </a:xfrm>
          <a:prstGeom prst="rect">
            <a:avLst/>
          </a:prstGeom>
        </p:spPr>
      </p:pic>
      <p:pic>
        <p:nvPicPr>
          <p:cNvPr id="10" name="Afbeelding 9">
            <a:extLst>
              <a:ext uri="{FF2B5EF4-FFF2-40B4-BE49-F238E27FC236}">
                <a16:creationId xmlns:a16="http://schemas.microsoft.com/office/drawing/2014/main" id="{4D817B10-142C-3784-5476-BC7A2F5A97A9}"/>
              </a:ext>
            </a:extLst>
          </p:cNvPr>
          <p:cNvPicPr>
            <a:picLocks noChangeAspect="1"/>
          </p:cNvPicPr>
          <p:nvPr/>
        </p:nvPicPr>
        <p:blipFill>
          <a:blip r:embed="rId4"/>
          <a:stretch>
            <a:fillRect/>
          </a:stretch>
        </p:blipFill>
        <p:spPr>
          <a:xfrm>
            <a:off x="2379549" y="3867540"/>
            <a:ext cx="4477247" cy="2327394"/>
          </a:xfrm>
          <a:prstGeom prst="rect">
            <a:avLst/>
          </a:prstGeom>
        </p:spPr>
      </p:pic>
    </p:spTree>
    <p:extLst>
      <p:ext uri="{BB962C8B-B14F-4D97-AF65-F5344CB8AC3E}">
        <p14:creationId xmlns:p14="http://schemas.microsoft.com/office/powerpoint/2010/main" val="2712108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38CD2-5A46-15C4-7AB1-2489A3B2D036}"/>
            </a:ext>
          </a:extLst>
        </p:cNvPr>
        <p:cNvGrpSpPr/>
        <p:nvPr/>
      </p:nvGrpSpPr>
      <p:grpSpPr>
        <a:xfrm>
          <a:off x="0" y="0"/>
          <a:ext cx="0" cy="0"/>
          <a:chOff x="0" y="0"/>
          <a:chExt cx="0" cy="0"/>
        </a:xfrm>
      </p:grpSpPr>
      <p:sp>
        <p:nvSpPr>
          <p:cNvPr id="6" name="Tijdelijke aanduiding voor dianummer 5" hidden="1">
            <a:extLst>
              <a:ext uri="{FF2B5EF4-FFF2-40B4-BE49-F238E27FC236}">
                <a16:creationId xmlns:a16="http://schemas.microsoft.com/office/drawing/2014/main" id="{ED52E471-A4B3-70A7-5072-B727C13D339E}"/>
              </a:ext>
            </a:extLst>
          </p:cNvPr>
          <p:cNvSpPr>
            <a:spLocks noGrp="1"/>
          </p:cNvSpPr>
          <p:nvPr>
            <p:ph type="sldNum" sz="quarter" idx="12"/>
          </p:nvPr>
        </p:nvSpPr>
        <p:spPr/>
        <p:txBody>
          <a:bodyPr/>
          <a:lstStyle/>
          <a:p>
            <a:pPr>
              <a:spcAft>
                <a:spcPts val="600"/>
              </a:spcAft>
            </a:pPr>
            <a:fld id="{7749CDD0-7D77-4D23-9A27-F361E39BA472}" type="datetime1">
              <a:rPr lang="nl-BE" smtClean="0"/>
              <a:pPr>
                <a:spcAft>
                  <a:spcPts val="600"/>
                </a:spcAft>
              </a:pPr>
              <a:t>30/03/2026</a:t>
            </a:fld>
            <a:r>
              <a:rPr lang="nl-BE"/>
              <a:t> </a:t>
            </a:r>
            <a:r>
              <a:rPr lang="nl-BE" b="1">
                <a:latin typeface="Calibri" panose="020F0502020204030204" pitchFamily="34" charset="0"/>
              </a:rPr>
              <a:t>│</a:t>
            </a:r>
            <a:fld id="{B263F6C6-2226-4286-8995-C42CB1E7C290}" type="slidenum">
              <a:rPr lang="nl-BE" smtClean="0">
                <a:latin typeface="Calibri" panose="020F0502020204030204" pitchFamily="34" charset="0"/>
              </a:rPr>
              <a:pPr>
                <a:spcAft>
                  <a:spcPts val="600"/>
                </a:spcAft>
              </a:pPr>
              <a:t>5</a:t>
            </a:fld>
            <a:endParaRPr lang="nl-BE"/>
          </a:p>
        </p:txBody>
      </p:sp>
      <p:pic>
        <p:nvPicPr>
          <p:cNvPr id="8" name="Afbeelding 7">
            <a:extLst>
              <a:ext uri="{FF2B5EF4-FFF2-40B4-BE49-F238E27FC236}">
                <a16:creationId xmlns:a16="http://schemas.microsoft.com/office/drawing/2014/main" id="{695F49F3-F82E-8BED-6321-5E4C2A7B354C}"/>
              </a:ext>
            </a:extLst>
          </p:cNvPr>
          <p:cNvPicPr>
            <a:picLocks noChangeAspect="1"/>
          </p:cNvPicPr>
          <p:nvPr/>
        </p:nvPicPr>
        <p:blipFill>
          <a:blip r:embed="rId3"/>
          <a:stretch>
            <a:fillRect/>
          </a:stretch>
        </p:blipFill>
        <p:spPr>
          <a:xfrm>
            <a:off x="561274" y="1262269"/>
            <a:ext cx="8369946" cy="4333461"/>
          </a:xfrm>
          <a:prstGeom prst="rect">
            <a:avLst/>
          </a:prstGeom>
        </p:spPr>
      </p:pic>
    </p:spTree>
    <p:extLst>
      <p:ext uri="{BB962C8B-B14F-4D97-AF65-F5344CB8AC3E}">
        <p14:creationId xmlns:p14="http://schemas.microsoft.com/office/powerpoint/2010/main" val="3709659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0E17F6-9AFB-6F5F-5468-28D7C0359E3D}"/>
            </a:ext>
          </a:extLst>
        </p:cNvPr>
        <p:cNvGrpSpPr/>
        <p:nvPr/>
      </p:nvGrpSpPr>
      <p:grpSpPr>
        <a:xfrm>
          <a:off x="0" y="0"/>
          <a:ext cx="0" cy="0"/>
          <a:chOff x="0" y="0"/>
          <a:chExt cx="0" cy="0"/>
        </a:xfrm>
      </p:grpSpPr>
      <p:sp>
        <p:nvSpPr>
          <p:cNvPr id="6" name="Tijdelijke aanduiding voor dianummer 5" hidden="1">
            <a:extLst>
              <a:ext uri="{FF2B5EF4-FFF2-40B4-BE49-F238E27FC236}">
                <a16:creationId xmlns:a16="http://schemas.microsoft.com/office/drawing/2014/main" id="{8CAD9B13-2608-178A-A70C-49D0FA904833}"/>
              </a:ext>
            </a:extLst>
          </p:cNvPr>
          <p:cNvSpPr>
            <a:spLocks noGrp="1"/>
          </p:cNvSpPr>
          <p:nvPr>
            <p:ph type="sldNum" sz="quarter" idx="12"/>
          </p:nvPr>
        </p:nvSpPr>
        <p:spPr/>
        <p:txBody>
          <a:bodyPr/>
          <a:lstStyle/>
          <a:p>
            <a:pPr>
              <a:spcAft>
                <a:spcPts val="600"/>
              </a:spcAft>
            </a:pPr>
            <a:fld id="{7749CDD0-7D77-4D23-9A27-F361E39BA472}" type="datetime1">
              <a:rPr lang="nl-BE" smtClean="0"/>
              <a:pPr>
                <a:spcAft>
                  <a:spcPts val="600"/>
                </a:spcAft>
              </a:pPr>
              <a:t>30/03/2026</a:t>
            </a:fld>
            <a:r>
              <a:rPr lang="nl-BE"/>
              <a:t> </a:t>
            </a:r>
            <a:r>
              <a:rPr lang="nl-BE" b="1">
                <a:latin typeface="Calibri" panose="020F0502020204030204" pitchFamily="34" charset="0"/>
              </a:rPr>
              <a:t>│</a:t>
            </a:r>
            <a:fld id="{B263F6C6-2226-4286-8995-C42CB1E7C290}" type="slidenum">
              <a:rPr lang="nl-BE" smtClean="0">
                <a:latin typeface="Calibri" panose="020F0502020204030204" pitchFamily="34" charset="0"/>
              </a:rPr>
              <a:pPr>
                <a:spcAft>
                  <a:spcPts val="600"/>
                </a:spcAft>
              </a:pPr>
              <a:t>6</a:t>
            </a:fld>
            <a:endParaRPr lang="nl-BE"/>
          </a:p>
        </p:txBody>
      </p:sp>
      <p:pic>
        <p:nvPicPr>
          <p:cNvPr id="3" name="Afbeelding 2">
            <a:extLst>
              <a:ext uri="{FF2B5EF4-FFF2-40B4-BE49-F238E27FC236}">
                <a16:creationId xmlns:a16="http://schemas.microsoft.com/office/drawing/2014/main" id="{8BC687D3-18CB-4118-C800-0E421DCCBBBF}"/>
              </a:ext>
            </a:extLst>
          </p:cNvPr>
          <p:cNvPicPr>
            <a:picLocks noChangeAspect="1"/>
          </p:cNvPicPr>
          <p:nvPr/>
        </p:nvPicPr>
        <p:blipFill>
          <a:blip r:embed="rId3"/>
          <a:stretch>
            <a:fillRect/>
          </a:stretch>
        </p:blipFill>
        <p:spPr>
          <a:xfrm>
            <a:off x="483733" y="1053548"/>
            <a:ext cx="8537129" cy="4411056"/>
          </a:xfrm>
          <a:prstGeom prst="rect">
            <a:avLst/>
          </a:prstGeom>
        </p:spPr>
      </p:pic>
    </p:spTree>
    <p:extLst>
      <p:ext uri="{BB962C8B-B14F-4D97-AF65-F5344CB8AC3E}">
        <p14:creationId xmlns:p14="http://schemas.microsoft.com/office/powerpoint/2010/main" val="30485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4CE975-A1A7-F9C0-EAD6-70BAD4D3C588}"/>
            </a:ext>
          </a:extLst>
        </p:cNvPr>
        <p:cNvGrpSpPr/>
        <p:nvPr/>
      </p:nvGrpSpPr>
      <p:grpSpPr>
        <a:xfrm>
          <a:off x="0" y="0"/>
          <a:ext cx="0" cy="0"/>
          <a:chOff x="0" y="0"/>
          <a:chExt cx="0" cy="0"/>
        </a:xfrm>
      </p:grpSpPr>
      <p:sp>
        <p:nvSpPr>
          <p:cNvPr id="8" name="Tijdelijke aanduiding voor inhoud 7">
            <a:extLst>
              <a:ext uri="{FF2B5EF4-FFF2-40B4-BE49-F238E27FC236}">
                <a16:creationId xmlns:a16="http://schemas.microsoft.com/office/drawing/2014/main" id="{AB33ABB3-5503-4492-B950-46867F8FE607}"/>
              </a:ext>
            </a:extLst>
          </p:cNvPr>
          <p:cNvSpPr>
            <a:spLocks noGrp="1"/>
          </p:cNvSpPr>
          <p:nvPr>
            <p:ph sz="half" idx="13"/>
          </p:nvPr>
        </p:nvSpPr>
        <p:spPr>
          <a:xfrm>
            <a:off x="1296001" y="1908000"/>
            <a:ext cx="7003174" cy="3780000"/>
          </a:xfrm>
        </p:spPr>
        <p:txBody>
          <a:bodyPr>
            <a:normAutofit/>
          </a:bodyPr>
          <a:lstStyle/>
          <a:p>
            <a:pPr>
              <a:buFont typeface="Arial" panose="020B0604020202020204" pitchFamily="34" charset="0"/>
              <a:buChar char="•"/>
            </a:pPr>
            <a:endParaRPr lang="nl-BE" dirty="0"/>
          </a:p>
          <a:p>
            <a:pPr>
              <a:buFont typeface="Arial" panose="020B0604020202020204" pitchFamily="34" charset="0"/>
              <a:buChar char="•"/>
            </a:pPr>
            <a:endParaRPr lang="nl-BE" dirty="0"/>
          </a:p>
          <a:p>
            <a:pPr marL="0" indent="0">
              <a:buNone/>
            </a:pPr>
            <a:endParaRPr lang="nl-BE" dirty="0"/>
          </a:p>
          <a:p>
            <a:endParaRPr lang="nl-BE" dirty="0"/>
          </a:p>
        </p:txBody>
      </p:sp>
      <p:sp>
        <p:nvSpPr>
          <p:cNvPr id="6" name="Tijdelijke aanduiding voor dianummer 5" hidden="1">
            <a:extLst>
              <a:ext uri="{FF2B5EF4-FFF2-40B4-BE49-F238E27FC236}">
                <a16:creationId xmlns:a16="http://schemas.microsoft.com/office/drawing/2014/main" id="{D5190DFD-D08C-6AF8-5798-CB3ED8A92D11}"/>
              </a:ext>
            </a:extLst>
          </p:cNvPr>
          <p:cNvSpPr>
            <a:spLocks noGrp="1"/>
          </p:cNvSpPr>
          <p:nvPr>
            <p:ph type="sldNum" sz="quarter" idx="12"/>
          </p:nvPr>
        </p:nvSpPr>
        <p:spPr/>
        <p:txBody>
          <a:bodyPr/>
          <a:lstStyle/>
          <a:p>
            <a:pPr>
              <a:spcAft>
                <a:spcPts val="600"/>
              </a:spcAft>
            </a:pPr>
            <a:fld id="{7749CDD0-7D77-4D23-9A27-F361E39BA472}" type="datetime1">
              <a:rPr lang="nl-BE" smtClean="0"/>
              <a:pPr>
                <a:spcAft>
                  <a:spcPts val="600"/>
                </a:spcAft>
              </a:pPr>
              <a:t>30/03/2026</a:t>
            </a:fld>
            <a:r>
              <a:rPr lang="nl-BE"/>
              <a:t> </a:t>
            </a:r>
            <a:r>
              <a:rPr lang="nl-BE" b="1">
                <a:latin typeface="Calibri" panose="020F0502020204030204" pitchFamily="34" charset="0"/>
              </a:rPr>
              <a:t>│</a:t>
            </a:r>
            <a:fld id="{B263F6C6-2226-4286-8995-C42CB1E7C290}" type="slidenum">
              <a:rPr lang="nl-BE" smtClean="0">
                <a:latin typeface="Calibri" panose="020F0502020204030204" pitchFamily="34" charset="0"/>
              </a:rPr>
              <a:pPr>
                <a:spcAft>
                  <a:spcPts val="600"/>
                </a:spcAft>
              </a:pPr>
              <a:t>7</a:t>
            </a:fld>
            <a:endParaRPr lang="nl-BE"/>
          </a:p>
        </p:txBody>
      </p:sp>
      <p:pic>
        <p:nvPicPr>
          <p:cNvPr id="3" name="Afbeelding 2">
            <a:extLst>
              <a:ext uri="{FF2B5EF4-FFF2-40B4-BE49-F238E27FC236}">
                <a16:creationId xmlns:a16="http://schemas.microsoft.com/office/drawing/2014/main" id="{E5BBCAFF-248B-5123-0101-68B0E5D58577}"/>
              </a:ext>
            </a:extLst>
          </p:cNvPr>
          <p:cNvPicPr>
            <a:picLocks noChangeAspect="1"/>
          </p:cNvPicPr>
          <p:nvPr/>
        </p:nvPicPr>
        <p:blipFill>
          <a:blip r:embed="rId3"/>
          <a:stretch>
            <a:fillRect/>
          </a:stretch>
        </p:blipFill>
        <p:spPr>
          <a:xfrm>
            <a:off x="705677" y="1170000"/>
            <a:ext cx="7991061" cy="4195742"/>
          </a:xfrm>
          <a:prstGeom prst="rect">
            <a:avLst/>
          </a:prstGeom>
        </p:spPr>
      </p:pic>
      <p:sp>
        <p:nvSpPr>
          <p:cNvPr id="2" name="Titel 6">
            <a:extLst>
              <a:ext uri="{FF2B5EF4-FFF2-40B4-BE49-F238E27FC236}">
                <a16:creationId xmlns:a16="http://schemas.microsoft.com/office/drawing/2014/main" id="{57AC96E3-C00E-7BE6-9382-D03E1B8389C4}"/>
              </a:ext>
            </a:extLst>
          </p:cNvPr>
          <p:cNvSpPr>
            <a:spLocks noGrp="1"/>
          </p:cNvSpPr>
          <p:nvPr>
            <p:ph type="title"/>
          </p:nvPr>
        </p:nvSpPr>
        <p:spPr>
          <a:xfrm>
            <a:off x="1441175" y="321594"/>
            <a:ext cx="7255564" cy="526148"/>
          </a:xfrm>
        </p:spPr>
        <p:txBody>
          <a:bodyPr anchor="t">
            <a:normAutofit fontScale="90000"/>
          </a:bodyPr>
          <a:lstStyle/>
          <a:p>
            <a:r>
              <a:rPr lang="nl-BE" sz="2400" dirty="0"/>
              <a:t>Ontworpen situatie na </a:t>
            </a:r>
            <a:r>
              <a:rPr lang="nl-BE" sz="2400" dirty="0" err="1"/>
              <a:t>herlocalisatie</a:t>
            </a:r>
            <a:r>
              <a:rPr lang="nl-BE" sz="2400" dirty="0"/>
              <a:t> kantoorgebouw</a:t>
            </a:r>
          </a:p>
        </p:txBody>
      </p:sp>
    </p:spTree>
    <p:extLst>
      <p:ext uri="{BB962C8B-B14F-4D97-AF65-F5344CB8AC3E}">
        <p14:creationId xmlns:p14="http://schemas.microsoft.com/office/powerpoint/2010/main" val="39958108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51F72-93BF-A1AB-750C-642C520B873E}"/>
            </a:ext>
          </a:extLst>
        </p:cNvPr>
        <p:cNvGrpSpPr/>
        <p:nvPr/>
      </p:nvGrpSpPr>
      <p:grpSpPr>
        <a:xfrm>
          <a:off x="0" y="0"/>
          <a:ext cx="0" cy="0"/>
          <a:chOff x="0" y="0"/>
          <a:chExt cx="0" cy="0"/>
        </a:xfrm>
      </p:grpSpPr>
      <p:pic>
        <p:nvPicPr>
          <p:cNvPr id="4" name="Afbeelding 3" descr="Afbeelding met buitenshuis, hemel, Luchtfotografie, boom&#10;&#10;Door AI gegenereerde inhoud is mogelijk onjuist.">
            <a:extLst>
              <a:ext uri="{FF2B5EF4-FFF2-40B4-BE49-F238E27FC236}">
                <a16:creationId xmlns:a16="http://schemas.microsoft.com/office/drawing/2014/main" id="{DD54D594-C20C-02A6-6D15-D427CBA768A7}"/>
              </a:ext>
            </a:extLst>
          </p:cNvPr>
          <p:cNvPicPr>
            <a:picLocks noChangeAspect="1"/>
          </p:cNvPicPr>
          <p:nvPr/>
        </p:nvPicPr>
        <p:blipFill>
          <a:blip r:embed="rId3" cstate="print">
            <a:extLst>
              <a:ext uri="{28A0092B-C50C-407E-A947-70E740481C1C}">
                <a14:useLocalDpi xmlns:a14="http://schemas.microsoft.com/office/drawing/2010/main" val="0"/>
              </a:ext>
            </a:extLst>
          </a:blip>
          <a:srcRect r="3150"/>
          <a:stretch>
            <a:fillRect/>
          </a:stretch>
        </p:blipFill>
        <p:spPr>
          <a:xfrm>
            <a:off x="288000" y="10"/>
            <a:ext cx="8856000" cy="6857990"/>
          </a:xfrm>
          <a:prstGeom prst="rect">
            <a:avLst/>
          </a:prstGeom>
          <a:noFill/>
        </p:spPr>
      </p:pic>
      <p:sp>
        <p:nvSpPr>
          <p:cNvPr id="13" name="Titel 6">
            <a:extLst>
              <a:ext uri="{FF2B5EF4-FFF2-40B4-BE49-F238E27FC236}">
                <a16:creationId xmlns:a16="http://schemas.microsoft.com/office/drawing/2014/main" id="{1A11825B-3215-C355-2120-16AA70557641}"/>
              </a:ext>
            </a:extLst>
          </p:cNvPr>
          <p:cNvSpPr txBox="1">
            <a:spLocks/>
          </p:cNvSpPr>
          <p:nvPr/>
        </p:nvSpPr>
        <p:spPr>
          <a:xfrm>
            <a:off x="6335140" y="1034296"/>
            <a:ext cx="2908486" cy="1838112"/>
          </a:xfrm>
          <a:prstGeom prst="rect">
            <a:avLst/>
          </a:prstGeom>
        </p:spPr>
        <p:txBody>
          <a:bodyPr vert="horz" lIns="0" tIns="0" rIns="0" bIns="0" rtlCol="0" anchor="t" anchorCtr="0">
            <a:normAutofit fontScale="85000" lnSpcReduction="10000"/>
          </a:bodyPr>
          <a:lstStyle>
            <a:lvl1pPr algn="l" defTabSz="914400" rtl="0" eaLnBrk="1" latinLnBrk="0" hangingPunct="1">
              <a:lnSpc>
                <a:spcPts val="3800"/>
              </a:lnSpc>
              <a:spcBef>
                <a:spcPts val="0"/>
              </a:spcBef>
              <a:buNone/>
              <a:defRPr sz="3700" b="0" i="0" kern="1200">
                <a:solidFill>
                  <a:schemeClr val="tx1"/>
                </a:solidFill>
                <a:latin typeface="FlandersArtSans-Bold" panose="00000800000000000000" pitchFamily="2" charset="0"/>
                <a:ea typeface="+mj-ea"/>
                <a:cs typeface="FlandersArtSans-Bold" panose="00000800000000000000" pitchFamily="2" charset="0"/>
              </a:defRPr>
            </a:lvl1pPr>
          </a:lstStyle>
          <a:p>
            <a:pPr>
              <a:spcAft>
                <a:spcPts val="600"/>
              </a:spcAft>
            </a:pPr>
            <a:r>
              <a:rPr lang="en-US" dirty="0">
                <a:solidFill>
                  <a:schemeClr val="bg1"/>
                </a:solidFill>
              </a:rPr>
              <a:t>BFC226 Entertainment Valley-Haacht</a:t>
            </a:r>
          </a:p>
        </p:txBody>
      </p:sp>
      <p:sp>
        <p:nvSpPr>
          <p:cNvPr id="8" name="Tijdelijke aanduiding voor inhoud 7">
            <a:extLst>
              <a:ext uri="{FF2B5EF4-FFF2-40B4-BE49-F238E27FC236}">
                <a16:creationId xmlns:a16="http://schemas.microsoft.com/office/drawing/2014/main" id="{92A500BC-AF0F-4359-42FF-2BB377A7980C}"/>
              </a:ext>
            </a:extLst>
          </p:cNvPr>
          <p:cNvSpPr>
            <a:spLocks noGrp="1"/>
          </p:cNvSpPr>
          <p:nvPr>
            <p:ph type="subTitle" idx="1"/>
          </p:nvPr>
        </p:nvSpPr>
        <p:spPr>
          <a:xfrm>
            <a:off x="5176691" y="4191642"/>
            <a:ext cx="3408509" cy="2112905"/>
          </a:xfrm>
        </p:spPr>
        <p:txBody>
          <a:bodyPr vert="horz" lIns="0" tIns="0" rIns="0" bIns="0" rtlCol="0">
            <a:normAutofit/>
          </a:bodyPr>
          <a:lstStyle/>
          <a:p>
            <a:pPr>
              <a:spcAft>
                <a:spcPts val="600"/>
              </a:spcAft>
            </a:pPr>
            <a:endParaRPr lang="nl-BE"/>
          </a:p>
          <a:p>
            <a:pPr>
              <a:spcAft>
                <a:spcPts val="600"/>
              </a:spcAft>
            </a:pPr>
            <a:endParaRPr lang="nl-BE"/>
          </a:p>
          <a:p>
            <a:pPr>
              <a:spcAft>
                <a:spcPts val="600"/>
              </a:spcAft>
            </a:pPr>
            <a:endParaRPr lang="nl-BE"/>
          </a:p>
          <a:p>
            <a:pPr>
              <a:spcAft>
                <a:spcPts val="600"/>
              </a:spcAft>
            </a:pPr>
            <a:endParaRPr lang="nl-BE"/>
          </a:p>
        </p:txBody>
      </p:sp>
      <p:sp>
        <p:nvSpPr>
          <p:cNvPr id="6" name="Tijdelijke aanduiding voor dianummer 5" hidden="1">
            <a:extLst>
              <a:ext uri="{FF2B5EF4-FFF2-40B4-BE49-F238E27FC236}">
                <a16:creationId xmlns:a16="http://schemas.microsoft.com/office/drawing/2014/main" id="{F1D55EB2-1B03-6237-53EA-B5E18596CE67}"/>
              </a:ext>
            </a:extLst>
          </p:cNvPr>
          <p:cNvSpPr>
            <a:spLocks noGrp="1"/>
          </p:cNvSpPr>
          <p:nvPr>
            <p:ph type="sldNum" sz="quarter" idx="12"/>
          </p:nvPr>
        </p:nvSpPr>
        <p:spPr/>
        <p:txBody>
          <a:bodyPr/>
          <a:lstStyle/>
          <a:p>
            <a:pPr>
              <a:spcAft>
                <a:spcPts val="600"/>
              </a:spcAft>
            </a:pPr>
            <a:fld id="{7749CDD0-7D77-4D23-9A27-F361E39BA472}" type="datetime1">
              <a:rPr lang="nl-BE" smtClean="0"/>
              <a:pPr>
                <a:spcAft>
                  <a:spcPts val="600"/>
                </a:spcAft>
              </a:pPr>
              <a:t>30/03/2026</a:t>
            </a:fld>
            <a:r>
              <a:rPr lang="nl-BE"/>
              <a:t> </a:t>
            </a:r>
            <a:r>
              <a:rPr lang="nl-BE" b="1">
                <a:latin typeface="Calibri" panose="020F0502020204030204" pitchFamily="34" charset="0"/>
              </a:rPr>
              <a:t>│</a:t>
            </a:r>
            <a:fld id="{B263F6C6-2226-4286-8995-C42CB1E7C290}" type="slidenum">
              <a:rPr lang="nl-BE" smtClean="0">
                <a:latin typeface="Calibri" panose="020F0502020204030204" pitchFamily="34" charset="0"/>
              </a:rPr>
              <a:pPr>
                <a:spcAft>
                  <a:spcPts val="600"/>
                </a:spcAft>
              </a:pPr>
              <a:t>8</a:t>
            </a:fld>
            <a:endParaRPr lang="nl-BE"/>
          </a:p>
        </p:txBody>
      </p:sp>
    </p:spTree>
    <p:extLst>
      <p:ext uri="{BB962C8B-B14F-4D97-AF65-F5344CB8AC3E}">
        <p14:creationId xmlns:p14="http://schemas.microsoft.com/office/powerpoint/2010/main" val="3161792857"/>
      </p:ext>
    </p:extLst>
  </p:cSld>
  <p:clrMapOvr>
    <a:masterClrMapping/>
  </p:clrMapOvr>
</p:sld>
</file>

<file path=ppt/theme/theme1.xml><?xml version="1.0" encoding="utf-8"?>
<a:theme xmlns:a="http://schemas.openxmlformats.org/drawingml/2006/main" name="Presentatie_VO_V6">
  <a:themeElements>
    <a:clrScheme name="Vlaamse overheid presentatie">
      <a:dk1>
        <a:srgbClr val="373636"/>
      </a:dk1>
      <a:lt1>
        <a:sysClr val="window" lastClr="FFFFFF"/>
      </a:lt1>
      <a:dk2>
        <a:srgbClr val="6B6B6B"/>
      </a:dk2>
      <a:lt2>
        <a:srgbClr val="F6F5F3"/>
      </a:lt2>
      <a:accent1>
        <a:srgbClr val="FFF200"/>
      </a:accent1>
      <a:accent2>
        <a:srgbClr val="373636"/>
      </a:accent2>
      <a:accent3>
        <a:srgbClr val="E5DA04"/>
      </a:accent3>
      <a:accent4>
        <a:srgbClr val="6B6B6B"/>
      </a:accent4>
      <a:accent5>
        <a:srgbClr val="D5D5D5"/>
      </a:accent5>
      <a:accent6>
        <a:srgbClr val="989898"/>
      </a:accent6>
      <a:hlink>
        <a:srgbClr val="3C96BE"/>
      </a:hlink>
      <a:folHlink>
        <a:srgbClr val="AA78AA"/>
      </a:folHlink>
    </a:clrScheme>
    <a:fontScheme name="Vlaamse overheid presentatie">
      <a:majorFont>
        <a:latin typeface="FlandersArtSans-Medium"/>
        <a:ea typeface=""/>
        <a:cs typeface=""/>
      </a:majorFont>
      <a:minorFont>
        <a:latin typeface="FlandersArtSerif-Regular"/>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_VO.potx" id="{7AB0AA7F-90C7-4DB1-9791-B98BE5007A2C}" vid="{D2F0DD5C-7E50-4920-B7D3-BD639FE43863}"/>
    </a:ext>
  </a:extLst>
</a:theme>
</file>

<file path=ppt/theme/theme2.xml><?xml version="1.0" encoding="utf-8"?>
<a:theme xmlns:a="http://schemas.openxmlformats.org/drawingml/2006/main" name="Aangepast ontwerp">
  <a:themeElements>
    <a:clrScheme name="Vlaamse overheid">
      <a:dk1>
        <a:sysClr val="windowText" lastClr="000000"/>
      </a:dk1>
      <a:lt1>
        <a:sysClr val="window" lastClr="FFFFFF"/>
      </a:lt1>
      <a:dk2>
        <a:srgbClr val="EEEEE7"/>
      </a:dk2>
      <a:lt2>
        <a:srgbClr val="FFFF00"/>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e_VO.potx" id="{7AB0AA7F-90C7-4DB1-9791-B98BE5007A2C}" vid="{C875C828-9506-4BA7-9BF7-6C09D07CC534}"/>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14e3d48-e15c-4c32-8a7e-a0a6cbeb96bd">
      <Terms xmlns="http://schemas.microsoft.com/office/infopath/2007/PartnerControls"/>
    </lcf76f155ced4ddcb4097134ff3c332f>
    <TaxCatchAll xmlns="8199d74c-c384-4373-8a8c-e699a8ce391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713DAAD7600244496CB3272216A37A0" ma:contentTypeVersion="19" ma:contentTypeDescription="Create a new document." ma:contentTypeScope="" ma:versionID="c744c78760010c06106c5cbfda8ea3e3">
  <xsd:schema xmlns:xsd="http://www.w3.org/2001/XMLSchema" xmlns:xs="http://www.w3.org/2001/XMLSchema" xmlns:p="http://schemas.microsoft.com/office/2006/metadata/properties" xmlns:ns2="d14e3d48-e15c-4c32-8a7e-a0a6cbeb96bd" xmlns:ns3="8199d74c-c384-4373-8a8c-e699a8ce3913" targetNamespace="http://schemas.microsoft.com/office/2006/metadata/properties" ma:root="true" ma:fieldsID="5181f24f84b9595efb78c0a532f57eea" ns2:_="" ns3:_="">
    <xsd:import namespace="d14e3d48-e15c-4c32-8a7e-a0a6cbeb96bd"/>
    <xsd:import namespace="8199d74c-c384-4373-8a8c-e699a8ce391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4e3d48-e15c-4c32-8a7e-a0a6cbeb96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a388c9a-8c9c-4f24-8dc3-4c1e9402ae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99d74c-c384-4373-8a8c-e699a8ce3913"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27c897d-ba37-4002-b60c-e43807d5d954}" ma:internalName="TaxCatchAll" ma:showField="CatchAllData" ma:web="8199d74c-c384-4373-8a8c-e699a8ce391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DFA6DD-1613-496D-A697-5B11C186EC28}">
  <ds:schemaRefs>
    <ds:schemaRef ds:uri="http://schemas.microsoft.com/office/infopath/2007/PartnerControls"/>
    <ds:schemaRef ds:uri="http://www.w3.org/XML/1998/namespace"/>
    <ds:schemaRef ds:uri="http://purl.org/dc/elements/1.1/"/>
    <ds:schemaRef ds:uri="http://purl.org/dc/dcmitype/"/>
    <ds:schemaRef ds:uri="http://schemas.microsoft.com/office/2006/metadata/properties"/>
    <ds:schemaRef ds:uri="http://purl.org/dc/terms/"/>
    <ds:schemaRef ds:uri="http://schemas.microsoft.com/office/2006/documentManagement/types"/>
    <ds:schemaRef ds:uri="http://schemas.openxmlformats.org/package/2006/metadata/core-properties"/>
    <ds:schemaRef ds:uri="d14e3d48-e15c-4c32-8a7e-a0a6cbeb96bd"/>
    <ds:schemaRef ds:uri="8199d74c-c384-4373-8a8c-e699a8ce3913"/>
  </ds:schemaRefs>
</ds:datastoreItem>
</file>

<file path=customXml/itemProps2.xml><?xml version="1.0" encoding="utf-8"?>
<ds:datastoreItem xmlns:ds="http://schemas.openxmlformats.org/officeDocument/2006/customXml" ds:itemID="{CA816E72-AD30-4D81-A850-A45749FF55D4}">
  <ds:schemaRefs>
    <ds:schemaRef ds:uri="http://schemas.microsoft.com/sharepoint/v3/contenttype/forms"/>
  </ds:schemaRefs>
</ds:datastoreItem>
</file>

<file path=customXml/itemProps3.xml><?xml version="1.0" encoding="utf-8"?>
<ds:datastoreItem xmlns:ds="http://schemas.openxmlformats.org/officeDocument/2006/customXml" ds:itemID="{7BA05748-5045-4EA7-8E93-D2F002E6530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4e3d48-e15c-4c32-8a7e-a0a6cbeb96bd"/>
    <ds:schemaRef ds:uri="8199d74c-c384-4373-8a8c-e699a8ce391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c0338a6-9561-4ee8-b8d6-4e89cbd520a0}" enabled="0" method="" siteId="{0c0338a6-9561-4ee8-b8d6-4e89cbd520a0}" removed="1"/>
</clbl:labelList>
</file>

<file path=docProps/app.xml><?xml version="1.0" encoding="utf-8"?>
<Properties xmlns="http://schemas.openxmlformats.org/officeDocument/2006/extended-properties" xmlns:vt="http://schemas.openxmlformats.org/officeDocument/2006/docPropsVTypes">
  <Template>Presentatie_logo VO</Template>
  <TotalTime>312</TotalTime>
  <Words>429</Words>
  <Application>Microsoft Office PowerPoint</Application>
  <PresentationFormat>Diavoorstelling (4:3)</PresentationFormat>
  <Paragraphs>50</Paragraphs>
  <Slides>8</Slides>
  <Notes>8</Notes>
  <HiddenSlides>0</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8</vt:i4>
      </vt:variant>
    </vt:vector>
  </HeadingPairs>
  <TitlesOfParts>
    <vt:vector size="15" baseType="lpstr">
      <vt:lpstr>Calibri</vt:lpstr>
      <vt:lpstr>FlandersArtSans-Bold</vt:lpstr>
      <vt:lpstr>FlandersArtSerif-Regular</vt:lpstr>
      <vt:lpstr>FlandersArtSans-Regular</vt:lpstr>
      <vt:lpstr>Arial</vt:lpstr>
      <vt:lpstr>Presentatie_VO_V6</vt:lpstr>
      <vt:lpstr>Aangepast ontwerp</vt:lpstr>
      <vt:lpstr>BFC226 Entertainment Valley-Haacht</vt:lpstr>
      <vt:lpstr>PowerPoint-presentatie</vt:lpstr>
      <vt:lpstr>PowerPoint-presentatie</vt:lpstr>
      <vt:lpstr>Bestaande vs. Ontworpen situatie</vt:lpstr>
      <vt:lpstr>PowerPoint-presentatie</vt:lpstr>
      <vt:lpstr>PowerPoint-presentatie</vt:lpstr>
      <vt:lpstr>Ontworpen situatie na herlocalisatie kantoorgebouw</vt:lpstr>
      <vt:lpstr>PowerPoint-presentatie</vt:lpstr>
    </vt:vector>
  </TitlesOfParts>
  <Company>Vlaamse overheid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Van Butsele, Sylvianne</dc:creator>
  <cp:lastModifiedBy>Bas Dijkhuizen</cp:lastModifiedBy>
  <cp:revision>19</cp:revision>
  <dcterms:created xsi:type="dcterms:W3CDTF">2015-08-20T07:30:05Z</dcterms:created>
  <dcterms:modified xsi:type="dcterms:W3CDTF">2026-03-30T20:38:20Z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0x0101007713DAAD7600244496CB3272216A37A0</vt:lpwstr>
  </property>
</Properties>
</file>