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670" r:id="rId5"/>
    <p:sldMasterId id="2147483690" r:id="rId6"/>
  </p:sldMasterIdLst>
  <p:notesMasterIdLst>
    <p:notesMasterId r:id="rId15"/>
  </p:notesMasterIdLst>
  <p:sldIdLst>
    <p:sldId id="256" r:id="rId7"/>
    <p:sldId id="297" r:id="rId8"/>
    <p:sldId id="311" r:id="rId9"/>
    <p:sldId id="694" r:id="rId10"/>
    <p:sldId id="267" r:id="rId11"/>
    <p:sldId id="309" r:id="rId12"/>
    <p:sldId id="693" r:id="rId13"/>
    <p:sldId id="695" r:id="rId14"/>
  </p:sldIdLst>
  <p:sldSz cx="9144000" cy="5143500" type="screen16x9"/>
  <p:notesSz cx="6797675" cy="9874250"/>
  <p:defaultTextStyle>
    <a:defPPr>
      <a:defRPr lang="en-US"/>
    </a:defPPr>
    <a:lvl1pPr marL="0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2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3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4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6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7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9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00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71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ossens, Karolien" initials="GK" lastIdx="8" clrIdx="0">
    <p:extLst>
      <p:ext uri="{19B8F6BF-5375-455C-9EA6-DF929625EA0E}">
        <p15:presenceInfo xmlns:p15="http://schemas.microsoft.com/office/powerpoint/2012/main" userId="S-1-5-21-3662605696-431538287-2476864782-23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6F9"/>
    <a:srgbClr val="009B48"/>
    <a:srgbClr val="55FF00"/>
    <a:srgbClr val="0071FE"/>
    <a:srgbClr val="002776"/>
    <a:srgbClr val="CEC9C5"/>
    <a:srgbClr val="007AC9"/>
    <a:srgbClr val="535353"/>
    <a:srgbClr val="D10074"/>
    <a:srgbClr val="E37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B5A52-0CD5-4844-BAEC-E2B77B04B9CD}" v="283" dt="2026-03-19T13:02:51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 autoAdjust="0"/>
    <p:restoredTop sz="70507" autoAdjust="0"/>
  </p:normalViewPr>
  <p:slideViewPr>
    <p:cSldViewPr snapToGrid="0" snapToObjects="1">
      <p:cViewPr varScale="1">
        <p:scale>
          <a:sx n="77" d="100"/>
          <a:sy n="77" d="100"/>
        </p:scale>
        <p:origin x="1435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343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37B21-5A44-584D-BD09-F38CB53E82B1}" type="datetimeFigureOut">
              <a:rPr lang="nl-BE" smtClean="0"/>
              <a:t>30/03/2026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E54BD-4699-DD40-9EAF-99EED244CE3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6182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2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3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4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6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7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9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00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71" algn="l" defTabSz="9143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nl-NL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Verspreid over ons landschap liggen talloze braakliggende industrieterreinen. Deze terreinen kunnen niet altijd in hun oorspronkelijke staat of voor hun oorspronkelijke doel of functie worden hergebruikt.</a:t>
            </a:r>
          </a:p>
          <a:p>
            <a:pPr marL="171450" indent="-171450" rtl="0">
              <a:buFontTx/>
              <a:buChar char="-"/>
            </a:pPr>
            <a:r>
              <a:rPr lang="nl-NL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oude steenfabriek aan de oevers van de Schelde in Temse. De kleigrond in de afgelopen eeuw zorgde voor een bloeiende industrie. </a:t>
            </a:r>
          </a:p>
          <a:p>
            <a:pPr marL="171450" indent="-171450" rtl="0">
              <a:buFontTx/>
              <a:buChar char="-"/>
            </a:pPr>
            <a:r>
              <a:rPr lang="nl-NL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voormalige papierfabriek in Huizingen (Beersel). </a:t>
            </a:r>
          </a:p>
          <a:p>
            <a:pPr marL="171450" indent="-171450" rtl="0">
              <a:buFontTx/>
              <a:buChar char="-"/>
            </a:pPr>
            <a:r>
              <a:rPr lang="nl-NL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voormalige elektriciteitscentrale</a:t>
            </a:r>
          </a:p>
          <a:p>
            <a:pPr rtl="0"/>
            <a:r>
              <a:rPr lang="nl-NL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Klik op steenfabriek voor opstart filmpje</a:t>
            </a:r>
          </a:p>
          <a:p>
            <a:pPr rtl="0"/>
            <a:endParaRPr lang="nl-N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nl-N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9367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Brownfieldontwikkeling = verhaal van evenwicht zoeken tussen opbrengsten en beheersing van risico’s en daaraan verbonden kosten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03170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Verschillende overheidsadministraties betrokken bij de herontwikkeling omwille van regelgeving, subsidiëring, infrastructuurwerken, beschermingsmaatregelen, medebeheer, …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967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Brownfieldontwikkeling als kapstok voor het bereiken van beleidsdoelstellingen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dirty="0">
                <a:sym typeface="Wingdings" panose="05000000000000000000" pitchFamily="2" charset="2"/>
              </a:rPr>
              <a:t>Publieke doelen: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nl-NL" dirty="0">
                <a:sym typeface="Wingdings" panose="05000000000000000000" pitchFamily="2" charset="2"/>
              </a:rPr>
              <a:t>- BT-ontwikkeling: uitgifte, beheer, inrichting</a:t>
            </a:r>
          </a:p>
          <a:p>
            <a:pPr marL="171450" indent="-171450">
              <a:buFontTx/>
              <a:buChar char="-"/>
            </a:pPr>
            <a:r>
              <a:rPr lang="nl-BE" dirty="0"/>
              <a:t>bodem: sanering</a:t>
            </a:r>
          </a:p>
          <a:p>
            <a:pPr marL="171450" indent="-171450">
              <a:buFontTx/>
              <a:buChar char="-"/>
            </a:pPr>
            <a:r>
              <a:rPr lang="nl-BE" dirty="0"/>
              <a:t>Mobiliteit: benutting waterweg</a:t>
            </a:r>
          </a:p>
          <a:p>
            <a:pPr marL="171450" indent="-171450">
              <a:buFontTx/>
              <a:buChar char="-"/>
            </a:pPr>
            <a:r>
              <a:rPr lang="nl-BE" dirty="0"/>
              <a:t>Ruimtelijke kwaliteit</a:t>
            </a:r>
          </a:p>
          <a:p>
            <a:pPr marL="171450" indent="-171450">
              <a:buFontTx/>
              <a:buChar char="-"/>
            </a:pPr>
            <a:r>
              <a:rPr lang="nl-BE" dirty="0"/>
              <a:t>bescherming van landschappelijk en industrieel erfgoed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8347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Tegengestelde belangen kunnen impasse veroorzaken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0009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Contract = afsprakenkader</a:t>
            </a:r>
          </a:p>
          <a:p>
            <a:r>
              <a:rPr lang="nl-NL" dirty="0"/>
              <a:t>Partijen = VR, actoren en regisseurs</a:t>
            </a:r>
          </a:p>
          <a:p>
            <a:r>
              <a:rPr lang="nl-NL" dirty="0"/>
              <a:t>Actoren: eigenaar, investeerders; publiek of privaat; ontwikkelaar of eindgebruiker </a:t>
            </a:r>
            <a:r>
              <a:rPr lang="nl-NL" dirty="0">
                <a:sym typeface="Wingdings" panose="05000000000000000000" pitchFamily="2" charset="2"/>
              </a:rPr>
              <a:t> zie 3 cases</a:t>
            </a:r>
            <a:endParaRPr lang="nl-BE" dirty="0"/>
          </a:p>
          <a:p>
            <a:r>
              <a:rPr lang="nl-BE" dirty="0"/>
              <a:t>Inspanningsverbintenissen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59464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Hardware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 =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uitvoering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bodemsanering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sloopwerken</a:t>
            </a:r>
            <a:endParaRPr lang="nl-B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infrastructuurwerken</a:t>
            </a:r>
            <a:endParaRPr lang="nl-B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nl-BE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Software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 =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planvorming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Financiële haalbaarheid</a:t>
            </a:r>
            <a:endParaRPr lang="nl-B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rtl="0" fontAlgn="base">
              <a:buFontTx/>
              <a:buNone/>
            </a:pPr>
            <a:r>
              <a:rPr lang="nl-BE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Risicobeheersing</a:t>
            </a:r>
          </a:p>
          <a:p>
            <a:pPr marL="0" indent="0" rtl="0" fontAlgn="base">
              <a:buFontTx/>
              <a:buNone/>
            </a:pPr>
            <a:r>
              <a:rPr lang="nl-BE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milieu-analyses</a:t>
            </a:r>
            <a:r>
              <a:rPr lang="nl-B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l-B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nl-BE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Orgware</a:t>
            </a:r>
            <a:r>
              <a:rPr lang="nl-B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 - samenwerking</a:t>
            </a:r>
          </a:p>
          <a:p>
            <a:pPr rtl="0" fontAlgn="base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Publieke</a:t>
            </a:r>
            <a:r>
              <a:rPr lang="nl-NL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participatie, draagvlakvorming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nl-B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Afstemming procedures</a:t>
            </a:r>
            <a:r>
              <a:rPr lang="nl-B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DE54BD-4699-DD40-9EAF-99EED244CE3C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4333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8E88981-6B68-B149-8A88-2F34EA6C1C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0186" y="905894"/>
            <a:ext cx="2323813" cy="905893"/>
          </a:xfrm>
          <a:prstGeom prst="rect">
            <a:avLst/>
          </a:prstGeom>
        </p:spPr>
      </p:pic>
      <p:sp>
        <p:nvSpPr>
          <p:cNvPr id="8" name="Title Text">
            <a:extLst>
              <a:ext uri="{FF2B5EF4-FFF2-40B4-BE49-F238E27FC236}">
                <a16:creationId xmlns:a16="http://schemas.microsoft.com/office/drawing/2014/main" id="{5306D2C2-901E-D34A-BA20-02F0F78228A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0917" y="1152763"/>
            <a:ext cx="5320333" cy="1790701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FFFFFF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13318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_TEKSTLIDE (tekst rechts + bee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8EB865A-83CF-BE40-9441-6A22E856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6" name="Tijdelijke aanduiding voor afbeelding 8">
            <a:extLst>
              <a:ext uri="{FF2B5EF4-FFF2-40B4-BE49-F238E27FC236}">
                <a16:creationId xmlns:a16="http://schemas.microsoft.com/office/drawing/2014/main" id="{28834C2F-D4D2-F84E-AB9B-8484E82F57FB}"/>
              </a:ext>
            </a:extLst>
          </p:cNvPr>
          <p:cNvSpPr>
            <a:spLocks noGrp="1"/>
          </p:cNvSpPr>
          <p:nvPr>
            <p:ph type="pic" sz="half" idx="13"/>
          </p:nvPr>
        </p:nvSpPr>
        <p:spPr>
          <a:xfrm>
            <a:off x="303030" y="1361602"/>
            <a:ext cx="4283241" cy="291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" name="Tijdelijke aanduiding voor tekst 4">
            <a:extLst>
              <a:ext uri="{FF2B5EF4-FFF2-40B4-BE49-F238E27FC236}">
                <a16:creationId xmlns:a16="http://schemas.microsoft.com/office/drawing/2014/main" id="{E38BDBCA-38FC-7E40-8AC2-3C46ADC482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2152" y="1361602"/>
            <a:ext cx="402767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192087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.6_TEKSTLIDE (drie kolommen + achtergro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EB4615F5-6B99-134B-BA14-F885568F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16" name="Tijdelijke aanduiding voor tekst 4">
            <a:extLst>
              <a:ext uri="{FF2B5EF4-FFF2-40B4-BE49-F238E27FC236}">
                <a16:creationId xmlns:a16="http://schemas.microsoft.com/office/drawing/2014/main" id="{96CD30C3-DC28-400C-A49E-176E63724A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2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  <p:sp>
        <p:nvSpPr>
          <p:cNvPr id="14" name="Tijdelijke aanduiding voor tekst 4">
            <a:extLst>
              <a:ext uri="{FF2B5EF4-FFF2-40B4-BE49-F238E27FC236}">
                <a16:creationId xmlns:a16="http://schemas.microsoft.com/office/drawing/2014/main" id="{5D8FA13E-AFF2-4085-9D73-2E417BF6CC8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3267000" y="1361602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  <p:sp>
        <p:nvSpPr>
          <p:cNvPr id="15" name="Tijdelijke aanduiding voor tekst 4">
            <a:extLst>
              <a:ext uri="{FF2B5EF4-FFF2-40B4-BE49-F238E27FC236}">
                <a16:creationId xmlns:a16="http://schemas.microsoft.com/office/drawing/2014/main" id="{B77492B6-1416-4A63-9386-FA96B47E2853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245241" y="1361602"/>
            <a:ext cx="2610000" cy="2918300"/>
          </a:xfrm>
          <a:prstGeom prst="rect">
            <a:avLst/>
          </a:prstGeom>
          <a:solidFill>
            <a:srgbClr val="00B050">
              <a:alpha val="4000"/>
            </a:srgbClr>
          </a:solidFill>
        </p:spPr>
        <p:txBody>
          <a:bodyPr lIns="0" tIns="0" rIns="0" bIns="0"/>
          <a:lstStyle>
            <a:lvl1pPr>
              <a:defRPr sz="16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 err="1"/>
              <a:t>Calibri</a:t>
            </a:r>
            <a:r>
              <a:rPr lang="nl-BE" dirty="0"/>
              <a:t> antraciet grijs, 16 </a:t>
            </a:r>
            <a:r>
              <a:rPr lang="nl-BE" dirty="0" err="1"/>
              <a:t>pt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8599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_beeld + titel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0C6DC67E-A4A8-8046-9F48-8618BD576C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4000" cy="4860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GB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EB4615F5-6B99-134B-BA14-F885568F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8_beeld + titel mid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0C6DC67E-A4A8-8046-9F48-8618BD576C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611" cy="4860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GB" dirty="0"/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878582A4-FFFA-4997-8F8D-897F84FF341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09380" y="851821"/>
            <a:ext cx="7241994" cy="1441003"/>
          </a:xfrm>
          <a:prstGeom prst="rect">
            <a:avLst/>
          </a:prstGeom>
        </p:spPr>
        <p:txBody>
          <a:bodyPr lIns="0" tIns="0" rIns="0" bIns="0" anchor="b"/>
          <a:lstStyle>
            <a:lvl1pPr marL="0" indent="-215985"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4F59F970-9325-4A64-BCC3-0C171A52AF71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09380" y="2292823"/>
            <a:ext cx="4119319" cy="1441003"/>
          </a:xfrm>
          <a:prstGeom prst="rect">
            <a:avLst/>
          </a:prstGeom>
        </p:spPr>
        <p:txBody>
          <a:bodyPr lIns="0" tIns="0" rIns="0" bIns="46800"/>
          <a:lstStyle>
            <a:lvl1pPr marL="0" indent="0">
              <a:buSzTx/>
              <a:buFontTx/>
              <a:buNone/>
              <a:defRPr sz="2000" b="1">
                <a:solidFill>
                  <a:srgbClr val="009B48"/>
                </a:solidFill>
                <a:latin typeface="+mn-lt"/>
              </a:defRPr>
            </a:lvl1pPr>
            <a:lvl2pPr marL="0" indent="342879">
              <a:buSzTx/>
              <a:buFontTx/>
              <a:buNone/>
              <a:defRPr sz="1800" b="0">
                <a:solidFill>
                  <a:srgbClr val="009B48"/>
                </a:solidFill>
                <a:latin typeface="+mn-lt"/>
              </a:defRPr>
            </a:lvl2pPr>
            <a:lvl3pPr marL="0" indent="685757">
              <a:buSzTx/>
              <a:buFontTx/>
              <a:buNone/>
              <a:defRPr sz="1500" b="0">
                <a:solidFill>
                  <a:srgbClr val="009B48"/>
                </a:solidFill>
                <a:latin typeface="+mn-lt"/>
              </a:defRPr>
            </a:lvl3pPr>
            <a:lvl4pPr marL="0" indent="1028636">
              <a:buSzTx/>
              <a:buFontTx/>
              <a:buNone/>
              <a:defRPr sz="1400" b="0">
                <a:solidFill>
                  <a:srgbClr val="009B48"/>
                </a:solidFill>
                <a:latin typeface="+mn-lt"/>
              </a:defRPr>
            </a:lvl4pPr>
            <a:lvl5pPr marL="0" indent="1371514">
              <a:buSzTx/>
              <a:buFontTx/>
              <a:buNone/>
              <a:defRPr sz="1200" b="0">
                <a:solidFill>
                  <a:srgbClr val="009B48"/>
                </a:solidFill>
                <a:latin typeface="+mn-lt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73603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Kleur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549CC4DC-4FD8-604D-B7F4-174F1AFBCF81}"/>
              </a:ext>
            </a:extLst>
          </p:cNvPr>
          <p:cNvSpPr/>
          <p:nvPr userDrawn="1"/>
        </p:nvSpPr>
        <p:spPr>
          <a:xfrm>
            <a:off x="309381" y="1400590"/>
            <a:ext cx="673769" cy="673769"/>
          </a:xfrm>
          <a:prstGeom prst="rect">
            <a:avLst/>
          </a:pr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1B06AFD8-B952-B844-9AB4-8069EDFC23BD}"/>
              </a:ext>
            </a:extLst>
          </p:cNvPr>
          <p:cNvSpPr/>
          <p:nvPr userDrawn="1"/>
        </p:nvSpPr>
        <p:spPr>
          <a:xfrm>
            <a:off x="309381" y="2750075"/>
            <a:ext cx="673769" cy="673769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C865BCF-F6A3-B346-9C14-7BF5AB89533D}"/>
              </a:ext>
            </a:extLst>
          </p:cNvPr>
          <p:cNvSpPr/>
          <p:nvPr userDrawn="1"/>
        </p:nvSpPr>
        <p:spPr>
          <a:xfrm>
            <a:off x="309381" y="3639783"/>
            <a:ext cx="673769" cy="673769"/>
          </a:xfrm>
          <a:prstGeom prst="rect">
            <a:avLst/>
          </a:prstGeom>
          <a:solidFill>
            <a:srgbClr val="9CDC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AC7CFEF1-F92A-1E49-9083-FE05CE62B031}"/>
              </a:ext>
            </a:extLst>
          </p:cNvPr>
          <p:cNvSpPr/>
          <p:nvPr userDrawn="1"/>
        </p:nvSpPr>
        <p:spPr>
          <a:xfrm>
            <a:off x="2502566" y="2750075"/>
            <a:ext cx="673769" cy="673769"/>
          </a:xfrm>
          <a:prstGeom prst="rect">
            <a:avLst/>
          </a:prstGeom>
          <a:solidFill>
            <a:srgbClr val="D10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BAD9A5DD-96C6-F841-A2A0-E212C2052784}"/>
              </a:ext>
            </a:extLst>
          </p:cNvPr>
          <p:cNvSpPr/>
          <p:nvPr userDrawn="1"/>
        </p:nvSpPr>
        <p:spPr>
          <a:xfrm>
            <a:off x="4695751" y="2750075"/>
            <a:ext cx="673769" cy="673769"/>
          </a:xfrm>
          <a:prstGeom prst="rect">
            <a:avLst/>
          </a:prstGeom>
          <a:solidFill>
            <a:srgbClr val="3FC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B6AF4591-5620-BF4B-8F02-A3A805391724}"/>
              </a:ext>
            </a:extLst>
          </p:cNvPr>
          <p:cNvSpPr/>
          <p:nvPr userDrawn="1"/>
        </p:nvSpPr>
        <p:spPr>
          <a:xfrm>
            <a:off x="2502565" y="3639783"/>
            <a:ext cx="673769" cy="673769"/>
          </a:xfrm>
          <a:prstGeom prst="rect">
            <a:avLst/>
          </a:prstGeom>
          <a:solidFill>
            <a:srgbClr val="0027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B92675A1-8C01-7449-B812-A8B7C7FB4AB1}"/>
              </a:ext>
            </a:extLst>
          </p:cNvPr>
          <p:cNvSpPr/>
          <p:nvPr userDrawn="1"/>
        </p:nvSpPr>
        <p:spPr>
          <a:xfrm>
            <a:off x="4695749" y="3639783"/>
            <a:ext cx="673769" cy="673769"/>
          </a:xfrm>
          <a:prstGeom prst="rect">
            <a:avLst/>
          </a:prstGeom>
          <a:solidFill>
            <a:srgbClr val="007A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4800"/>
          </a:p>
        </p:txBody>
      </p:sp>
    </p:spTree>
    <p:extLst>
      <p:ext uri="{BB962C8B-B14F-4D97-AF65-F5344CB8AC3E}">
        <p14:creationId xmlns:p14="http://schemas.microsoft.com/office/powerpoint/2010/main" val="210431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laio-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>
            <a:off x="-1" y="0"/>
            <a:ext cx="7296631" cy="5143500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56416" h="13716000">
                <a:moveTo>
                  <a:pt x="0" y="0"/>
                </a:moveTo>
                <a:lnTo>
                  <a:pt x="14660896" y="0"/>
                </a:lnTo>
                <a:lnTo>
                  <a:pt x="19456416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86995"/>
            <a:ext cx="4695606" cy="1828805"/>
          </a:xfrm>
        </p:spPr>
        <p:txBody>
          <a:bodyPr lIns="0" tIns="0" rIns="0" bIns="0" anchor="b" anchorCtr="0">
            <a:noAutofit/>
          </a:bodyPr>
          <a:lstStyle>
            <a:lvl1pPr algn="l">
              <a:defRPr sz="375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A01F740-FF69-5040-8002-AA80838D0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426" y="2259390"/>
            <a:ext cx="4695606" cy="58287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172" indent="0" algn="ctr">
              <a:buNone/>
              <a:defRPr sz="2000"/>
            </a:lvl2pPr>
            <a:lvl3pPr marL="914343" indent="0" algn="ctr">
              <a:buNone/>
              <a:defRPr sz="1800"/>
            </a:lvl3pPr>
            <a:lvl4pPr marL="1371514" indent="0" algn="ctr">
              <a:buNone/>
              <a:defRPr sz="1600"/>
            </a:lvl4pPr>
            <a:lvl5pPr marL="1828686" indent="0" algn="ctr">
              <a:buNone/>
              <a:defRPr sz="1600"/>
            </a:lvl5pPr>
            <a:lvl6pPr marL="2285857" indent="0" algn="ctr">
              <a:buNone/>
              <a:defRPr sz="1600"/>
            </a:lvl6pPr>
            <a:lvl7pPr marL="2743029" indent="0" algn="ctr">
              <a:buNone/>
              <a:defRPr sz="1600"/>
            </a:lvl7pPr>
            <a:lvl8pPr marL="3200200" indent="0" algn="ctr">
              <a:buNone/>
              <a:defRPr sz="1600"/>
            </a:lvl8pPr>
            <a:lvl9pPr marL="3657371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nl-BE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DF2F196-C7EA-0941-9427-00F2502C1B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10223" y="923927"/>
            <a:ext cx="2333777" cy="904875"/>
          </a:xfrm>
          <a:prstGeom prst="rect">
            <a:avLst/>
          </a:prstGeom>
        </p:spPr>
      </p:pic>
      <p:pic>
        <p:nvPicPr>
          <p:cNvPr id="9" name="Afbeelding 8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275440A3-6C36-4C7C-A4F2-3A18CAB6277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6136" y="4427845"/>
            <a:ext cx="1044569" cy="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747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ussentitel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>
            <a:off x="-448" y="0"/>
            <a:ext cx="5864426" cy="5143500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4589929 w 19456416"/>
              <a:gd name="connsiteY0" fmla="*/ 17929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4589929 w 19456416"/>
              <a:gd name="connsiteY4" fmla="*/ 17929 h 13716000"/>
              <a:gd name="connsiteX0" fmla="*/ 3818964 w 19456416"/>
              <a:gd name="connsiteY0" fmla="*/ 17929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3818964 w 19456416"/>
              <a:gd name="connsiteY4" fmla="*/ 17929 h 13716000"/>
              <a:gd name="connsiteX0" fmla="*/ 125505 w 15762957"/>
              <a:gd name="connsiteY0" fmla="*/ 17929 h 13716000"/>
              <a:gd name="connsiteX1" fmla="*/ 10967437 w 15762957"/>
              <a:gd name="connsiteY1" fmla="*/ 0 h 13716000"/>
              <a:gd name="connsiteX2" fmla="*/ 15762957 w 15762957"/>
              <a:gd name="connsiteY2" fmla="*/ 13716000 h 13716000"/>
              <a:gd name="connsiteX3" fmla="*/ 0 w 15762957"/>
              <a:gd name="connsiteY3" fmla="*/ 13716000 h 13716000"/>
              <a:gd name="connsiteX4" fmla="*/ 125505 w 15762957"/>
              <a:gd name="connsiteY4" fmla="*/ 17929 h 13716000"/>
              <a:gd name="connsiteX0" fmla="*/ 89647 w 15727099"/>
              <a:gd name="connsiteY0" fmla="*/ 17929 h 13716000"/>
              <a:gd name="connsiteX1" fmla="*/ 10931579 w 15727099"/>
              <a:gd name="connsiteY1" fmla="*/ 0 h 13716000"/>
              <a:gd name="connsiteX2" fmla="*/ 15727099 w 15727099"/>
              <a:gd name="connsiteY2" fmla="*/ 13716000 h 13716000"/>
              <a:gd name="connsiteX3" fmla="*/ 0 w 15727099"/>
              <a:gd name="connsiteY3" fmla="*/ 13680141 h 13716000"/>
              <a:gd name="connsiteX4" fmla="*/ 89647 w 15727099"/>
              <a:gd name="connsiteY4" fmla="*/ 17929 h 13716000"/>
              <a:gd name="connsiteX0" fmla="*/ 0 w 15637452"/>
              <a:gd name="connsiteY0" fmla="*/ 17929 h 13716000"/>
              <a:gd name="connsiteX1" fmla="*/ 10841932 w 15637452"/>
              <a:gd name="connsiteY1" fmla="*/ 0 h 13716000"/>
              <a:gd name="connsiteX2" fmla="*/ 15637452 w 15637452"/>
              <a:gd name="connsiteY2" fmla="*/ 13716000 h 13716000"/>
              <a:gd name="connsiteX3" fmla="*/ 0 w 15637452"/>
              <a:gd name="connsiteY3" fmla="*/ 13680141 h 13716000"/>
              <a:gd name="connsiteX4" fmla="*/ 0 w 15637452"/>
              <a:gd name="connsiteY4" fmla="*/ 17929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7452" h="13716000">
                <a:moveTo>
                  <a:pt x="0" y="17929"/>
                </a:moveTo>
                <a:lnTo>
                  <a:pt x="10841932" y="0"/>
                </a:lnTo>
                <a:lnTo>
                  <a:pt x="15637452" y="13716000"/>
                </a:lnTo>
                <a:lnTo>
                  <a:pt x="0" y="13680141"/>
                </a:lnTo>
                <a:lnTo>
                  <a:pt x="0" y="179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285115"/>
            <a:ext cx="2991039" cy="1828805"/>
          </a:xfrm>
        </p:spPr>
        <p:txBody>
          <a:bodyPr lIns="0" tIns="0" rIns="0" bIns="0" anchor="b" anchorCtr="0">
            <a:noAutofit/>
          </a:bodyPr>
          <a:lstStyle>
            <a:lvl1pPr algn="l">
              <a:defRPr sz="4088" b="1" i="0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5512D46A-AFDC-5B4F-90BB-EE709CADF8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96018" y="1437629"/>
            <a:ext cx="654393" cy="794641"/>
          </a:xfrm>
          <a:solidFill>
            <a:schemeClr val="accent1"/>
          </a:solidFill>
        </p:spPr>
        <p:txBody>
          <a:bodyPr wrap="none" lIns="324000" tIns="46800" rIns="324000" anchor="ctr" anchorCtr="0">
            <a:spAutoFit/>
          </a:bodyPr>
          <a:lstStyle>
            <a:lvl1pPr marL="0" indent="0">
              <a:buNone/>
              <a:defRPr sz="5063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1" name="Tijdelijke aanduiding voor tekst 7">
            <a:extLst>
              <a:ext uri="{FF2B5EF4-FFF2-40B4-BE49-F238E27FC236}">
                <a16:creationId xmlns:a16="http://schemas.microsoft.com/office/drawing/2014/main" id="{060C2689-8E9D-1846-BDC3-51B2A45B31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96018" y="2208950"/>
            <a:ext cx="654393" cy="794641"/>
          </a:xfrm>
          <a:solidFill>
            <a:schemeClr val="accent1"/>
          </a:solidFill>
        </p:spPr>
        <p:txBody>
          <a:bodyPr wrap="none" lIns="324000" tIns="46800" rIns="324000" anchor="ctr" anchorCtr="0">
            <a:spAutoFit/>
          </a:bodyPr>
          <a:lstStyle>
            <a:lvl1pPr marL="0" indent="0">
              <a:buNone/>
              <a:defRPr sz="5063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2" name="Tijdelijke aanduiding voor tekst 7">
            <a:extLst>
              <a:ext uri="{FF2B5EF4-FFF2-40B4-BE49-F238E27FC236}">
                <a16:creationId xmlns:a16="http://schemas.microsoft.com/office/drawing/2014/main" id="{C846E51E-3362-C24C-B564-D3A21AC1CA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96018" y="2981020"/>
            <a:ext cx="654393" cy="793551"/>
          </a:xfrm>
          <a:solidFill>
            <a:schemeClr val="accent1"/>
          </a:solidFill>
        </p:spPr>
        <p:txBody>
          <a:bodyPr wrap="none" lIns="324000" rIns="324000" anchor="ctr" anchorCtr="0">
            <a:spAutoFit/>
          </a:bodyPr>
          <a:lstStyle>
            <a:lvl1pPr marL="0" indent="0">
              <a:buNone/>
              <a:defRPr sz="5063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F07B601A-6C46-4643-901D-C58C162DD2A4}"/>
              </a:ext>
            </a:extLst>
          </p:cNvPr>
          <p:cNvCxnSpPr>
            <a:cxnSpLocks/>
          </p:cNvCxnSpPr>
          <p:nvPr userDrawn="1"/>
        </p:nvCxnSpPr>
        <p:spPr>
          <a:xfrm flipV="1">
            <a:off x="-214" y="4546658"/>
            <a:ext cx="9144614" cy="4003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ep 14">
            <a:extLst>
              <a:ext uri="{FF2B5EF4-FFF2-40B4-BE49-F238E27FC236}">
                <a16:creationId xmlns:a16="http://schemas.microsoft.com/office/drawing/2014/main" id="{F44D94E8-9F5D-4A0F-B034-688A2DD74A4D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38FCE3C2-EEFD-4190-B367-97F48326AD7D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9" name="Afbeelding 18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4829FC6C-5B93-4868-9DF7-204A2B25EB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859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io-Tussentitel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>
            <a:off x="-4126" y="1"/>
            <a:ext cx="5652781" cy="5148943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4151429"/>
              <a:gd name="connsiteX1" fmla="*/ 14660896 w 19456416"/>
              <a:gd name="connsiteY1" fmla="*/ 0 h 14151429"/>
              <a:gd name="connsiteX2" fmla="*/ 19456416 w 19456416"/>
              <a:gd name="connsiteY2" fmla="*/ 13716000 h 14151429"/>
              <a:gd name="connsiteX3" fmla="*/ 4339772 w 19456416"/>
              <a:gd name="connsiteY3" fmla="*/ 14151429 h 14151429"/>
              <a:gd name="connsiteX4" fmla="*/ 0 w 19456416"/>
              <a:gd name="connsiteY4" fmla="*/ 0 h 14151429"/>
              <a:gd name="connsiteX0" fmla="*/ 0 w 19456416"/>
              <a:gd name="connsiteY0" fmla="*/ 0 h 13730515"/>
              <a:gd name="connsiteX1" fmla="*/ 14660896 w 19456416"/>
              <a:gd name="connsiteY1" fmla="*/ 0 h 13730515"/>
              <a:gd name="connsiteX2" fmla="*/ 19456416 w 19456416"/>
              <a:gd name="connsiteY2" fmla="*/ 13716000 h 13730515"/>
              <a:gd name="connsiteX3" fmla="*/ 4397829 w 19456416"/>
              <a:gd name="connsiteY3" fmla="*/ 13730515 h 13730515"/>
              <a:gd name="connsiteX4" fmla="*/ 0 w 19456416"/>
              <a:gd name="connsiteY4" fmla="*/ 0 h 13730515"/>
              <a:gd name="connsiteX0" fmla="*/ 348343 w 15058587"/>
              <a:gd name="connsiteY0" fmla="*/ 58057 h 13730515"/>
              <a:gd name="connsiteX1" fmla="*/ 10263067 w 15058587"/>
              <a:gd name="connsiteY1" fmla="*/ 0 h 13730515"/>
              <a:gd name="connsiteX2" fmla="*/ 15058587 w 15058587"/>
              <a:gd name="connsiteY2" fmla="*/ 13716000 h 13730515"/>
              <a:gd name="connsiteX3" fmla="*/ 0 w 15058587"/>
              <a:gd name="connsiteY3" fmla="*/ 13730515 h 13730515"/>
              <a:gd name="connsiteX4" fmla="*/ 348343 w 15058587"/>
              <a:gd name="connsiteY4" fmla="*/ 58057 h 13730515"/>
              <a:gd name="connsiteX0" fmla="*/ 0 w 15073101"/>
              <a:gd name="connsiteY0" fmla="*/ 0 h 13730515"/>
              <a:gd name="connsiteX1" fmla="*/ 10277581 w 15073101"/>
              <a:gd name="connsiteY1" fmla="*/ 0 h 13730515"/>
              <a:gd name="connsiteX2" fmla="*/ 15073101 w 15073101"/>
              <a:gd name="connsiteY2" fmla="*/ 13716000 h 13730515"/>
              <a:gd name="connsiteX3" fmla="*/ 14514 w 15073101"/>
              <a:gd name="connsiteY3" fmla="*/ 13730515 h 13730515"/>
              <a:gd name="connsiteX4" fmla="*/ 0 w 15073101"/>
              <a:gd name="connsiteY4" fmla="*/ 0 h 1373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73101" h="13730515">
                <a:moveTo>
                  <a:pt x="0" y="0"/>
                </a:moveTo>
                <a:lnTo>
                  <a:pt x="10277581" y="0"/>
                </a:lnTo>
                <a:lnTo>
                  <a:pt x="15073101" y="13716000"/>
                </a:lnTo>
                <a:lnTo>
                  <a:pt x="14514" y="1373051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038E2985-69AC-D244-9BDE-A8F82C582D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48345" y="-104774"/>
            <a:ext cx="2496312" cy="2495556"/>
          </a:xfrm>
          <a:prstGeom prst="ellipse">
            <a:avLst/>
          </a:prstGeom>
          <a:solidFill>
            <a:schemeClr val="accent6"/>
          </a:solidFill>
        </p:spPr>
        <p:txBody>
          <a:bodyPr wrap="square" lIns="0" tIns="0" rIns="0" bIns="0" anchor="ctr" anchorCtr="0">
            <a:noAutofit/>
          </a:bodyPr>
          <a:lstStyle>
            <a:lvl1pPr marL="0" indent="0">
              <a:buNone/>
              <a:defRPr sz="190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51938"/>
            <a:ext cx="2991039" cy="1828805"/>
          </a:xfrm>
        </p:spPr>
        <p:txBody>
          <a:bodyPr lIns="0" tIns="0" rIns="0" bIns="0" anchor="t" anchorCtr="0">
            <a:noAutofit/>
          </a:bodyPr>
          <a:lstStyle>
            <a:lvl1pPr algn="l">
              <a:defRPr sz="7125" b="1" i="0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BDD6093D-E0DB-C84B-B211-6EC2A7A6B1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82019" y="1466856"/>
            <a:ext cx="1838442" cy="183832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151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9" name="Tijdelijke aanduiding voor tekst 18">
            <a:extLst>
              <a:ext uri="{FF2B5EF4-FFF2-40B4-BE49-F238E27FC236}">
                <a16:creationId xmlns:a16="http://schemas.microsoft.com/office/drawing/2014/main" id="{AD399937-4CE9-7144-B824-681F0ACA62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47072" y="1449981"/>
            <a:ext cx="904559" cy="90487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7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0" name="Tijdelijke aanduiding voor tekst 18">
            <a:extLst>
              <a:ext uri="{FF2B5EF4-FFF2-40B4-BE49-F238E27FC236}">
                <a16:creationId xmlns:a16="http://schemas.microsoft.com/office/drawing/2014/main" id="{9CF7B757-7CD4-ED48-8534-CCCC9A3AD3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1468" y="2543171"/>
            <a:ext cx="904559" cy="90487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7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1" name="Tijdelijke aanduiding voor tekst 18">
            <a:extLst>
              <a:ext uri="{FF2B5EF4-FFF2-40B4-BE49-F238E27FC236}">
                <a16:creationId xmlns:a16="http://schemas.microsoft.com/office/drawing/2014/main" id="{CF1C7BB6-A895-7A43-BE88-E215F9A305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91562" y="3353400"/>
            <a:ext cx="904559" cy="90487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7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2" name="Tijdelijke aanduiding voor tekst 18">
            <a:extLst>
              <a:ext uri="{FF2B5EF4-FFF2-40B4-BE49-F238E27FC236}">
                <a16:creationId xmlns:a16="http://schemas.microsoft.com/office/drawing/2014/main" id="{E26D2C97-D1F5-914E-94A1-537DF11BB4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50063" y="3400421"/>
            <a:ext cx="904559" cy="90487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7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3" name="Tijdelijke aanduiding voor tekst 18">
            <a:extLst>
              <a:ext uri="{FF2B5EF4-FFF2-40B4-BE49-F238E27FC236}">
                <a16:creationId xmlns:a16="http://schemas.microsoft.com/office/drawing/2014/main" id="{3EDB2BAC-5618-9142-84D9-BBE39DC0B0B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86601" y="2733669"/>
            <a:ext cx="904559" cy="904878"/>
          </a:xfrm>
          <a:prstGeom prst="ellipse">
            <a:avLst/>
          </a:prstGeom>
          <a:solidFill>
            <a:schemeClr val="bg1"/>
          </a:solidFill>
          <a:effectLst>
            <a:outerShdw blurRad="1270000" algn="ctr" rotWithShape="0">
              <a:prstClr val="black">
                <a:alpha val="30000"/>
              </a:prstClr>
            </a:outerShdw>
          </a:effectLst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75" b="1" i="0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grpSp>
        <p:nvGrpSpPr>
          <p:cNvPr id="16" name="Groep 15">
            <a:extLst>
              <a:ext uri="{FF2B5EF4-FFF2-40B4-BE49-F238E27FC236}">
                <a16:creationId xmlns:a16="http://schemas.microsoft.com/office/drawing/2014/main" id="{D5ACA82A-7E77-42ED-AD3D-E97C6A285CAD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26" name="Rechthoek 25">
              <a:extLst>
                <a:ext uri="{FF2B5EF4-FFF2-40B4-BE49-F238E27FC236}">
                  <a16:creationId xmlns:a16="http://schemas.microsoft.com/office/drawing/2014/main" id="{902B098C-6C6A-44EC-A4A0-D0515B83F83F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7" name="Afbeelding 26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8E125DBD-CE79-4F76-BA2D-69C322AE04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4358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opsomming-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 flipV="1">
            <a:off x="-1539" y="0"/>
            <a:ext cx="4681848" cy="5143500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7053943 w 19456416"/>
              <a:gd name="connsiteY3" fmla="*/ 13716000 h 13716000"/>
              <a:gd name="connsiteX4" fmla="*/ 0 w 19456416"/>
              <a:gd name="connsiteY4" fmla="*/ 0 h 13716000"/>
              <a:gd name="connsiteX0" fmla="*/ 0 w 12484116"/>
              <a:gd name="connsiteY0" fmla="*/ 32658 h 13716000"/>
              <a:gd name="connsiteX1" fmla="*/ 7688596 w 12484116"/>
              <a:gd name="connsiteY1" fmla="*/ 0 h 13716000"/>
              <a:gd name="connsiteX2" fmla="*/ 12484116 w 12484116"/>
              <a:gd name="connsiteY2" fmla="*/ 13716000 h 13716000"/>
              <a:gd name="connsiteX3" fmla="*/ 81643 w 12484116"/>
              <a:gd name="connsiteY3" fmla="*/ 13716000 h 13716000"/>
              <a:gd name="connsiteX4" fmla="*/ 0 w 12484116"/>
              <a:gd name="connsiteY4" fmla="*/ 32658 h 13716000"/>
              <a:gd name="connsiteX0" fmla="*/ 0 w 12484116"/>
              <a:gd name="connsiteY0" fmla="*/ 32658 h 13716000"/>
              <a:gd name="connsiteX1" fmla="*/ 7688596 w 12484116"/>
              <a:gd name="connsiteY1" fmla="*/ 0 h 13716000"/>
              <a:gd name="connsiteX2" fmla="*/ 12484116 w 12484116"/>
              <a:gd name="connsiteY2" fmla="*/ 13716000 h 13716000"/>
              <a:gd name="connsiteX3" fmla="*/ 16328 w 12484116"/>
              <a:gd name="connsiteY3" fmla="*/ 13716000 h 13716000"/>
              <a:gd name="connsiteX4" fmla="*/ 0 w 12484116"/>
              <a:gd name="connsiteY4" fmla="*/ 32658 h 13716000"/>
              <a:gd name="connsiteX0" fmla="*/ 0 w 12484116"/>
              <a:gd name="connsiteY0" fmla="*/ 32658 h 13716000"/>
              <a:gd name="connsiteX1" fmla="*/ 7688596 w 12484116"/>
              <a:gd name="connsiteY1" fmla="*/ 0 h 13716000"/>
              <a:gd name="connsiteX2" fmla="*/ 12484116 w 12484116"/>
              <a:gd name="connsiteY2" fmla="*/ 13716000 h 13716000"/>
              <a:gd name="connsiteX3" fmla="*/ 16328 w 12484116"/>
              <a:gd name="connsiteY3" fmla="*/ 13716000 h 13716000"/>
              <a:gd name="connsiteX4" fmla="*/ 0 w 12484116"/>
              <a:gd name="connsiteY4" fmla="*/ 32658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84116" h="13716000">
                <a:moveTo>
                  <a:pt x="0" y="32658"/>
                </a:moveTo>
                <a:lnTo>
                  <a:pt x="7688596" y="0"/>
                </a:lnTo>
                <a:lnTo>
                  <a:pt x="12484116" y="13716000"/>
                </a:lnTo>
                <a:lnTo>
                  <a:pt x="16328" y="13716000"/>
                </a:lnTo>
                <a:cubicBezTo>
                  <a:pt x="10885" y="9154886"/>
                  <a:pt x="5443" y="4593772"/>
                  <a:pt x="0" y="3265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51938"/>
            <a:ext cx="2991039" cy="1828805"/>
          </a:xfrm>
        </p:spPr>
        <p:txBody>
          <a:bodyPr lIns="0" tIns="0" rIns="0" bIns="0" anchor="t" anchorCtr="0">
            <a:noAutofit/>
          </a:bodyPr>
          <a:lstStyle>
            <a:lvl1pPr algn="l">
              <a:defRPr sz="7125" b="1" i="0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0A0D737-3B5B-A54C-8BC7-D2C73DBE8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94992" y="505197"/>
            <a:ext cx="666795" cy="6669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8" name="Tijdelijke aanduiding voor afbeelding 4">
            <a:extLst>
              <a:ext uri="{FF2B5EF4-FFF2-40B4-BE49-F238E27FC236}">
                <a16:creationId xmlns:a16="http://schemas.microsoft.com/office/drawing/2014/main" id="{AEC66D6D-4E9E-BA45-B065-B7885E2B746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31644" y="1288629"/>
            <a:ext cx="666795" cy="6669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4" name="Tijdelijke aanduiding voor afbeelding 4">
            <a:extLst>
              <a:ext uri="{FF2B5EF4-FFF2-40B4-BE49-F238E27FC236}">
                <a16:creationId xmlns:a16="http://schemas.microsoft.com/office/drawing/2014/main" id="{7A5DCC54-1120-0E40-A647-F783E60030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545884" y="2072061"/>
            <a:ext cx="666795" cy="6669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5" name="Tijdelijke aanduiding voor afbeelding 4">
            <a:extLst>
              <a:ext uri="{FF2B5EF4-FFF2-40B4-BE49-F238E27FC236}">
                <a16:creationId xmlns:a16="http://schemas.microsoft.com/office/drawing/2014/main" id="{E93A41B4-3D4C-5748-805B-940C26225C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284710" y="2855493"/>
            <a:ext cx="666795" cy="6669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6" name="Tijdelijke aanduiding voor afbeelding 4">
            <a:extLst>
              <a:ext uri="{FF2B5EF4-FFF2-40B4-BE49-F238E27FC236}">
                <a16:creationId xmlns:a16="http://schemas.microsoft.com/office/drawing/2014/main" id="{6534A023-7B18-D345-8842-DFFCE6E7A00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008468" y="3638925"/>
            <a:ext cx="666795" cy="6669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BA58731F-B8FA-0247-AA61-8ED9CB5C1F6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47547" y="504900"/>
            <a:ext cx="3613591" cy="666900"/>
          </a:xfrm>
        </p:spPr>
        <p:txBody>
          <a:bodyPr vert="horz" lIns="0" tIns="0" rIns="0" bIns="0" rtlCol="0" anchor="ctr" anchorCtr="0">
            <a:noAutofit/>
          </a:bodyPr>
          <a:lstStyle>
            <a:lvl1pPr>
              <a:defRPr lang="nl-BE" sz="1575" cap="all" baseline="0" dirty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 indent="0">
              <a:buNone/>
            </a:pPr>
            <a:endParaRPr lang="nl-BE" dirty="0"/>
          </a:p>
        </p:txBody>
      </p:sp>
      <p:sp>
        <p:nvSpPr>
          <p:cNvPr id="27" name="Tijdelijke aanduiding voor tekst 9">
            <a:extLst>
              <a:ext uri="{FF2B5EF4-FFF2-40B4-BE49-F238E27FC236}">
                <a16:creationId xmlns:a16="http://schemas.microsoft.com/office/drawing/2014/main" id="{A0EE5539-1115-6C4B-9B25-40ABE13BB15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84212" y="1289250"/>
            <a:ext cx="3876926" cy="6669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575" cap="all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8" name="Tijdelijke aanduiding voor tekst 9">
            <a:extLst>
              <a:ext uri="{FF2B5EF4-FFF2-40B4-BE49-F238E27FC236}">
                <a16:creationId xmlns:a16="http://schemas.microsoft.com/office/drawing/2014/main" id="{F8965014-EEC3-A94C-B260-F0A950641B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98439" y="2072250"/>
            <a:ext cx="4162699" cy="666900"/>
          </a:xfrm>
        </p:spPr>
        <p:txBody>
          <a:bodyPr vert="horz" lIns="0" tIns="0" rIns="0" bIns="0" rtlCol="0" anchor="ctr" anchorCtr="0">
            <a:noAutofit/>
          </a:bodyPr>
          <a:lstStyle>
            <a:lvl1pPr>
              <a:defRPr lang="nl-BE" sz="1575" cap="all" baseline="0" dirty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 indent="0">
              <a:buNone/>
            </a:pPr>
            <a:endParaRPr lang="nl-BE" dirty="0"/>
          </a:p>
        </p:txBody>
      </p:sp>
      <p:sp>
        <p:nvSpPr>
          <p:cNvPr id="29" name="Tijdelijke aanduiding voor tekst 9">
            <a:extLst>
              <a:ext uri="{FF2B5EF4-FFF2-40B4-BE49-F238E27FC236}">
                <a16:creationId xmlns:a16="http://schemas.microsoft.com/office/drawing/2014/main" id="{A70A39F1-2177-B041-8461-C32ABEA50FE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237278" y="2855250"/>
            <a:ext cx="4423860" cy="666900"/>
          </a:xfrm>
        </p:spPr>
        <p:txBody>
          <a:bodyPr vert="horz" lIns="0" tIns="0" rIns="0" bIns="0" rtlCol="0" anchor="ctr" anchorCtr="0">
            <a:noAutofit/>
          </a:bodyPr>
          <a:lstStyle>
            <a:lvl1pPr>
              <a:defRPr lang="nl-BE" sz="1575" cap="all" baseline="0" dirty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 indent="0">
              <a:buNone/>
            </a:pPr>
            <a:endParaRPr lang="nl-BE" dirty="0"/>
          </a:p>
        </p:txBody>
      </p:sp>
      <p:sp>
        <p:nvSpPr>
          <p:cNvPr id="30" name="Tijdelijke aanduiding voor tekst 9">
            <a:extLst>
              <a:ext uri="{FF2B5EF4-FFF2-40B4-BE49-F238E27FC236}">
                <a16:creationId xmlns:a16="http://schemas.microsoft.com/office/drawing/2014/main" id="{84408592-E52B-8A44-A55A-83717F92E11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961036" y="3638925"/>
            <a:ext cx="4700102" cy="666900"/>
          </a:xfrm>
        </p:spPr>
        <p:txBody>
          <a:bodyPr vert="horz" lIns="0" tIns="0" rIns="0" bIns="0" rtlCol="0" anchor="ctr" anchorCtr="0">
            <a:noAutofit/>
          </a:bodyPr>
          <a:lstStyle>
            <a:lvl1pPr>
              <a:defRPr lang="nl-BE" sz="1575" cap="all" baseline="0" dirty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 indent="0">
              <a:buNone/>
            </a:pPr>
            <a:endParaRPr lang="nl-BE" dirty="0"/>
          </a:p>
        </p:txBody>
      </p:sp>
      <p:grpSp>
        <p:nvGrpSpPr>
          <p:cNvPr id="22" name="Groep 21">
            <a:extLst>
              <a:ext uri="{FF2B5EF4-FFF2-40B4-BE49-F238E27FC236}">
                <a16:creationId xmlns:a16="http://schemas.microsoft.com/office/drawing/2014/main" id="{E8D9D473-0944-49F1-97FD-D62DA2C5E434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23" name="Rechthoek 22">
              <a:extLst>
                <a:ext uri="{FF2B5EF4-FFF2-40B4-BE49-F238E27FC236}">
                  <a16:creationId xmlns:a16="http://schemas.microsoft.com/office/drawing/2014/main" id="{4105A961-D296-4FF2-91AF-4D84C1E47B11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1" name="Afbeelding 30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A22548DD-3AEA-40F1-9A40-AD142434AE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874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Blanco-Gro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849" y="657640"/>
            <a:ext cx="6858000" cy="648795"/>
          </a:xfrm>
        </p:spPr>
        <p:txBody>
          <a:bodyPr lIns="0" tIns="0" rIns="0" bIns="0" anchor="t" anchorCtr="0">
            <a:noAutofit/>
          </a:bodyPr>
          <a:lstStyle>
            <a:lvl1pPr algn="l">
              <a:defRPr sz="3314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BA05E0B3-46B9-4931-8CC4-9408735A23C8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14" name="Rechthoek 13">
              <a:extLst>
                <a:ext uri="{FF2B5EF4-FFF2-40B4-BE49-F238E27FC236}">
                  <a16:creationId xmlns:a16="http://schemas.microsoft.com/office/drawing/2014/main" id="{C0FC166E-6EB2-4CA5-8E46-1C0CC4B9BFE2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5" name="Afbeelding 14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3E9E0590-0E91-488E-8B62-6301E03BF9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760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a_ziza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B7289FFD-DB2D-7D47-B255-7925EF629602}"/>
              </a:ext>
            </a:extLst>
          </p:cNvPr>
          <p:cNvSpPr/>
          <p:nvPr userDrawn="1"/>
        </p:nvSpPr>
        <p:spPr>
          <a:xfrm>
            <a:off x="0" y="-450"/>
            <a:ext cx="9144000" cy="514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4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65AD9706-0929-194C-9AEC-605D2663D0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3" name="Vrije vorm 22">
            <a:extLst>
              <a:ext uri="{FF2B5EF4-FFF2-40B4-BE49-F238E27FC236}">
                <a16:creationId xmlns:a16="http://schemas.microsoft.com/office/drawing/2014/main" id="{FC2031AC-1FD1-C94F-89F4-4615CD901376}"/>
              </a:ext>
            </a:extLst>
          </p:cNvPr>
          <p:cNvSpPr/>
          <p:nvPr userDrawn="1"/>
        </p:nvSpPr>
        <p:spPr>
          <a:xfrm>
            <a:off x="-3600" y="-3600"/>
            <a:ext cx="4219018" cy="5148000"/>
          </a:xfrm>
          <a:custGeom>
            <a:avLst/>
            <a:gdLst>
              <a:gd name="connsiteX0" fmla="*/ 0 w 4219018"/>
              <a:gd name="connsiteY0" fmla="*/ 0 h 5148000"/>
              <a:gd name="connsiteX1" fmla="*/ 43532 w 4219018"/>
              <a:gd name="connsiteY1" fmla="*/ 0 h 5148000"/>
              <a:gd name="connsiteX2" fmla="*/ 456892 w 4219018"/>
              <a:gd name="connsiteY2" fmla="*/ 0 h 5148000"/>
              <a:gd name="connsiteX3" fmla="*/ 3030509 w 4219018"/>
              <a:gd name="connsiteY3" fmla="*/ 0 h 5148000"/>
              <a:gd name="connsiteX4" fmla="*/ 4219018 w 4219018"/>
              <a:gd name="connsiteY4" fmla="*/ 5148000 h 5148000"/>
              <a:gd name="connsiteX5" fmla="*/ 43532 w 4219018"/>
              <a:gd name="connsiteY5" fmla="*/ 5148000 h 5148000"/>
              <a:gd name="connsiteX6" fmla="*/ 43532 w 4219018"/>
              <a:gd name="connsiteY6" fmla="*/ 5145750 h 5148000"/>
              <a:gd name="connsiteX7" fmla="*/ 0 w 4219018"/>
              <a:gd name="connsiteY7" fmla="*/ 514575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9018" h="5148000">
                <a:moveTo>
                  <a:pt x="0" y="0"/>
                </a:moveTo>
                <a:lnTo>
                  <a:pt x="43532" y="0"/>
                </a:lnTo>
                <a:lnTo>
                  <a:pt x="456892" y="0"/>
                </a:lnTo>
                <a:lnTo>
                  <a:pt x="3030509" y="0"/>
                </a:lnTo>
                <a:lnTo>
                  <a:pt x="4219018" y="5148000"/>
                </a:lnTo>
                <a:lnTo>
                  <a:pt x="43532" y="5148000"/>
                </a:lnTo>
                <a:lnTo>
                  <a:pt x="43532" y="5145750"/>
                </a:lnTo>
                <a:lnTo>
                  <a:pt x="0" y="5145750"/>
                </a:lnTo>
                <a:close/>
              </a:path>
            </a:pathLst>
          </a:cu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994" rtlCol="0" anchor="ctr"/>
          <a:lstStyle/>
          <a:p>
            <a:pPr algn="ctr"/>
            <a:endParaRPr lang="nl-NL" sz="4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8" y="1452321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8" y="2878035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650487-01D4-3840-B12F-B0CCDA16EB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8" y="2181590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titel van het</a:t>
            </a:r>
          </a:p>
        </p:txBody>
      </p:sp>
      <p:pic>
        <p:nvPicPr>
          <p:cNvPr id="9" name="Afbeelding 8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A6E354F9-D7E7-41C0-AE0E-19C66CF59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6136" y="4427845"/>
            <a:ext cx="835655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1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Netwer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B2CBF9D3-2476-0840-AD1D-4D5B50044D7F}"/>
              </a:ext>
            </a:extLst>
          </p:cNvPr>
          <p:cNvCxnSpPr>
            <a:cxnSpLocks/>
          </p:cNvCxnSpPr>
          <p:nvPr userDrawn="1"/>
        </p:nvCxnSpPr>
        <p:spPr>
          <a:xfrm flipH="1">
            <a:off x="4245365" y="2398950"/>
            <a:ext cx="1598504" cy="925979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6B0B5D76-C41C-764E-847B-9261DF8E1CD1}"/>
              </a:ext>
            </a:extLst>
          </p:cNvPr>
          <p:cNvCxnSpPr>
            <a:cxnSpLocks/>
          </p:cNvCxnSpPr>
          <p:nvPr userDrawn="1"/>
        </p:nvCxnSpPr>
        <p:spPr>
          <a:xfrm flipH="1">
            <a:off x="4924567" y="2396250"/>
            <a:ext cx="919410" cy="1563516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C0159B2C-A4DE-3E45-97A7-1DE5285C376E}"/>
              </a:ext>
            </a:extLst>
          </p:cNvPr>
          <p:cNvCxnSpPr/>
          <p:nvPr userDrawn="1"/>
        </p:nvCxnSpPr>
        <p:spPr>
          <a:xfrm flipH="1" flipV="1">
            <a:off x="5831813" y="2396560"/>
            <a:ext cx="0" cy="1790937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F6EAE981-99DC-C54F-949C-EEC7F47DC630}"/>
              </a:ext>
            </a:extLst>
          </p:cNvPr>
          <p:cNvCxnSpPr>
            <a:cxnSpLocks/>
          </p:cNvCxnSpPr>
          <p:nvPr userDrawn="1"/>
        </p:nvCxnSpPr>
        <p:spPr>
          <a:xfrm>
            <a:off x="5817529" y="2398936"/>
            <a:ext cx="1598504" cy="925979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A89EF3F6-723C-D74A-9915-BC800913D654}"/>
              </a:ext>
            </a:extLst>
          </p:cNvPr>
          <p:cNvCxnSpPr>
            <a:cxnSpLocks/>
          </p:cNvCxnSpPr>
          <p:nvPr userDrawn="1"/>
        </p:nvCxnSpPr>
        <p:spPr>
          <a:xfrm flipV="1">
            <a:off x="5817529" y="2403702"/>
            <a:ext cx="1810319" cy="0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2D2AAB95-5C2B-B946-BA7C-01A210BF9004}"/>
              </a:ext>
            </a:extLst>
          </p:cNvPr>
          <p:cNvCxnSpPr>
            <a:cxnSpLocks/>
          </p:cNvCxnSpPr>
          <p:nvPr userDrawn="1"/>
        </p:nvCxnSpPr>
        <p:spPr>
          <a:xfrm flipV="1">
            <a:off x="5824347" y="852093"/>
            <a:ext cx="919410" cy="1563516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C1892785-D86A-9243-8630-1572B093C625}"/>
              </a:ext>
            </a:extLst>
          </p:cNvPr>
          <p:cNvCxnSpPr>
            <a:cxnSpLocks/>
          </p:cNvCxnSpPr>
          <p:nvPr userDrawn="1"/>
        </p:nvCxnSpPr>
        <p:spPr>
          <a:xfrm flipV="1">
            <a:off x="5817529" y="1487254"/>
            <a:ext cx="1598504" cy="925979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454B38E0-0579-6146-8CF0-329883FFC6A3}"/>
              </a:ext>
            </a:extLst>
          </p:cNvPr>
          <p:cNvCxnSpPr/>
          <p:nvPr userDrawn="1"/>
        </p:nvCxnSpPr>
        <p:spPr>
          <a:xfrm flipH="1" flipV="1">
            <a:off x="5831813" y="624659"/>
            <a:ext cx="0" cy="1790937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02CA9F1C-1705-1944-86A1-079EABF87F67}"/>
              </a:ext>
            </a:extLst>
          </p:cNvPr>
          <p:cNvCxnSpPr/>
          <p:nvPr userDrawn="1"/>
        </p:nvCxnSpPr>
        <p:spPr>
          <a:xfrm flipH="1" flipV="1">
            <a:off x="4924567" y="852093"/>
            <a:ext cx="919410" cy="1563516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92D26D36-7912-1147-A8F4-66544430CB28}"/>
              </a:ext>
            </a:extLst>
          </p:cNvPr>
          <p:cNvCxnSpPr>
            <a:cxnSpLocks/>
          </p:cNvCxnSpPr>
          <p:nvPr userDrawn="1"/>
        </p:nvCxnSpPr>
        <p:spPr>
          <a:xfrm>
            <a:off x="5817528" y="2398937"/>
            <a:ext cx="919410" cy="1563516"/>
          </a:xfrm>
          <a:prstGeom prst="line">
            <a:avLst/>
          </a:prstGeom>
          <a:ln w="635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fbeelding 3">
            <a:extLst>
              <a:ext uri="{FF2B5EF4-FFF2-40B4-BE49-F238E27FC236}">
                <a16:creationId xmlns:a16="http://schemas.microsoft.com/office/drawing/2014/main" id="{C56B31F1-8A6E-AC43-A966-FF55C9BD7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455" y="1152590"/>
            <a:ext cx="5610590" cy="2695575"/>
          </a:xfrm>
          <a:prstGeom prst="rect">
            <a:avLst/>
          </a:prstGeom>
        </p:spPr>
      </p:pic>
      <p:sp>
        <p:nvSpPr>
          <p:cNvPr id="22" name="Tijdelijke aanduiding voor tekst 18">
            <a:extLst>
              <a:ext uri="{FF2B5EF4-FFF2-40B4-BE49-F238E27FC236}">
                <a16:creationId xmlns:a16="http://schemas.microsoft.com/office/drawing/2014/main" id="{1A734011-CC04-6B45-A533-0308014C4F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35944" y="465547"/>
            <a:ext cx="796552" cy="796892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388" b="1" i="0" cap="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3" name="Tijdelijke aanduiding voor tekst 18">
            <a:extLst>
              <a:ext uri="{FF2B5EF4-FFF2-40B4-BE49-F238E27FC236}">
                <a16:creationId xmlns:a16="http://schemas.microsoft.com/office/drawing/2014/main" id="{C870BC81-6EC4-7646-8060-20217CC7EB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3334" y="238126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4" name="Tijdelijke aanduiding voor tekst 18">
            <a:extLst>
              <a:ext uri="{FF2B5EF4-FFF2-40B4-BE49-F238E27FC236}">
                <a16:creationId xmlns:a16="http://schemas.microsoft.com/office/drawing/2014/main" id="{DA3192BC-78DA-554D-BF8A-AFF1FDDDAF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32358" y="452047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5" name="Tijdelijke aanduiding voor tekst 18">
            <a:extLst>
              <a:ext uri="{FF2B5EF4-FFF2-40B4-BE49-F238E27FC236}">
                <a16:creationId xmlns:a16="http://schemas.microsoft.com/office/drawing/2014/main" id="{677E7276-4871-E545-ADB2-CE0CA9753C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17406" y="1100709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6" name="Tijdelijke aanduiding voor tekst 18">
            <a:extLst>
              <a:ext uri="{FF2B5EF4-FFF2-40B4-BE49-F238E27FC236}">
                <a16:creationId xmlns:a16="http://schemas.microsoft.com/office/drawing/2014/main" id="{9414DED6-5CC1-8142-9CC0-3ACE852CA8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17462" y="2005830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7" name="Tijdelijke aanduiding voor tekst 18">
            <a:extLst>
              <a:ext uri="{FF2B5EF4-FFF2-40B4-BE49-F238E27FC236}">
                <a16:creationId xmlns:a16="http://schemas.microsoft.com/office/drawing/2014/main" id="{96EA01F1-1610-9740-9E5F-B2B5596F8E5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7406" y="2913070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8" name="Tijdelijke aanduiding voor tekst 18">
            <a:extLst>
              <a:ext uri="{FF2B5EF4-FFF2-40B4-BE49-F238E27FC236}">
                <a16:creationId xmlns:a16="http://schemas.microsoft.com/office/drawing/2014/main" id="{C7A98823-842C-CE45-85EE-3F3018EA01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39108" y="3561624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9" name="Tijdelijke aanduiding voor tekst 18">
            <a:extLst>
              <a:ext uri="{FF2B5EF4-FFF2-40B4-BE49-F238E27FC236}">
                <a16:creationId xmlns:a16="http://schemas.microsoft.com/office/drawing/2014/main" id="{92DF2341-986C-5645-98EE-F1EFE245038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433334" y="3793203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0" name="Tijdelijke aanduiding voor tekst 18">
            <a:extLst>
              <a:ext uri="{FF2B5EF4-FFF2-40B4-BE49-F238E27FC236}">
                <a16:creationId xmlns:a16="http://schemas.microsoft.com/office/drawing/2014/main" id="{195922A2-DA17-6F46-818A-E7949211AD9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37645" y="3558451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1" name="Tijdelijke aanduiding voor tekst 18">
            <a:extLst>
              <a:ext uri="{FF2B5EF4-FFF2-40B4-BE49-F238E27FC236}">
                <a16:creationId xmlns:a16="http://schemas.microsoft.com/office/drawing/2014/main" id="{2A8DD098-2D1E-8E49-B8EE-F349AE4FDD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846900" y="2913070"/>
            <a:ext cx="796552" cy="79689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825" b="0" i="0" cap="none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grpSp>
        <p:nvGrpSpPr>
          <p:cNvPr id="35" name="Groep 34">
            <a:extLst>
              <a:ext uri="{FF2B5EF4-FFF2-40B4-BE49-F238E27FC236}">
                <a16:creationId xmlns:a16="http://schemas.microsoft.com/office/drawing/2014/main" id="{97A5E55E-ABEA-4109-AFF6-B869AB9F77B1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36" name="Rechthoek 35">
              <a:extLst>
                <a:ext uri="{FF2B5EF4-FFF2-40B4-BE49-F238E27FC236}">
                  <a16:creationId xmlns:a16="http://schemas.microsoft.com/office/drawing/2014/main" id="{1AF3315C-17C8-4939-88F1-DBB0DBA53093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7" name="Afbeelding 36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85349006-5B78-4E32-9315-5F7C27FBA9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012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opsomming-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>
            <a:off x="-3122" y="-6124"/>
            <a:ext cx="5741234" cy="5155747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4180114 w 19456416"/>
              <a:gd name="connsiteY3" fmla="*/ 13716000 h 13716000"/>
              <a:gd name="connsiteX4" fmla="*/ 0 w 19456416"/>
              <a:gd name="connsiteY4" fmla="*/ 0 h 13716000"/>
              <a:gd name="connsiteX0" fmla="*/ 1175657 w 15276302"/>
              <a:gd name="connsiteY0" fmla="*/ 0 h 13716000"/>
              <a:gd name="connsiteX1" fmla="*/ 10480782 w 15276302"/>
              <a:gd name="connsiteY1" fmla="*/ 0 h 13716000"/>
              <a:gd name="connsiteX2" fmla="*/ 15276302 w 15276302"/>
              <a:gd name="connsiteY2" fmla="*/ 13716000 h 13716000"/>
              <a:gd name="connsiteX3" fmla="*/ 0 w 15276302"/>
              <a:gd name="connsiteY3" fmla="*/ 13716000 h 13716000"/>
              <a:gd name="connsiteX4" fmla="*/ 1175657 w 15276302"/>
              <a:gd name="connsiteY4" fmla="*/ 0 h 13716000"/>
              <a:gd name="connsiteX0" fmla="*/ 0 w 15292631"/>
              <a:gd name="connsiteY0" fmla="*/ 0 h 13732329"/>
              <a:gd name="connsiteX1" fmla="*/ 10497111 w 15292631"/>
              <a:gd name="connsiteY1" fmla="*/ 16329 h 13732329"/>
              <a:gd name="connsiteX2" fmla="*/ 15292631 w 15292631"/>
              <a:gd name="connsiteY2" fmla="*/ 13732329 h 13732329"/>
              <a:gd name="connsiteX3" fmla="*/ 16329 w 15292631"/>
              <a:gd name="connsiteY3" fmla="*/ 13732329 h 13732329"/>
              <a:gd name="connsiteX4" fmla="*/ 0 w 15292631"/>
              <a:gd name="connsiteY4" fmla="*/ 0 h 13732329"/>
              <a:gd name="connsiteX0" fmla="*/ 0 w 15292631"/>
              <a:gd name="connsiteY0" fmla="*/ 0 h 13732329"/>
              <a:gd name="connsiteX1" fmla="*/ 10497111 w 15292631"/>
              <a:gd name="connsiteY1" fmla="*/ 16329 h 13732329"/>
              <a:gd name="connsiteX2" fmla="*/ 15292631 w 15292631"/>
              <a:gd name="connsiteY2" fmla="*/ 13732329 h 13732329"/>
              <a:gd name="connsiteX3" fmla="*/ 0 w 15292631"/>
              <a:gd name="connsiteY3" fmla="*/ 13683343 h 13732329"/>
              <a:gd name="connsiteX4" fmla="*/ 0 w 15292631"/>
              <a:gd name="connsiteY4" fmla="*/ 0 h 13732329"/>
              <a:gd name="connsiteX0" fmla="*/ 16329 w 15308960"/>
              <a:gd name="connsiteY0" fmla="*/ 0 h 13732329"/>
              <a:gd name="connsiteX1" fmla="*/ 10513440 w 15308960"/>
              <a:gd name="connsiteY1" fmla="*/ 16329 h 13732329"/>
              <a:gd name="connsiteX2" fmla="*/ 15308960 w 15308960"/>
              <a:gd name="connsiteY2" fmla="*/ 13732329 h 13732329"/>
              <a:gd name="connsiteX3" fmla="*/ 0 w 15308960"/>
              <a:gd name="connsiteY3" fmla="*/ 13650686 h 13732329"/>
              <a:gd name="connsiteX4" fmla="*/ 16329 w 15308960"/>
              <a:gd name="connsiteY4" fmla="*/ 0 h 13732329"/>
              <a:gd name="connsiteX0" fmla="*/ 16329 w 15308960"/>
              <a:gd name="connsiteY0" fmla="*/ 0 h 13748658"/>
              <a:gd name="connsiteX1" fmla="*/ 10513440 w 15308960"/>
              <a:gd name="connsiteY1" fmla="*/ 16329 h 13748658"/>
              <a:gd name="connsiteX2" fmla="*/ 15308960 w 15308960"/>
              <a:gd name="connsiteY2" fmla="*/ 13732329 h 13748658"/>
              <a:gd name="connsiteX3" fmla="*/ 0 w 15308960"/>
              <a:gd name="connsiteY3" fmla="*/ 13748658 h 13748658"/>
              <a:gd name="connsiteX4" fmla="*/ 16329 w 15308960"/>
              <a:gd name="connsiteY4" fmla="*/ 0 h 1374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08960" h="13748658">
                <a:moveTo>
                  <a:pt x="16329" y="0"/>
                </a:moveTo>
                <a:lnTo>
                  <a:pt x="10513440" y="16329"/>
                </a:lnTo>
                <a:lnTo>
                  <a:pt x="15308960" y="13732329"/>
                </a:lnTo>
                <a:lnTo>
                  <a:pt x="0" y="13748658"/>
                </a:lnTo>
                <a:lnTo>
                  <a:pt x="1632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1047020"/>
            <a:ext cx="3191608" cy="274112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ctr">
              <a:defRPr sz="712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18" name="Tijdelijke aanduiding voor afbeelding 4">
            <a:extLst>
              <a:ext uri="{FF2B5EF4-FFF2-40B4-BE49-F238E27FC236}">
                <a16:creationId xmlns:a16="http://schemas.microsoft.com/office/drawing/2014/main" id="{0F07F5A2-00F8-0048-96CC-5B0E2B0A818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15054" y="951412"/>
            <a:ext cx="652092" cy="652010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4" name="Tijdelijke aanduiding voor afbeelding 4">
            <a:extLst>
              <a:ext uri="{FF2B5EF4-FFF2-40B4-BE49-F238E27FC236}">
                <a16:creationId xmlns:a16="http://schemas.microsoft.com/office/drawing/2014/main" id="{FE727A0B-9547-E246-913D-6A213065FE1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35983" y="1978303"/>
            <a:ext cx="652092" cy="652010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5" name="Tijdelijke aanduiding voor afbeelding 4">
            <a:extLst>
              <a:ext uri="{FF2B5EF4-FFF2-40B4-BE49-F238E27FC236}">
                <a16:creationId xmlns:a16="http://schemas.microsoft.com/office/drawing/2014/main" id="{446BA4EF-DA25-A240-8C81-A9C4C9E5816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81849" y="3005181"/>
            <a:ext cx="652092" cy="652010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6" name="Tijdelijke aanduiding voor tekst 9">
            <a:extLst>
              <a:ext uri="{FF2B5EF4-FFF2-40B4-BE49-F238E27FC236}">
                <a16:creationId xmlns:a16="http://schemas.microsoft.com/office/drawing/2014/main" id="{CEE8C4C8-F25B-D940-A872-144C9E68043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66514" y="951750"/>
            <a:ext cx="3613591" cy="65201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700" cap="all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7" name="Tijdelijke aanduiding voor tekst 9">
            <a:extLst>
              <a:ext uri="{FF2B5EF4-FFF2-40B4-BE49-F238E27FC236}">
                <a16:creationId xmlns:a16="http://schemas.microsoft.com/office/drawing/2014/main" id="{672C86A2-0486-DF4A-AAF7-65E53ED1951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203239" y="1972350"/>
            <a:ext cx="3613591" cy="652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700" cap="all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8" name="Tijdelijke aanduiding voor tekst 9">
            <a:extLst>
              <a:ext uri="{FF2B5EF4-FFF2-40B4-BE49-F238E27FC236}">
                <a16:creationId xmlns:a16="http://schemas.microsoft.com/office/drawing/2014/main" id="{A2CCAF70-A5C6-BB41-A7B1-B92A30DF89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36359" y="3009150"/>
            <a:ext cx="3431805" cy="652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700" cap="all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grpSp>
        <p:nvGrpSpPr>
          <p:cNvPr id="16" name="Groep 15">
            <a:extLst>
              <a:ext uri="{FF2B5EF4-FFF2-40B4-BE49-F238E27FC236}">
                <a16:creationId xmlns:a16="http://schemas.microsoft.com/office/drawing/2014/main" id="{670DF6A5-0573-47EE-B8F4-70D97BD01D76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21" name="Rechthoek 20">
              <a:extLst>
                <a:ext uri="{FF2B5EF4-FFF2-40B4-BE49-F238E27FC236}">
                  <a16:creationId xmlns:a16="http://schemas.microsoft.com/office/drawing/2014/main" id="{CF3F9008-57C4-43B0-BC8D-5342ED158A5D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2" name="Afbeelding 21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51930AD4-6E7E-428C-B3F7-67ED463647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711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opsomming-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E00103FA-706A-A74D-9AB7-73D79F55B2BF}"/>
              </a:ext>
            </a:extLst>
          </p:cNvPr>
          <p:cNvSpPr/>
          <p:nvPr userDrawn="1"/>
        </p:nvSpPr>
        <p:spPr>
          <a:xfrm>
            <a:off x="-4766" y="3396662"/>
            <a:ext cx="9150944" cy="1747230"/>
          </a:xfrm>
          <a:custGeom>
            <a:avLst/>
            <a:gdLst>
              <a:gd name="connsiteX0" fmla="*/ 0 w 24613200"/>
              <a:gd name="connsiteY0" fmla="*/ 0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0 h 4675608"/>
              <a:gd name="connsiteX0" fmla="*/ 0 w 24613200"/>
              <a:gd name="connsiteY0" fmla="*/ 1053548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1053548 h 4675608"/>
              <a:gd name="connsiteX0" fmla="*/ 114300 w 24613200"/>
              <a:gd name="connsiteY0" fmla="*/ 1053548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114300 w 24613200"/>
              <a:gd name="connsiteY4" fmla="*/ 1053548 h 4675608"/>
              <a:gd name="connsiteX0" fmla="*/ 0 w 24498900"/>
              <a:gd name="connsiteY0" fmla="*/ 1053548 h 4675608"/>
              <a:gd name="connsiteX1" fmla="*/ 24498900 w 24498900"/>
              <a:gd name="connsiteY1" fmla="*/ 0 h 4675608"/>
              <a:gd name="connsiteX2" fmla="*/ 24498900 w 24498900"/>
              <a:gd name="connsiteY2" fmla="*/ 4675608 h 4675608"/>
              <a:gd name="connsiteX3" fmla="*/ 16329 w 24498900"/>
              <a:gd name="connsiteY3" fmla="*/ 4675608 h 4675608"/>
              <a:gd name="connsiteX4" fmla="*/ 0 w 24498900"/>
              <a:gd name="connsiteY4" fmla="*/ 1053548 h 4675608"/>
              <a:gd name="connsiteX0" fmla="*/ 0 w 24498900"/>
              <a:gd name="connsiteY0" fmla="*/ 1037219 h 4659279"/>
              <a:gd name="connsiteX1" fmla="*/ 24384600 w 24498900"/>
              <a:gd name="connsiteY1" fmla="*/ 0 h 4659279"/>
              <a:gd name="connsiteX2" fmla="*/ 24498900 w 24498900"/>
              <a:gd name="connsiteY2" fmla="*/ 4659279 h 4659279"/>
              <a:gd name="connsiteX3" fmla="*/ 16329 w 24498900"/>
              <a:gd name="connsiteY3" fmla="*/ 4659279 h 4659279"/>
              <a:gd name="connsiteX4" fmla="*/ 0 w 24498900"/>
              <a:gd name="connsiteY4" fmla="*/ 1037219 h 4659279"/>
              <a:gd name="connsiteX0" fmla="*/ 0 w 24400929"/>
              <a:gd name="connsiteY0" fmla="*/ 1037219 h 4659279"/>
              <a:gd name="connsiteX1" fmla="*/ 24384600 w 24400929"/>
              <a:gd name="connsiteY1" fmla="*/ 0 h 4659279"/>
              <a:gd name="connsiteX2" fmla="*/ 24400929 w 24400929"/>
              <a:gd name="connsiteY2" fmla="*/ 4642950 h 4659279"/>
              <a:gd name="connsiteX3" fmla="*/ 16329 w 24400929"/>
              <a:gd name="connsiteY3" fmla="*/ 4659279 h 4659279"/>
              <a:gd name="connsiteX4" fmla="*/ 0 w 24400929"/>
              <a:gd name="connsiteY4" fmla="*/ 1037219 h 465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00929" h="4659279">
                <a:moveTo>
                  <a:pt x="0" y="1037219"/>
                </a:moveTo>
                <a:lnTo>
                  <a:pt x="24384600" y="0"/>
                </a:lnTo>
                <a:lnTo>
                  <a:pt x="24400929" y="4642950"/>
                </a:lnTo>
                <a:lnTo>
                  <a:pt x="16329" y="4659279"/>
                </a:lnTo>
                <a:lnTo>
                  <a:pt x="0" y="10372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 flipH="1">
            <a:off x="3109850" y="0"/>
            <a:ext cx="6041290" cy="5143500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3363686 w 19456416"/>
              <a:gd name="connsiteY3" fmla="*/ 13683342 h 13716000"/>
              <a:gd name="connsiteX4" fmla="*/ 0 w 19456416"/>
              <a:gd name="connsiteY4" fmla="*/ 0 h 13716000"/>
              <a:gd name="connsiteX0" fmla="*/ 114299 w 16092730"/>
              <a:gd name="connsiteY0" fmla="*/ 0 h 13716000"/>
              <a:gd name="connsiteX1" fmla="*/ 11297210 w 16092730"/>
              <a:gd name="connsiteY1" fmla="*/ 0 h 13716000"/>
              <a:gd name="connsiteX2" fmla="*/ 16092730 w 16092730"/>
              <a:gd name="connsiteY2" fmla="*/ 13716000 h 13716000"/>
              <a:gd name="connsiteX3" fmla="*/ 0 w 16092730"/>
              <a:gd name="connsiteY3" fmla="*/ 13683342 h 13716000"/>
              <a:gd name="connsiteX4" fmla="*/ 114299 w 16092730"/>
              <a:gd name="connsiteY4" fmla="*/ 0 h 13716000"/>
              <a:gd name="connsiteX0" fmla="*/ 0 w 16092731"/>
              <a:gd name="connsiteY0" fmla="*/ 0 h 13716000"/>
              <a:gd name="connsiteX1" fmla="*/ 11297211 w 16092731"/>
              <a:gd name="connsiteY1" fmla="*/ 0 h 13716000"/>
              <a:gd name="connsiteX2" fmla="*/ 16092731 w 16092731"/>
              <a:gd name="connsiteY2" fmla="*/ 13716000 h 13716000"/>
              <a:gd name="connsiteX3" fmla="*/ 1 w 16092731"/>
              <a:gd name="connsiteY3" fmla="*/ 13683342 h 13716000"/>
              <a:gd name="connsiteX4" fmla="*/ 0 w 16092731"/>
              <a:gd name="connsiteY4" fmla="*/ 0 h 13716000"/>
              <a:gd name="connsiteX0" fmla="*/ 0 w 16092731"/>
              <a:gd name="connsiteY0" fmla="*/ 0 h 13716000"/>
              <a:gd name="connsiteX1" fmla="*/ 11297211 w 16092731"/>
              <a:gd name="connsiteY1" fmla="*/ 0 h 13716000"/>
              <a:gd name="connsiteX2" fmla="*/ 16092731 w 16092731"/>
              <a:gd name="connsiteY2" fmla="*/ 13716000 h 13716000"/>
              <a:gd name="connsiteX3" fmla="*/ 32659 w 16092731"/>
              <a:gd name="connsiteY3" fmla="*/ 13699670 h 13716000"/>
              <a:gd name="connsiteX4" fmla="*/ 0 w 16092731"/>
              <a:gd name="connsiteY4" fmla="*/ 0 h 13716000"/>
              <a:gd name="connsiteX0" fmla="*/ 16327 w 16109058"/>
              <a:gd name="connsiteY0" fmla="*/ 0 h 13748656"/>
              <a:gd name="connsiteX1" fmla="*/ 11313538 w 16109058"/>
              <a:gd name="connsiteY1" fmla="*/ 0 h 13748656"/>
              <a:gd name="connsiteX2" fmla="*/ 16109058 w 16109058"/>
              <a:gd name="connsiteY2" fmla="*/ 13716000 h 13748656"/>
              <a:gd name="connsiteX3" fmla="*/ 0 w 16109058"/>
              <a:gd name="connsiteY3" fmla="*/ 13748656 h 13748656"/>
              <a:gd name="connsiteX4" fmla="*/ 16327 w 16109058"/>
              <a:gd name="connsiteY4" fmla="*/ 0 h 13748656"/>
              <a:gd name="connsiteX0" fmla="*/ 16327 w 16109058"/>
              <a:gd name="connsiteY0" fmla="*/ 0 h 13716000"/>
              <a:gd name="connsiteX1" fmla="*/ 11313538 w 16109058"/>
              <a:gd name="connsiteY1" fmla="*/ 0 h 13716000"/>
              <a:gd name="connsiteX2" fmla="*/ 16109058 w 16109058"/>
              <a:gd name="connsiteY2" fmla="*/ 13716000 h 13716000"/>
              <a:gd name="connsiteX3" fmla="*/ 0 w 16109058"/>
              <a:gd name="connsiteY3" fmla="*/ 13699670 h 13716000"/>
              <a:gd name="connsiteX4" fmla="*/ 16327 w 1610905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09058" h="13716000">
                <a:moveTo>
                  <a:pt x="16327" y="0"/>
                </a:moveTo>
                <a:lnTo>
                  <a:pt x="11313538" y="0"/>
                </a:lnTo>
                <a:lnTo>
                  <a:pt x="16109058" y="13716000"/>
                </a:lnTo>
                <a:lnTo>
                  <a:pt x="0" y="13699670"/>
                </a:lnTo>
                <a:cubicBezTo>
                  <a:pt x="0" y="9138556"/>
                  <a:pt x="16327" y="4561114"/>
                  <a:pt x="163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ijdelijke aanduiding voor afbeelding 4">
            <a:extLst>
              <a:ext uri="{FF2B5EF4-FFF2-40B4-BE49-F238E27FC236}">
                <a16:creationId xmlns:a16="http://schemas.microsoft.com/office/drawing/2014/main" id="{8B912102-9D25-844D-B33B-B0F1D6B4E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98165" y="742594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0" name="Tijdelijke aanduiding voor afbeelding 4">
            <a:extLst>
              <a:ext uri="{FF2B5EF4-FFF2-40B4-BE49-F238E27FC236}">
                <a16:creationId xmlns:a16="http://schemas.microsoft.com/office/drawing/2014/main" id="{5C8F3EA5-AEEA-7344-9B6F-9C775118630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698094" y="1900233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1" name="Tijdelijke aanduiding voor afbeelding 4">
            <a:extLst>
              <a:ext uri="{FF2B5EF4-FFF2-40B4-BE49-F238E27FC236}">
                <a16:creationId xmlns:a16="http://schemas.microsoft.com/office/drawing/2014/main" id="{F05BB736-0318-6344-845F-60A1B40E2A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88490" y="3083157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2" name="Tijdelijke aanduiding voor tekst 9">
            <a:extLst>
              <a:ext uri="{FF2B5EF4-FFF2-40B4-BE49-F238E27FC236}">
                <a16:creationId xmlns:a16="http://schemas.microsoft.com/office/drawing/2014/main" id="{66F04BA5-469B-6746-90F7-115E212A4F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26691" y="885601"/>
            <a:ext cx="3093956" cy="242473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31B54F6B-2F43-E246-9A6D-30417B67894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26691" y="1126399"/>
            <a:ext cx="3093956" cy="57821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9" name="Tijdelijke aanduiding voor tekst 9">
            <a:extLst>
              <a:ext uri="{FF2B5EF4-FFF2-40B4-BE49-F238E27FC236}">
                <a16:creationId xmlns:a16="http://schemas.microsoft.com/office/drawing/2014/main" id="{4C68B6DB-7BF3-4047-89B8-DD0510DC66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926606" y="2043239"/>
            <a:ext cx="3093956" cy="242473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0" name="Tijdelijke aanduiding voor tekst 10">
            <a:extLst>
              <a:ext uri="{FF2B5EF4-FFF2-40B4-BE49-F238E27FC236}">
                <a16:creationId xmlns:a16="http://schemas.microsoft.com/office/drawing/2014/main" id="{FDB5FECB-B3E5-0D48-AC88-81571F9726E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26606" y="2284038"/>
            <a:ext cx="3093956" cy="57821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1" name="Tijdelijke aanduiding voor tekst 9">
            <a:extLst>
              <a:ext uri="{FF2B5EF4-FFF2-40B4-BE49-F238E27FC236}">
                <a16:creationId xmlns:a16="http://schemas.microsoft.com/office/drawing/2014/main" id="{BB29D36A-AA62-C14C-9087-04E388F791A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17016" y="3226163"/>
            <a:ext cx="3093956" cy="242473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2" name="Tijdelijke aanduiding voor tekst 10">
            <a:extLst>
              <a:ext uri="{FF2B5EF4-FFF2-40B4-BE49-F238E27FC236}">
                <a16:creationId xmlns:a16="http://schemas.microsoft.com/office/drawing/2014/main" id="{FA7ADB12-F2E5-9843-BC16-A5AE78BDCDF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17016" y="3466962"/>
            <a:ext cx="3093956" cy="57821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3" name="Titel 1">
            <a:extLst>
              <a:ext uri="{FF2B5EF4-FFF2-40B4-BE49-F238E27FC236}">
                <a16:creationId xmlns:a16="http://schemas.microsoft.com/office/drawing/2014/main" id="{AB0964BA-FF16-314B-A42E-780AB72C6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86036"/>
            <a:ext cx="3303729" cy="1144854"/>
          </a:xfrm>
        </p:spPr>
        <p:txBody>
          <a:bodyPr lIns="0" tIns="0" rIns="0" bIns="0" anchor="t" anchorCtr="0">
            <a:noAutofit/>
          </a:bodyPr>
          <a:lstStyle>
            <a:lvl1pPr algn="l">
              <a:defRPr sz="375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5BEF5583-F8B1-564F-9AE4-47576AA69A53}"/>
              </a:ext>
            </a:extLst>
          </p:cNvPr>
          <p:cNvCxnSpPr>
            <a:cxnSpLocks/>
          </p:cNvCxnSpPr>
          <p:nvPr userDrawn="1"/>
        </p:nvCxnSpPr>
        <p:spPr>
          <a:xfrm flipV="1">
            <a:off x="-214" y="4546658"/>
            <a:ext cx="9144614" cy="4003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ep 24">
            <a:extLst>
              <a:ext uri="{FF2B5EF4-FFF2-40B4-BE49-F238E27FC236}">
                <a16:creationId xmlns:a16="http://schemas.microsoft.com/office/drawing/2014/main" id="{6A6B2C92-53B7-4847-ACA5-A4E33E8EEFF7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26" name="Rechthoek 25">
              <a:extLst>
                <a:ext uri="{FF2B5EF4-FFF2-40B4-BE49-F238E27FC236}">
                  <a16:creationId xmlns:a16="http://schemas.microsoft.com/office/drawing/2014/main" id="{FD83AF92-0F0A-4843-924A-290101ED6BD2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7" name="Afbeelding 26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C0FAE219-6E8C-48B7-9E86-D9BED55236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005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Tekst+IMG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8C9F31F9-3F4E-F049-8317-6E74F32824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68"/>
            <a:ext cx="9144000" cy="5143165"/>
          </a:xfrm>
          <a:prstGeom prst="rect">
            <a:avLst/>
          </a:prstGeom>
        </p:spPr>
      </p:pic>
      <p:sp>
        <p:nvSpPr>
          <p:cNvPr id="33" name="Titel 1">
            <a:extLst>
              <a:ext uri="{FF2B5EF4-FFF2-40B4-BE49-F238E27FC236}">
                <a16:creationId xmlns:a16="http://schemas.microsoft.com/office/drawing/2014/main" id="{AB0964BA-FF16-314B-A42E-780AB72C6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85801"/>
            <a:ext cx="3093956" cy="365263"/>
          </a:xfrm>
        </p:spPr>
        <p:txBody>
          <a:bodyPr lIns="0" tIns="0" rIns="0" bIns="0" anchor="t" anchorCtr="0">
            <a:noAutofit/>
          </a:bodyPr>
          <a:lstStyle>
            <a:lvl1pPr algn="l">
              <a:defRPr sz="1575" b="0" i="0" cap="all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D28D0149-3A97-604B-9BE6-E2DBFB80D1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-1020000">
            <a:off x="145999" y="144315"/>
            <a:ext cx="540035" cy="540000"/>
          </a:xfrm>
        </p:spPr>
        <p:txBody>
          <a:bodyPr lIns="90000">
            <a:normAutofit/>
          </a:bodyPr>
          <a:lstStyle>
            <a:lvl1pPr marL="0" indent="0">
              <a:buFontTx/>
              <a:buNone/>
              <a:defRPr sz="3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302A52F0-F44A-A149-993E-6B15F4E4B7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4426" y="1257296"/>
            <a:ext cx="2667774" cy="3171528"/>
          </a:xfrm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sz="210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06CCD32A-839E-4E27-8E1B-E4F90043B899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55603F7F-2DA2-4EAB-AB52-71CE5F6CF674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8" name="Afbeelding 17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1F6E9971-68D1-4D54-A496-E37E907E18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540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opsomming-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 flipH="1">
            <a:off x="3102992" y="-6123"/>
            <a:ext cx="6041290" cy="5149623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3102429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3102429 w 19456416"/>
              <a:gd name="connsiteY4" fmla="*/ 0 h 13716000"/>
              <a:gd name="connsiteX0" fmla="*/ 0 w 16353987"/>
              <a:gd name="connsiteY0" fmla="*/ 0 h 13764986"/>
              <a:gd name="connsiteX1" fmla="*/ 11558467 w 16353987"/>
              <a:gd name="connsiteY1" fmla="*/ 0 h 13764986"/>
              <a:gd name="connsiteX2" fmla="*/ 16353987 w 16353987"/>
              <a:gd name="connsiteY2" fmla="*/ 13716000 h 13764986"/>
              <a:gd name="connsiteX3" fmla="*/ 261257 w 16353987"/>
              <a:gd name="connsiteY3" fmla="*/ 13764986 h 13764986"/>
              <a:gd name="connsiteX4" fmla="*/ 0 w 16353987"/>
              <a:gd name="connsiteY4" fmla="*/ 0 h 13764986"/>
              <a:gd name="connsiteX0" fmla="*/ 130629 w 16092730"/>
              <a:gd name="connsiteY0" fmla="*/ 0 h 13781315"/>
              <a:gd name="connsiteX1" fmla="*/ 11297210 w 16092730"/>
              <a:gd name="connsiteY1" fmla="*/ 16329 h 13781315"/>
              <a:gd name="connsiteX2" fmla="*/ 16092730 w 16092730"/>
              <a:gd name="connsiteY2" fmla="*/ 13732329 h 13781315"/>
              <a:gd name="connsiteX3" fmla="*/ 0 w 16092730"/>
              <a:gd name="connsiteY3" fmla="*/ 13781315 h 13781315"/>
              <a:gd name="connsiteX4" fmla="*/ 130629 w 16092730"/>
              <a:gd name="connsiteY4" fmla="*/ 0 h 13781315"/>
              <a:gd name="connsiteX0" fmla="*/ 0 w 16109058"/>
              <a:gd name="connsiteY0" fmla="*/ 0 h 13781315"/>
              <a:gd name="connsiteX1" fmla="*/ 11313538 w 16109058"/>
              <a:gd name="connsiteY1" fmla="*/ 16329 h 13781315"/>
              <a:gd name="connsiteX2" fmla="*/ 16109058 w 16109058"/>
              <a:gd name="connsiteY2" fmla="*/ 13732329 h 13781315"/>
              <a:gd name="connsiteX3" fmla="*/ 16328 w 16109058"/>
              <a:gd name="connsiteY3" fmla="*/ 13781315 h 13781315"/>
              <a:gd name="connsiteX4" fmla="*/ 0 w 16109058"/>
              <a:gd name="connsiteY4" fmla="*/ 0 h 13781315"/>
              <a:gd name="connsiteX0" fmla="*/ 0 w 16109058"/>
              <a:gd name="connsiteY0" fmla="*/ 0 h 13732329"/>
              <a:gd name="connsiteX1" fmla="*/ 11313538 w 16109058"/>
              <a:gd name="connsiteY1" fmla="*/ 16329 h 13732329"/>
              <a:gd name="connsiteX2" fmla="*/ 16109058 w 16109058"/>
              <a:gd name="connsiteY2" fmla="*/ 13732329 h 13732329"/>
              <a:gd name="connsiteX3" fmla="*/ 16328 w 16109058"/>
              <a:gd name="connsiteY3" fmla="*/ 13732329 h 13732329"/>
              <a:gd name="connsiteX4" fmla="*/ 0 w 16109058"/>
              <a:gd name="connsiteY4" fmla="*/ 0 h 1373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09058" h="13732329">
                <a:moveTo>
                  <a:pt x="0" y="0"/>
                </a:moveTo>
                <a:lnTo>
                  <a:pt x="11313538" y="16329"/>
                </a:lnTo>
                <a:lnTo>
                  <a:pt x="16109058" y="13732329"/>
                </a:lnTo>
                <a:lnTo>
                  <a:pt x="16328" y="13732329"/>
                </a:lnTo>
                <a:cubicBezTo>
                  <a:pt x="10885" y="9138557"/>
                  <a:pt x="5443" y="4593772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E00103FA-706A-A74D-9AB7-73D79F55B2BF}"/>
              </a:ext>
            </a:extLst>
          </p:cNvPr>
          <p:cNvSpPr/>
          <p:nvPr userDrawn="1"/>
        </p:nvSpPr>
        <p:spPr>
          <a:xfrm>
            <a:off x="-4766" y="1934558"/>
            <a:ext cx="9150944" cy="3206892"/>
          </a:xfrm>
          <a:custGeom>
            <a:avLst/>
            <a:gdLst>
              <a:gd name="connsiteX0" fmla="*/ 0 w 24613200"/>
              <a:gd name="connsiteY0" fmla="*/ 0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0 h 4675608"/>
              <a:gd name="connsiteX0" fmla="*/ 0 w 24613200"/>
              <a:gd name="connsiteY0" fmla="*/ 1053548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1053548 h 4675608"/>
              <a:gd name="connsiteX0" fmla="*/ 0 w 24613200"/>
              <a:gd name="connsiteY0" fmla="*/ 582257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582257 h 4675608"/>
              <a:gd name="connsiteX0" fmla="*/ 114300 w 24613200"/>
              <a:gd name="connsiteY0" fmla="*/ 573430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114300 w 24613200"/>
              <a:gd name="connsiteY4" fmla="*/ 573430 h 4675608"/>
              <a:gd name="connsiteX0" fmla="*/ 0 w 24498900"/>
              <a:gd name="connsiteY0" fmla="*/ 573430 h 4675608"/>
              <a:gd name="connsiteX1" fmla="*/ 24498900 w 24498900"/>
              <a:gd name="connsiteY1" fmla="*/ 0 h 4675608"/>
              <a:gd name="connsiteX2" fmla="*/ 24498900 w 24498900"/>
              <a:gd name="connsiteY2" fmla="*/ 4675608 h 4675608"/>
              <a:gd name="connsiteX3" fmla="*/ 0 w 24498900"/>
              <a:gd name="connsiteY3" fmla="*/ 4631476 h 4675608"/>
              <a:gd name="connsiteX4" fmla="*/ 0 w 24498900"/>
              <a:gd name="connsiteY4" fmla="*/ 573430 h 4675608"/>
              <a:gd name="connsiteX0" fmla="*/ 0 w 24498900"/>
              <a:gd name="connsiteY0" fmla="*/ 573430 h 4631476"/>
              <a:gd name="connsiteX1" fmla="*/ 24498900 w 24498900"/>
              <a:gd name="connsiteY1" fmla="*/ 0 h 4631476"/>
              <a:gd name="connsiteX2" fmla="*/ 24384600 w 24498900"/>
              <a:gd name="connsiteY2" fmla="*/ 4622649 h 4631476"/>
              <a:gd name="connsiteX3" fmla="*/ 0 w 24498900"/>
              <a:gd name="connsiteY3" fmla="*/ 4631476 h 4631476"/>
              <a:gd name="connsiteX4" fmla="*/ 0 w 24498900"/>
              <a:gd name="connsiteY4" fmla="*/ 573430 h 4631476"/>
              <a:gd name="connsiteX0" fmla="*/ 0 w 24433586"/>
              <a:gd name="connsiteY0" fmla="*/ 573430 h 4631476"/>
              <a:gd name="connsiteX1" fmla="*/ 24433586 w 24433586"/>
              <a:gd name="connsiteY1" fmla="*/ 0 h 4631476"/>
              <a:gd name="connsiteX2" fmla="*/ 24384600 w 24433586"/>
              <a:gd name="connsiteY2" fmla="*/ 4622649 h 4631476"/>
              <a:gd name="connsiteX3" fmla="*/ 0 w 24433586"/>
              <a:gd name="connsiteY3" fmla="*/ 4631476 h 4631476"/>
              <a:gd name="connsiteX4" fmla="*/ 0 w 24433586"/>
              <a:gd name="connsiteY4" fmla="*/ 573430 h 4631476"/>
              <a:gd name="connsiteX0" fmla="*/ 0 w 24400929"/>
              <a:gd name="connsiteY0" fmla="*/ 564603 h 4622649"/>
              <a:gd name="connsiteX1" fmla="*/ 24400929 w 24400929"/>
              <a:gd name="connsiteY1" fmla="*/ 0 h 4622649"/>
              <a:gd name="connsiteX2" fmla="*/ 24384600 w 24400929"/>
              <a:gd name="connsiteY2" fmla="*/ 4613822 h 4622649"/>
              <a:gd name="connsiteX3" fmla="*/ 0 w 24400929"/>
              <a:gd name="connsiteY3" fmla="*/ 4622649 h 4622649"/>
              <a:gd name="connsiteX4" fmla="*/ 0 w 24400929"/>
              <a:gd name="connsiteY4" fmla="*/ 564603 h 4622649"/>
              <a:gd name="connsiteX0" fmla="*/ 0 w 24400929"/>
              <a:gd name="connsiteY0" fmla="*/ 564603 h 4622649"/>
              <a:gd name="connsiteX1" fmla="*/ 24400929 w 24400929"/>
              <a:gd name="connsiteY1" fmla="*/ 0 h 4622649"/>
              <a:gd name="connsiteX2" fmla="*/ 24384600 w 24400929"/>
              <a:gd name="connsiteY2" fmla="*/ 4613822 h 4622649"/>
              <a:gd name="connsiteX3" fmla="*/ 0 w 24400929"/>
              <a:gd name="connsiteY3" fmla="*/ 4622649 h 4622649"/>
              <a:gd name="connsiteX4" fmla="*/ 0 w 24400929"/>
              <a:gd name="connsiteY4" fmla="*/ 564603 h 4622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00929" h="4622649">
                <a:moveTo>
                  <a:pt x="0" y="564603"/>
                </a:moveTo>
                <a:lnTo>
                  <a:pt x="24400929" y="0"/>
                </a:lnTo>
                <a:lnTo>
                  <a:pt x="24384600" y="4613822"/>
                </a:lnTo>
                <a:lnTo>
                  <a:pt x="0" y="4622649"/>
                </a:lnTo>
                <a:lnTo>
                  <a:pt x="0" y="5646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Rechte verbindingslijn 29">
            <a:extLst>
              <a:ext uri="{FF2B5EF4-FFF2-40B4-BE49-F238E27FC236}">
                <a16:creationId xmlns:a16="http://schemas.microsoft.com/office/drawing/2014/main" id="{2CAF0322-D61C-CF4A-B600-B09F14B33EE7}"/>
              </a:ext>
            </a:extLst>
          </p:cNvPr>
          <p:cNvCxnSpPr>
            <a:cxnSpLocks/>
          </p:cNvCxnSpPr>
          <p:nvPr userDrawn="1"/>
        </p:nvCxnSpPr>
        <p:spPr>
          <a:xfrm flipV="1">
            <a:off x="-214" y="4546658"/>
            <a:ext cx="9144614" cy="4003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84B73510-C749-6646-8714-572D5F410A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82362" y="4757765"/>
            <a:ext cx="1480182" cy="192253"/>
          </a:xfrm>
          <a:prstGeom prst="rect">
            <a:avLst/>
          </a:prstGeom>
        </p:spPr>
      </p:pic>
      <p:sp>
        <p:nvSpPr>
          <p:cNvPr id="19" name="Tijdelijke aanduiding voor afbeelding 4">
            <a:extLst>
              <a:ext uri="{FF2B5EF4-FFF2-40B4-BE49-F238E27FC236}">
                <a16:creationId xmlns:a16="http://schemas.microsoft.com/office/drawing/2014/main" id="{8B912102-9D25-844D-B33B-B0F1D6B4E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06357" y="1843087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0" name="Tijdelijke aanduiding voor afbeelding 4">
            <a:extLst>
              <a:ext uri="{FF2B5EF4-FFF2-40B4-BE49-F238E27FC236}">
                <a16:creationId xmlns:a16="http://schemas.microsoft.com/office/drawing/2014/main" id="{5C8F3EA5-AEEA-7344-9B6F-9C775118630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096616" y="1843087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1" name="Tijdelijke aanduiding voor afbeelding 4">
            <a:extLst>
              <a:ext uri="{FF2B5EF4-FFF2-40B4-BE49-F238E27FC236}">
                <a16:creationId xmlns:a16="http://schemas.microsoft.com/office/drawing/2014/main" id="{F05BB736-0318-6344-845F-60A1B40E2A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090250" y="1843087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2" name="Tijdelijke aanduiding voor tekst 9">
            <a:extLst>
              <a:ext uri="{FF2B5EF4-FFF2-40B4-BE49-F238E27FC236}">
                <a16:creationId xmlns:a16="http://schemas.microsoft.com/office/drawing/2014/main" id="{66F04BA5-469B-6746-90F7-115E212A4F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1051" y="2982761"/>
            <a:ext cx="1752711" cy="242473"/>
          </a:xfrm>
        </p:spPr>
        <p:txBody>
          <a:bodyPr lIns="0" tIns="0" rIns="0" bIns="0" anchor="t" anchorCtr="0">
            <a:noAutofit/>
          </a:bodyPr>
          <a:lstStyle>
            <a:lvl1pPr marL="0" indent="0" algn="ctr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31B54F6B-2F43-E246-9A6D-30417B67894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4425" y="3310161"/>
            <a:ext cx="1749714" cy="83343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3" name="Titel 1">
            <a:extLst>
              <a:ext uri="{FF2B5EF4-FFF2-40B4-BE49-F238E27FC236}">
                <a16:creationId xmlns:a16="http://schemas.microsoft.com/office/drawing/2014/main" id="{AB0964BA-FF16-314B-A42E-780AB72C6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86036"/>
            <a:ext cx="3303729" cy="1144854"/>
          </a:xfrm>
        </p:spPr>
        <p:txBody>
          <a:bodyPr lIns="0" tIns="0" rIns="0" bIns="0" anchor="t" anchorCtr="0">
            <a:noAutofit/>
          </a:bodyPr>
          <a:lstStyle>
            <a:lvl1pPr algn="l">
              <a:defRPr sz="375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23" name="Tijdelijke aanduiding voor afbeelding 4">
            <a:extLst>
              <a:ext uri="{FF2B5EF4-FFF2-40B4-BE49-F238E27FC236}">
                <a16:creationId xmlns:a16="http://schemas.microsoft.com/office/drawing/2014/main" id="{E351B884-85E2-3A42-BECE-12963E8D80AF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083871" y="1843087"/>
            <a:ext cx="962086" cy="96202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lIns="0" tIns="0" rIns="0" bIns="0">
            <a:noAutofit/>
          </a:bodyPr>
          <a:lstStyle>
            <a:lvl1pPr marL="0" indent="0" algn="ctr">
              <a:buFontTx/>
              <a:buNone/>
              <a:defRPr sz="563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4" name="Tijdelijke aanduiding voor tekst 9">
            <a:extLst>
              <a:ext uri="{FF2B5EF4-FFF2-40B4-BE49-F238E27FC236}">
                <a16:creationId xmlns:a16="http://schemas.microsoft.com/office/drawing/2014/main" id="{62708F5E-4515-6E49-A7BD-5558A5E1E5C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701296" y="2982761"/>
            <a:ext cx="1752711" cy="242473"/>
          </a:xfrm>
        </p:spPr>
        <p:txBody>
          <a:bodyPr lIns="0" tIns="0" rIns="0" bIns="0" anchor="t" anchorCtr="0">
            <a:noAutofit/>
          </a:bodyPr>
          <a:lstStyle>
            <a:lvl1pPr marL="0" indent="0" algn="ctr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5" name="Tijdelijke aanduiding voor tekst 10">
            <a:extLst>
              <a:ext uri="{FF2B5EF4-FFF2-40B4-BE49-F238E27FC236}">
                <a16:creationId xmlns:a16="http://schemas.microsoft.com/office/drawing/2014/main" id="{1070DC98-7C84-C341-A3F9-3879DBA175B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701296" y="3310161"/>
            <a:ext cx="1749714" cy="83343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6" name="Tijdelijke aanduiding voor tekst 9">
            <a:extLst>
              <a:ext uri="{FF2B5EF4-FFF2-40B4-BE49-F238E27FC236}">
                <a16:creationId xmlns:a16="http://schemas.microsoft.com/office/drawing/2014/main" id="{60056A1D-B766-0E48-A696-529D3B98108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688168" y="2982761"/>
            <a:ext cx="1752711" cy="242473"/>
          </a:xfrm>
        </p:spPr>
        <p:txBody>
          <a:bodyPr lIns="0" tIns="0" rIns="0" bIns="0" anchor="t" anchorCtr="0">
            <a:noAutofit/>
          </a:bodyPr>
          <a:lstStyle>
            <a:lvl1pPr marL="0" indent="0" algn="ctr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7" name="Tijdelijke aanduiding voor tekst 10">
            <a:extLst>
              <a:ext uri="{FF2B5EF4-FFF2-40B4-BE49-F238E27FC236}">
                <a16:creationId xmlns:a16="http://schemas.microsoft.com/office/drawing/2014/main" id="{2D4362DB-EF3C-C746-96A9-FC9F96F9FE5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688167" y="3310161"/>
            <a:ext cx="1749714" cy="83343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28" name="Tijdelijke aanduiding voor tekst 9">
            <a:extLst>
              <a:ext uri="{FF2B5EF4-FFF2-40B4-BE49-F238E27FC236}">
                <a16:creationId xmlns:a16="http://schemas.microsoft.com/office/drawing/2014/main" id="{92FDDA4B-9BA2-DF4C-A1BB-5E81B2A56B7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678036" y="2982761"/>
            <a:ext cx="1752711" cy="242473"/>
          </a:xfrm>
        </p:spPr>
        <p:txBody>
          <a:bodyPr lIns="0" tIns="0" rIns="0" bIns="0" anchor="t" anchorCtr="0">
            <a:noAutofit/>
          </a:bodyPr>
          <a:lstStyle>
            <a:lvl1pPr marL="0" indent="0" algn="ctr">
              <a:buNone/>
              <a:defRPr sz="1575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4" name="Tijdelijke aanduiding voor tekst 10">
            <a:extLst>
              <a:ext uri="{FF2B5EF4-FFF2-40B4-BE49-F238E27FC236}">
                <a16:creationId xmlns:a16="http://schemas.microsoft.com/office/drawing/2014/main" id="{7FDBB1FB-5CE5-4E42-A403-C8528C2C11D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678036" y="3310161"/>
            <a:ext cx="1749714" cy="83343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grpSp>
        <p:nvGrpSpPr>
          <p:cNvPr id="32" name="Groep 31">
            <a:extLst>
              <a:ext uri="{FF2B5EF4-FFF2-40B4-BE49-F238E27FC236}">
                <a16:creationId xmlns:a16="http://schemas.microsoft.com/office/drawing/2014/main" id="{DCE29C3F-41C2-4D82-9515-BE9200E20227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35" name="Rechthoek 34">
              <a:extLst>
                <a:ext uri="{FF2B5EF4-FFF2-40B4-BE49-F238E27FC236}">
                  <a16:creationId xmlns:a16="http://schemas.microsoft.com/office/drawing/2014/main" id="{4A504F47-1F5D-4E2E-9FA2-E23F96B5F060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6" name="Afbeelding 35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69C77DD6-0265-43A8-B4C8-910C6E91D0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725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Titel+Tekstx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E00103FA-706A-A74D-9AB7-73D79F55B2BF}"/>
              </a:ext>
            </a:extLst>
          </p:cNvPr>
          <p:cNvSpPr/>
          <p:nvPr userDrawn="1"/>
        </p:nvSpPr>
        <p:spPr>
          <a:xfrm>
            <a:off x="-9773" y="1297296"/>
            <a:ext cx="9142969" cy="3850956"/>
          </a:xfrm>
          <a:custGeom>
            <a:avLst/>
            <a:gdLst>
              <a:gd name="connsiteX0" fmla="*/ 0 w 24613200"/>
              <a:gd name="connsiteY0" fmla="*/ 0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0 h 4675608"/>
              <a:gd name="connsiteX0" fmla="*/ 0 w 24613200"/>
              <a:gd name="connsiteY0" fmla="*/ 1053548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1053548 h 4675608"/>
              <a:gd name="connsiteX0" fmla="*/ 0 w 24613200"/>
              <a:gd name="connsiteY0" fmla="*/ 582257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582257 h 4675608"/>
              <a:gd name="connsiteX0" fmla="*/ 0 w 24613200"/>
              <a:gd name="connsiteY0" fmla="*/ 496077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0 w 24613200"/>
              <a:gd name="connsiteY4" fmla="*/ 496077 h 4675608"/>
              <a:gd name="connsiteX0" fmla="*/ 21265 w 24613200"/>
              <a:gd name="connsiteY0" fmla="*/ 476926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21265 w 24613200"/>
              <a:gd name="connsiteY4" fmla="*/ 476926 h 4675608"/>
              <a:gd name="connsiteX0" fmla="*/ 119236 w 24613200"/>
              <a:gd name="connsiteY0" fmla="*/ 476926 h 4675608"/>
              <a:gd name="connsiteX1" fmla="*/ 24613200 w 24613200"/>
              <a:gd name="connsiteY1" fmla="*/ 0 h 4675608"/>
              <a:gd name="connsiteX2" fmla="*/ 24613200 w 24613200"/>
              <a:gd name="connsiteY2" fmla="*/ 4675608 h 4675608"/>
              <a:gd name="connsiteX3" fmla="*/ 0 w 24613200"/>
              <a:gd name="connsiteY3" fmla="*/ 4675608 h 4675608"/>
              <a:gd name="connsiteX4" fmla="*/ 119236 w 24613200"/>
              <a:gd name="connsiteY4" fmla="*/ 476926 h 4675608"/>
              <a:gd name="connsiteX0" fmla="*/ 0 w 24493964"/>
              <a:gd name="connsiteY0" fmla="*/ 476926 h 4675608"/>
              <a:gd name="connsiteX1" fmla="*/ 24493964 w 24493964"/>
              <a:gd name="connsiteY1" fmla="*/ 0 h 4675608"/>
              <a:gd name="connsiteX2" fmla="*/ 24493964 w 24493964"/>
              <a:gd name="connsiteY2" fmla="*/ 4675608 h 4675608"/>
              <a:gd name="connsiteX3" fmla="*/ 11392 w 24493964"/>
              <a:gd name="connsiteY3" fmla="*/ 4624140 h 4675608"/>
              <a:gd name="connsiteX4" fmla="*/ 0 w 24493964"/>
              <a:gd name="connsiteY4" fmla="*/ 476926 h 4675608"/>
              <a:gd name="connsiteX0" fmla="*/ 0 w 24493964"/>
              <a:gd name="connsiteY0" fmla="*/ 476926 h 4624140"/>
              <a:gd name="connsiteX1" fmla="*/ 24493964 w 24493964"/>
              <a:gd name="connsiteY1" fmla="*/ 0 h 4624140"/>
              <a:gd name="connsiteX2" fmla="*/ 24379664 w 24493964"/>
              <a:gd name="connsiteY2" fmla="*/ 4616787 h 4624140"/>
              <a:gd name="connsiteX3" fmla="*/ 11392 w 24493964"/>
              <a:gd name="connsiteY3" fmla="*/ 4624140 h 4624140"/>
              <a:gd name="connsiteX4" fmla="*/ 0 w 24493964"/>
              <a:gd name="connsiteY4" fmla="*/ 476926 h 4624140"/>
              <a:gd name="connsiteX0" fmla="*/ 0 w 24379664"/>
              <a:gd name="connsiteY0" fmla="*/ 476926 h 4624140"/>
              <a:gd name="connsiteX1" fmla="*/ 24330678 w 24379664"/>
              <a:gd name="connsiteY1" fmla="*/ 0 h 4624140"/>
              <a:gd name="connsiteX2" fmla="*/ 24379664 w 24379664"/>
              <a:gd name="connsiteY2" fmla="*/ 4616787 h 4624140"/>
              <a:gd name="connsiteX3" fmla="*/ 11392 w 24379664"/>
              <a:gd name="connsiteY3" fmla="*/ 4624140 h 4624140"/>
              <a:gd name="connsiteX4" fmla="*/ 0 w 24379664"/>
              <a:gd name="connsiteY4" fmla="*/ 476926 h 4624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79664" h="4624140">
                <a:moveTo>
                  <a:pt x="0" y="476926"/>
                </a:moveTo>
                <a:lnTo>
                  <a:pt x="24330678" y="0"/>
                </a:lnTo>
                <a:lnTo>
                  <a:pt x="24379664" y="4616787"/>
                </a:lnTo>
                <a:lnTo>
                  <a:pt x="11392" y="4624140"/>
                </a:lnTo>
                <a:cubicBezTo>
                  <a:pt x="7595" y="3241735"/>
                  <a:pt x="3797" y="1859331"/>
                  <a:pt x="0" y="4769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 flipH="1">
            <a:off x="3102992" y="-6123"/>
            <a:ext cx="6048155" cy="5149623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3347357 w 19456416"/>
              <a:gd name="connsiteY3" fmla="*/ 13716000 h 13716000"/>
              <a:gd name="connsiteX4" fmla="*/ 0 w 19456416"/>
              <a:gd name="connsiteY4" fmla="*/ 0 h 13716000"/>
              <a:gd name="connsiteX0" fmla="*/ 32657 w 16109059"/>
              <a:gd name="connsiteY0" fmla="*/ 16328 h 13716000"/>
              <a:gd name="connsiteX1" fmla="*/ 11313539 w 16109059"/>
              <a:gd name="connsiteY1" fmla="*/ 0 h 13716000"/>
              <a:gd name="connsiteX2" fmla="*/ 16109059 w 16109059"/>
              <a:gd name="connsiteY2" fmla="*/ 13716000 h 13716000"/>
              <a:gd name="connsiteX3" fmla="*/ 0 w 16109059"/>
              <a:gd name="connsiteY3" fmla="*/ 13716000 h 13716000"/>
              <a:gd name="connsiteX4" fmla="*/ 32657 w 16109059"/>
              <a:gd name="connsiteY4" fmla="*/ 16328 h 13716000"/>
              <a:gd name="connsiteX0" fmla="*/ 3142 w 16112201"/>
              <a:gd name="connsiteY0" fmla="*/ 0 h 13716000"/>
              <a:gd name="connsiteX1" fmla="*/ 11316681 w 16112201"/>
              <a:gd name="connsiteY1" fmla="*/ 0 h 13716000"/>
              <a:gd name="connsiteX2" fmla="*/ 16112201 w 16112201"/>
              <a:gd name="connsiteY2" fmla="*/ 13716000 h 13716000"/>
              <a:gd name="connsiteX3" fmla="*/ 3142 w 16112201"/>
              <a:gd name="connsiteY3" fmla="*/ 13716000 h 13716000"/>
              <a:gd name="connsiteX4" fmla="*/ 3142 w 16112201"/>
              <a:gd name="connsiteY4" fmla="*/ 0 h 13716000"/>
              <a:gd name="connsiteX0" fmla="*/ 1977 w 16127364"/>
              <a:gd name="connsiteY0" fmla="*/ 0 h 13732329"/>
              <a:gd name="connsiteX1" fmla="*/ 11331844 w 16127364"/>
              <a:gd name="connsiteY1" fmla="*/ 16329 h 13732329"/>
              <a:gd name="connsiteX2" fmla="*/ 16127364 w 16127364"/>
              <a:gd name="connsiteY2" fmla="*/ 13732329 h 13732329"/>
              <a:gd name="connsiteX3" fmla="*/ 18305 w 16127364"/>
              <a:gd name="connsiteY3" fmla="*/ 13732329 h 13732329"/>
              <a:gd name="connsiteX4" fmla="*/ 1977 w 16127364"/>
              <a:gd name="connsiteY4" fmla="*/ 0 h 1373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27364" h="13732329">
                <a:moveTo>
                  <a:pt x="1977" y="0"/>
                </a:moveTo>
                <a:lnTo>
                  <a:pt x="11331844" y="16329"/>
                </a:lnTo>
                <a:lnTo>
                  <a:pt x="16127364" y="13732329"/>
                </a:lnTo>
                <a:lnTo>
                  <a:pt x="18305" y="13732329"/>
                </a:lnTo>
                <a:cubicBezTo>
                  <a:pt x="29191" y="9165772"/>
                  <a:pt x="-8909" y="4566557"/>
                  <a:pt x="1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750"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4B8B8B8F-91EC-4042-AFC6-5594D521AF94}"/>
              </a:ext>
            </a:extLst>
          </p:cNvPr>
          <p:cNvCxnSpPr>
            <a:cxnSpLocks/>
          </p:cNvCxnSpPr>
          <p:nvPr userDrawn="1"/>
        </p:nvCxnSpPr>
        <p:spPr>
          <a:xfrm flipV="1">
            <a:off x="-214" y="4546658"/>
            <a:ext cx="9144614" cy="4003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84B73510-C749-6646-8714-572D5F410A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82362" y="4757765"/>
            <a:ext cx="1480182" cy="192253"/>
          </a:xfrm>
          <a:prstGeom prst="rect">
            <a:avLst/>
          </a:prstGeom>
        </p:spPr>
      </p:pic>
      <p:sp>
        <p:nvSpPr>
          <p:cNvPr id="22" name="Tijdelijke aanduiding voor tekst 9">
            <a:extLst>
              <a:ext uri="{FF2B5EF4-FFF2-40B4-BE49-F238E27FC236}">
                <a16:creationId xmlns:a16="http://schemas.microsoft.com/office/drawing/2014/main" id="{66F04BA5-469B-6746-90F7-115E212A4F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426" y="2259751"/>
            <a:ext cx="3745144" cy="1450184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625" cap="none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31B54F6B-2F43-E246-9A6D-30417B67894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96132" y="2473416"/>
            <a:ext cx="3745144" cy="1298484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1275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33" name="Titel 1">
            <a:extLst>
              <a:ext uri="{FF2B5EF4-FFF2-40B4-BE49-F238E27FC236}">
                <a16:creationId xmlns:a16="http://schemas.microsoft.com/office/drawing/2014/main" id="{AB0964BA-FF16-314B-A42E-780AB72C6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426" y="686036"/>
            <a:ext cx="3303729" cy="1144854"/>
          </a:xfrm>
        </p:spPr>
        <p:txBody>
          <a:bodyPr lIns="0" tIns="0" rIns="0" bIns="0" anchor="t" anchorCtr="0">
            <a:noAutofit/>
          </a:bodyPr>
          <a:lstStyle>
            <a:lvl1pPr algn="l">
              <a:defRPr sz="375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grpSp>
        <p:nvGrpSpPr>
          <p:cNvPr id="16" name="Groep 15">
            <a:extLst>
              <a:ext uri="{FF2B5EF4-FFF2-40B4-BE49-F238E27FC236}">
                <a16:creationId xmlns:a16="http://schemas.microsoft.com/office/drawing/2014/main" id="{6A1284B5-177D-4C8B-9C22-3785B1C6A2DC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A87047E5-2F6E-499E-9D81-69298513C5E9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9" name="Afbeelding 18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F83B82DF-4BA3-4B5D-AD8D-E3340210B9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898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io-Ei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C261988-F3C2-0A41-BA87-BE7DFB68AB97}"/>
              </a:ext>
            </a:extLst>
          </p:cNvPr>
          <p:cNvSpPr/>
          <p:nvPr userDrawn="1"/>
        </p:nvSpPr>
        <p:spPr>
          <a:xfrm>
            <a:off x="-1" y="0"/>
            <a:ext cx="7296631" cy="5143500"/>
          </a:xfrm>
          <a:custGeom>
            <a:avLst/>
            <a:gdLst>
              <a:gd name="connsiteX0" fmla="*/ 0 w 19456416"/>
              <a:gd name="connsiteY0" fmla="*/ 0 h 13716000"/>
              <a:gd name="connsiteX1" fmla="*/ 1945641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  <a:gd name="connsiteX0" fmla="*/ 0 w 19456416"/>
              <a:gd name="connsiteY0" fmla="*/ 0 h 13716000"/>
              <a:gd name="connsiteX1" fmla="*/ 14660896 w 19456416"/>
              <a:gd name="connsiteY1" fmla="*/ 0 h 13716000"/>
              <a:gd name="connsiteX2" fmla="*/ 19456416 w 19456416"/>
              <a:gd name="connsiteY2" fmla="*/ 13716000 h 13716000"/>
              <a:gd name="connsiteX3" fmla="*/ 0 w 19456416"/>
              <a:gd name="connsiteY3" fmla="*/ 13716000 h 13716000"/>
              <a:gd name="connsiteX4" fmla="*/ 0 w 19456416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56416" h="13716000">
                <a:moveTo>
                  <a:pt x="0" y="0"/>
                </a:moveTo>
                <a:lnTo>
                  <a:pt x="14660896" y="0"/>
                </a:lnTo>
                <a:lnTo>
                  <a:pt x="19456416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D16B1-F2B8-964B-A1BE-BA41EDA80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675" y="876150"/>
            <a:ext cx="5707119" cy="2536588"/>
          </a:xfrm>
        </p:spPr>
        <p:txBody>
          <a:bodyPr lIns="0" tIns="0" rIns="0" bIns="0" anchor="t" anchorCtr="0">
            <a:noAutofit/>
          </a:bodyPr>
          <a:lstStyle>
            <a:lvl1pPr algn="l">
              <a:defRPr sz="6375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nl-BE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DF2F196-C7EA-0941-9427-00F2502C1B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10223" y="923927"/>
            <a:ext cx="2333777" cy="904875"/>
          </a:xfrm>
          <a:prstGeom prst="rect">
            <a:avLst/>
          </a:prstGeom>
        </p:spPr>
      </p:pic>
      <p:pic>
        <p:nvPicPr>
          <p:cNvPr id="8" name="Afbeelding 7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1B95D3E6-C6F7-4E32-A945-8686F0494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6136" y="4427845"/>
            <a:ext cx="1044569" cy="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1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b_beeld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CE6BF6BA-1B4F-0241-BD50-3FD14E19DC2E}"/>
              </a:ext>
            </a:extLst>
          </p:cNvPr>
          <p:cNvSpPr/>
          <p:nvPr userDrawn="1"/>
        </p:nvSpPr>
        <p:spPr>
          <a:xfrm>
            <a:off x="0" y="-450"/>
            <a:ext cx="9144000" cy="514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4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8702F2F7-4C93-4BBD-9FF2-D81B3C8FD54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23450" y="-20250"/>
            <a:ext cx="6120551" cy="5184000"/>
          </a:xfrm>
          <a:custGeom>
            <a:avLst/>
            <a:gdLst>
              <a:gd name="connsiteX0" fmla="*/ 0 w 6120551"/>
              <a:gd name="connsiteY0" fmla="*/ 0 h 5184000"/>
              <a:gd name="connsiteX1" fmla="*/ 6120551 w 6120551"/>
              <a:gd name="connsiteY1" fmla="*/ 0 h 5184000"/>
              <a:gd name="connsiteX2" fmla="*/ 6120551 w 6120551"/>
              <a:gd name="connsiteY2" fmla="*/ 5184000 h 5184000"/>
              <a:gd name="connsiteX3" fmla="*/ 1196820 w 6120551"/>
              <a:gd name="connsiteY3" fmla="*/ 5184000 h 518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0551" h="5184000">
                <a:moveTo>
                  <a:pt x="0" y="0"/>
                </a:moveTo>
                <a:lnTo>
                  <a:pt x="6120551" y="0"/>
                </a:lnTo>
                <a:lnTo>
                  <a:pt x="6120551" y="5184000"/>
                </a:lnTo>
                <a:lnTo>
                  <a:pt x="1196820" y="518400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wrap="square" lIns="360000" tIns="360000" rIns="360000" bIns="360000">
            <a:noAutofit/>
          </a:bodyPr>
          <a:lstStyle>
            <a:lvl1pPr marL="0" marR="0" indent="0" algn="l" defTabSz="685757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171439" marR="0" lvl="0" indent="-171439" algn="l" defTabSz="685757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Het pictogram om een afbeelding toe te voegen staat achter het tweede titelbalkje. </a:t>
            </a:r>
            <a:b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nl-B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Schuif het naar rechts om op het pictogram te kunnen klikken. </a:t>
            </a:r>
          </a:p>
        </p:txBody>
      </p:sp>
      <p:sp>
        <p:nvSpPr>
          <p:cNvPr id="30" name="Vrije vorm 29">
            <a:extLst>
              <a:ext uri="{FF2B5EF4-FFF2-40B4-BE49-F238E27FC236}">
                <a16:creationId xmlns:a16="http://schemas.microsoft.com/office/drawing/2014/main" id="{52F8AB80-2E91-8A42-BAD6-88AE3248B4CD}"/>
              </a:ext>
            </a:extLst>
          </p:cNvPr>
          <p:cNvSpPr/>
          <p:nvPr userDrawn="1"/>
        </p:nvSpPr>
        <p:spPr>
          <a:xfrm>
            <a:off x="-3600" y="-2250"/>
            <a:ext cx="4219018" cy="5148000"/>
          </a:xfrm>
          <a:custGeom>
            <a:avLst/>
            <a:gdLst>
              <a:gd name="connsiteX0" fmla="*/ 0 w 4219018"/>
              <a:gd name="connsiteY0" fmla="*/ 0 h 5148000"/>
              <a:gd name="connsiteX1" fmla="*/ 43532 w 4219018"/>
              <a:gd name="connsiteY1" fmla="*/ 0 h 5148000"/>
              <a:gd name="connsiteX2" fmla="*/ 456892 w 4219018"/>
              <a:gd name="connsiteY2" fmla="*/ 0 h 5148000"/>
              <a:gd name="connsiteX3" fmla="*/ 3030509 w 4219018"/>
              <a:gd name="connsiteY3" fmla="*/ 0 h 5148000"/>
              <a:gd name="connsiteX4" fmla="*/ 4219018 w 4219018"/>
              <a:gd name="connsiteY4" fmla="*/ 5148000 h 5148000"/>
              <a:gd name="connsiteX5" fmla="*/ 43532 w 4219018"/>
              <a:gd name="connsiteY5" fmla="*/ 5148000 h 5148000"/>
              <a:gd name="connsiteX6" fmla="*/ 43532 w 4219018"/>
              <a:gd name="connsiteY6" fmla="*/ 5145750 h 5148000"/>
              <a:gd name="connsiteX7" fmla="*/ 0 w 4219018"/>
              <a:gd name="connsiteY7" fmla="*/ 514575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9018" h="5148000">
                <a:moveTo>
                  <a:pt x="0" y="0"/>
                </a:moveTo>
                <a:lnTo>
                  <a:pt x="43532" y="0"/>
                </a:lnTo>
                <a:lnTo>
                  <a:pt x="456892" y="0"/>
                </a:lnTo>
                <a:lnTo>
                  <a:pt x="3030509" y="0"/>
                </a:lnTo>
                <a:lnTo>
                  <a:pt x="4219018" y="5148000"/>
                </a:lnTo>
                <a:lnTo>
                  <a:pt x="43532" y="5148000"/>
                </a:lnTo>
                <a:lnTo>
                  <a:pt x="43532" y="5145750"/>
                </a:lnTo>
                <a:lnTo>
                  <a:pt x="0" y="5145750"/>
                </a:lnTo>
                <a:close/>
              </a:path>
            </a:pathLst>
          </a:cu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4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8" y="1452321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8" y="2878035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8" name="Tijdelijke aanduiding voor tekst 3">
            <a:extLst>
              <a:ext uri="{FF2B5EF4-FFF2-40B4-BE49-F238E27FC236}">
                <a16:creationId xmlns:a16="http://schemas.microsoft.com/office/drawing/2014/main" id="{691841E9-5870-384E-91B6-0010CB1CC94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8" y="2181590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 dirty="0"/>
              <a:t>titel van het</a:t>
            </a:r>
          </a:p>
        </p:txBody>
      </p:sp>
      <p:pic>
        <p:nvPicPr>
          <p:cNvPr id="9" name="Afbeelding 8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C6BD4507-7726-48B9-9E71-1A7F4D44FBC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6136" y="4427845"/>
            <a:ext cx="835655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HOOFDSTUKSLIDEC_zigzag + bee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8D972E1-A61A-E14A-A149-F8E59ED5A91D}"/>
              </a:ext>
            </a:extLst>
          </p:cNvPr>
          <p:cNvSpPr/>
          <p:nvPr userDrawn="1"/>
        </p:nvSpPr>
        <p:spPr>
          <a:xfrm>
            <a:off x="0" y="-1125"/>
            <a:ext cx="9144000" cy="514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4800">
              <a:latin typeface="+mn-lt"/>
            </a:endParaRP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24198B7D-DA72-174B-9787-B28BE0C7AB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7578" y="0"/>
            <a:ext cx="9181578" cy="5143500"/>
          </a:xfrm>
          <a:prstGeom prst="rect">
            <a:avLst/>
          </a:prstGeom>
        </p:spPr>
      </p:pic>
      <p:sp>
        <p:nvSpPr>
          <p:cNvPr id="33" name="Tijdelijke aanduiding voor afbeelding 32">
            <a:extLst>
              <a:ext uri="{FF2B5EF4-FFF2-40B4-BE49-F238E27FC236}">
                <a16:creationId xmlns:a16="http://schemas.microsoft.com/office/drawing/2014/main" id="{D1DAC7B6-565A-8B4B-9E46-267F98FF06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7577" y="-2250"/>
            <a:ext cx="4207109" cy="5148000"/>
          </a:xfrm>
          <a:custGeom>
            <a:avLst/>
            <a:gdLst>
              <a:gd name="connsiteX0" fmla="*/ 0 w 4207109"/>
              <a:gd name="connsiteY0" fmla="*/ 0 h 5148000"/>
              <a:gd name="connsiteX1" fmla="*/ 3018600 w 4207109"/>
              <a:gd name="connsiteY1" fmla="*/ 0 h 5148000"/>
              <a:gd name="connsiteX2" fmla="*/ 4207109 w 4207109"/>
              <a:gd name="connsiteY2" fmla="*/ 5148000 h 5148000"/>
              <a:gd name="connsiteX3" fmla="*/ 0 w 4207109"/>
              <a:gd name="connsiteY3" fmla="*/ 5148000 h 51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7109" h="5148000">
                <a:moveTo>
                  <a:pt x="0" y="0"/>
                </a:moveTo>
                <a:lnTo>
                  <a:pt x="3018600" y="0"/>
                </a:lnTo>
                <a:lnTo>
                  <a:pt x="4207109" y="5148000"/>
                </a:lnTo>
                <a:lnTo>
                  <a:pt x="0" y="514800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rgbClr val="002776"/>
                </a:solidFill>
                <a:latin typeface="+mn-lt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6" name="Titel 15">
            <a:extLst>
              <a:ext uri="{FF2B5EF4-FFF2-40B4-BE49-F238E27FC236}">
                <a16:creationId xmlns:a16="http://schemas.microsoft.com/office/drawing/2014/main" id="{8D412413-6DE4-3346-A57B-D0E6F35A8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8178" y="1452321"/>
            <a:ext cx="3241575" cy="657872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>
              <a:lnSpc>
                <a:spcPct val="95000"/>
              </a:lnSpc>
              <a:defRPr sz="4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dirty="0"/>
              <a:t>Hier komt 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2DECE7-57CE-9B48-9B4C-12ABC02431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8178" y="2878035"/>
            <a:ext cx="2569853" cy="623248"/>
          </a:xfrm>
          <a:prstGeom prst="rect">
            <a:avLst/>
          </a:prstGeom>
          <a:solidFill>
            <a:srgbClr val="009B48"/>
          </a:solidFill>
        </p:spPr>
        <p:txBody>
          <a:bodyPr wrap="none" lIns="72000" tIns="0" rIns="72000" bIns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dirty="0"/>
              <a:t>hoofdstuk</a:t>
            </a:r>
          </a:p>
        </p:txBody>
      </p:sp>
      <p:sp>
        <p:nvSpPr>
          <p:cNvPr id="8" name="Tijdelijke aanduiding voor tekst 3">
            <a:extLst>
              <a:ext uri="{FF2B5EF4-FFF2-40B4-BE49-F238E27FC236}">
                <a16:creationId xmlns:a16="http://schemas.microsoft.com/office/drawing/2014/main" id="{D42FFFB7-82EC-6247-8350-05594AD20D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8178" y="2181590"/>
            <a:ext cx="3025747" cy="623248"/>
          </a:xfrm>
          <a:prstGeom prst="rect">
            <a:avLst/>
          </a:prstGeom>
          <a:solidFill>
            <a:srgbClr val="009B48"/>
          </a:solidFill>
        </p:spPr>
        <p:txBody>
          <a:bodyPr wrap="square" lIns="72000" tIns="0" rIns="72000" bIns="0" anchor="ctr" anchorCtr="0">
            <a:sp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dirty="0"/>
              <a:t>titel van het</a:t>
            </a:r>
          </a:p>
        </p:txBody>
      </p:sp>
      <p:pic>
        <p:nvPicPr>
          <p:cNvPr id="9" name="Afbeelding 8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755A8C3A-5696-4052-BECE-15F5D1F048B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6136" y="4427845"/>
            <a:ext cx="835655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3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D46F2-A95C-B981-6F24-F115D572F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3F7F8B-7FEF-0A54-98EF-21B9B48DB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4D33EA-BF91-42CA-CCB1-5E820C3CF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D4CF-1BE8-487E-ACBF-7455AD8FB40E}" type="datetimeFigureOut">
              <a:rPr lang="nl-BE" smtClean="0"/>
              <a:t>30/03/2026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7946C6-E38E-2960-D6C2-B419C0FBD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9E8231-F67A-B7FD-C030-CA83DE4A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1117-1C6E-4560-AF2C-0F9521A5C5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209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2497F9B-D295-5E1D-7A15-A01507E2A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D4CF-1BE8-487E-ACBF-7455AD8FB40E}" type="datetimeFigureOut">
              <a:rPr lang="nl-BE" smtClean="0"/>
              <a:t>30/03/2026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93B508D-17E1-C0AA-FCAE-834B7146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5447DAB-0598-AE59-65F0-97363149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1117-1C6E-4560-AF2C-0F9521A5C5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590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TEKSTSLIDE_titel boven (zonder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1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_TEKSTSLIDE (titel boven +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D22A14-9FD3-3348-A0B2-C585295D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4686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3" name="Tijdelijke aanduiding voor tekst 4">
            <a:extLst>
              <a:ext uri="{FF2B5EF4-FFF2-40B4-BE49-F238E27FC236}">
                <a16:creationId xmlns:a16="http://schemas.microsoft.com/office/drawing/2014/main" id="{D7E9FAB7-9770-424C-9513-3980BA23BB0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1" y="1361602"/>
            <a:ext cx="799534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180009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_TEKSTLIDE (tekst links + bee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8EB865A-83CF-BE40-9441-6A22E856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1" y="287595"/>
            <a:ext cx="8545861" cy="9941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200" b="1">
                <a:solidFill>
                  <a:srgbClr val="009B48"/>
                </a:solidFill>
                <a:latin typeface="+mn-lt"/>
              </a:defRPr>
            </a:lvl1pPr>
          </a:lstStyle>
          <a:p>
            <a:r>
              <a:rPr lang="nl-BE" dirty="0"/>
              <a:t>Calibri, groen, 32 pt, bold, bovenaan gelijnd</a:t>
            </a:r>
            <a:endParaRPr lang="en-US" dirty="0"/>
          </a:p>
        </p:txBody>
      </p:sp>
      <p:sp>
        <p:nvSpPr>
          <p:cNvPr id="6" name="Tijdelijke aanduiding voor afbeelding 8">
            <a:extLst>
              <a:ext uri="{FF2B5EF4-FFF2-40B4-BE49-F238E27FC236}">
                <a16:creationId xmlns:a16="http://schemas.microsoft.com/office/drawing/2014/main" id="{28834C2F-D4D2-F84E-AB9B-8484E82F57FB}"/>
              </a:ext>
            </a:extLst>
          </p:cNvPr>
          <p:cNvSpPr>
            <a:spLocks noGrp="1"/>
          </p:cNvSpPr>
          <p:nvPr>
            <p:ph type="pic" sz="half" idx="13"/>
          </p:nvPr>
        </p:nvSpPr>
        <p:spPr>
          <a:xfrm>
            <a:off x="4572001" y="1361602"/>
            <a:ext cx="4283241" cy="291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" name="Tijdelijke aanduiding voor tekst 4">
            <a:extLst>
              <a:ext uri="{FF2B5EF4-FFF2-40B4-BE49-F238E27FC236}">
                <a16:creationId xmlns:a16="http://schemas.microsoft.com/office/drawing/2014/main" id="{E38BDBCA-38FC-7E40-8AC2-3C46ADC482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9380" y="1361602"/>
            <a:ext cx="4027670" cy="29183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535353"/>
                </a:solidFill>
              </a:defRPr>
            </a:lvl1pPr>
            <a:lvl2pPr>
              <a:defRPr sz="1800">
                <a:solidFill>
                  <a:srgbClr val="535353"/>
                </a:solidFill>
              </a:defRPr>
            </a:lvl2pPr>
            <a:lvl3pPr>
              <a:defRPr sz="1600">
                <a:solidFill>
                  <a:srgbClr val="535353"/>
                </a:solidFill>
              </a:defRPr>
            </a:lvl3pPr>
          </a:lstStyle>
          <a:p>
            <a:r>
              <a:rPr lang="nl-BE" dirty="0"/>
              <a:t>Calibri antraciet grijs, 20 pt</a:t>
            </a:r>
          </a:p>
          <a:p>
            <a:pPr lvl="1"/>
            <a:r>
              <a:rPr lang="nl-BE" dirty="0"/>
              <a:t>Calibri, antractiet grijs, 18 pt</a:t>
            </a:r>
          </a:p>
          <a:p>
            <a:pPr lvl="2"/>
            <a:r>
              <a:rPr lang="nl-BE" dirty="0"/>
              <a:t>Calibri, antraciet grijs, 16 pt </a:t>
            </a:r>
          </a:p>
        </p:txBody>
      </p:sp>
    </p:spTree>
    <p:extLst>
      <p:ext uri="{BB962C8B-B14F-4D97-AF65-F5344CB8AC3E}">
        <p14:creationId xmlns:p14="http://schemas.microsoft.com/office/powerpoint/2010/main" val="95720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4">
            <a:extLst>
              <a:ext uri="{FF2B5EF4-FFF2-40B4-BE49-F238E27FC236}">
                <a16:creationId xmlns:a16="http://schemas.microsoft.com/office/drawing/2014/main" id="{19B11C34-65D1-0843-826B-B64570DE76E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8657864" cy="5143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Afbeelding 5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EE7147ED-CEC7-4381-9F45-3453DFA0FEA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86136" y="4427845"/>
            <a:ext cx="835655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0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7" r:id="rId2"/>
    <p:sldLayoutId id="2147483678" r:id="rId3"/>
    <p:sldLayoutId id="2147483679" r:id="rId4"/>
    <p:sldLayoutId id="2147483714" r:id="rId5"/>
    <p:sldLayoutId id="214748371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757" rtl="0" eaLnBrk="1" latinLnBrk="0" hangingPunct="1">
        <a:lnSpc>
          <a:spcPct val="90000"/>
        </a:lnSpc>
        <a:spcBef>
          <a:spcPct val="0"/>
        </a:spcBef>
        <a:buNone/>
        <a:defRPr sz="3300" b="1" i="0" kern="1200" baseline="0">
          <a:solidFill>
            <a:srgbClr val="00B05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39" indent="-171439" algn="l" defTabSz="68575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8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96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75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54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32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11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89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68" indent="-171439" algn="l" defTabSz="68575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9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57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36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14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93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71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50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29" algn="l" defTabSz="6857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>
            <a:extLst>
              <a:ext uri="{FF2B5EF4-FFF2-40B4-BE49-F238E27FC236}">
                <a16:creationId xmlns:a16="http://schemas.microsoft.com/office/drawing/2014/main" id="{2224D7DF-11E1-4431-92EC-9CC60B2DAF12}"/>
              </a:ext>
            </a:extLst>
          </p:cNvPr>
          <p:cNvGrpSpPr/>
          <p:nvPr userDrawn="1"/>
        </p:nvGrpSpPr>
        <p:grpSpPr>
          <a:xfrm>
            <a:off x="0" y="4855500"/>
            <a:ext cx="9144000" cy="288000"/>
            <a:chOff x="0" y="12948000"/>
            <a:chExt cx="24384000" cy="768000"/>
          </a:xfrm>
        </p:grpSpPr>
        <p:sp>
          <p:nvSpPr>
            <p:cNvPr id="5" name="Rechthoek 4">
              <a:extLst>
                <a:ext uri="{FF2B5EF4-FFF2-40B4-BE49-F238E27FC236}">
                  <a16:creationId xmlns:a16="http://schemas.microsoft.com/office/drawing/2014/main" id="{0B0BDC05-E664-4A32-9093-5933483A5E7E}"/>
                </a:ext>
              </a:extLst>
            </p:cNvPr>
            <p:cNvSpPr/>
            <p:nvPr userDrawn="1"/>
          </p:nvSpPr>
          <p:spPr>
            <a:xfrm>
              <a:off x="0" y="12948000"/>
              <a:ext cx="24384000" cy="768000"/>
            </a:xfrm>
            <a:prstGeom prst="rect">
              <a:avLst/>
            </a:prstGeom>
            <a:solidFill>
              <a:srgbClr val="009B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4800" dirty="0">
                <a:ln>
                  <a:noFill/>
                </a:ln>
                <a:solidFill>
                  <a:schemeClr val="tx1"/>
                </a:solidFill>
              </a:endParaRPr>
            </a:p>
          </p:txBody>
        </p:sp>
        <p:pic>
          <p:nvPicPr>
            <p:cNvPr id="10" name="Afbeelding 9" descr="Afbeelding met tekst, illustratie&#10;&#10;Automatisch gegenereerde beschrijving">
              <a:extLst>
                <a:ext uri="{FF2B5EF4-FFF2-40B4-BE49-F238E27FC236}">
                  <a16:creationId xmlns:a16="http://schemas.microsoft.com/office/drawing/2014/main" id="{4C72197D-AB3E-42BA-ADEF-3420C32D16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22364392" y="12948000"/>
              <a:ext cx="1860507" cy="76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675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4" r:id="rId3"/>
    <p:sldLayoutId id="2147483674" r:id="rId4"/>
    <p:sldLayoutId id="2147483689" r:id="rId5"/>
    <p:sldLayoutId id="2147483688" r:id="rId6"/>
    <p:sldLayoutId id="2147483687" r:id="rId7"/>
    <p:sldLayoutId id="214748367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4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6" indent="-228586" algn="l" defTabSz="914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7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9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0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1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3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4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6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7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3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4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7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9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1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AD67B53-63C0-674E-AAED-F93BCD413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77F307-8FB0-CB4D-B932-CC965A513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4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 dirty="0"/>
              <a:t>Tekststijl van het model bewerken
Tweede niveau
Derde niveau
Vierde niveau
Vijfde niveau</a:t>
            </a:r>
            <a:endParaRPr lang="nl-BE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29F259-A2D9-CA47-9E60-F91412CEBD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04339F-BF91-B74F-87C5-3B368AE55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D4B912-EA79-5840-B16C-BEA48AEF7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5CD7BA3-9116-2B42-B538-A28524571C86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6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03" r:id="rId2"/>
    <p:sldLayoutId id="2147483704" r:id="rId3"/>
    <p:sldLayoutId id="2147483705" r:id="rId4"/>
    <p:sldLayoutId id="2147483702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4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6" indent="-228586" algn="l" defTabSz="914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7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9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0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1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3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4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6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7" indent="-228586" algn="l" defTabSz="9143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3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4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7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9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1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9.jpeg"/><Relationship Id="rId5" Type="http://schemas.openxmlformats.org/officeDocument/2006/relationships/hyperlink" Target="https://youtu.be/HWIwI3_xJSE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B7730-63CA-D80E-309C-23EDF2D106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931BDE2-258A-2B4C-CE85-F950CBBAB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BF023F5-40DF-7016-65C6-DFA5387A7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26D5B8DD-193F-E084-7326-CD352FFD9920}"/>
              </a:ext>
            </a:extLst>
          </p:cNvPr>
          <p:cNvSpPr txBox="1"/>
          <p:nvPr/>
        </p:nvSpPr>
        <p:spPr>
          <a:xfrm>
            <a:off x="0" y="1423519"/>
            <a:ext cx="4572000" cy="3539430"/>
          </a:xfrm>
          <a:prstGeom prst="rect">
            <a:avLst/>
          </a:prstGeom>
          <a:solidFill>
            <a:srgbClr val="009B48"/>
          </a:solidFill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5F6F9"/>
                </a:solidFill>
              </a:rPr>
              <a:t>VNBC – Ruimte voor Economie</a:t>
            </a:r>
          </a:p>
          <a:p>
            <a:r>
              <a:rPr lang="nl-NL" sz="2000" i="1" dirty="0">
                <a:solidFill>
                  <a:srgbClr val="F5F6F9"/>
                </a:solidFill>
              </a:rPr>
              <a:t>Sturen op gewenste herontwikkeling met een Brownfieldconvenant</a:t>
            </a:r>
          </a:p>
          <a:p>
            <a:endParaRPr lang="nl-NL" sz="2400" dirty="0">
              <a:solidFill>
                <a:srgbClr val="F5F6F9"/>
              </a:solidFill>
            </a:endParaRPr>
          </a:p>
          <a:p>
            <a:pPr algn="r"/>
            <a:r>
              <a:rPr lang="nl-NL" sz="2000" i="1" dirty="0">
                <a:solidFill>
                  <a:srgbClr val="F5F6F9"/>
                </a:solidFill>
              </a:rPr>
              <a:t>Gert De Smedt</a:t>
            </a:r>
          </a:p>
          <a:p>
            <a:pPr algn="r"/>
            <a:r>
              <a:rPr lang="nl-NL" sz="2000" i="1" dirty="0">
                <a:solidFill>
                  <a:srgbClr val="F5F6F9"/>
                </a:solidFill>
              </a:rPr>
              <a:t>Coördinator Brownfieldconvenanten</a:t>
            </a:r>
          </a:p>
          <a:p>
            <a:endParaRPr lang="nl-NL" sz="2400" dirty="0">
              <a:solidFill>
                <a:srgbClr val="F5F6F9"/>
              </a:solidFill>
            </a:endParaRPr>
          </a:p>
          <a:p>
            <a:endParaRPr lang="nl-NL" sz="2400" dirty="0">
              <a:solidFill>
                <a:srgbClr val="F5F6F9"/>
              </a:solidFill>
            </a:endParaRPr>
          </a:p>
          <a:p>
            <a:endParaRPr lang="nl-NL" sz="2400" dirty="0">
              <a:solidFill>
                <a:srgbClr val="F5F6F9"/>
              </a:solidFill>
            </a:endParaRPr>
          </a:p>
          <a:p>
            <a:r>
              <a:rPr lang="nl-NL" sz="2400" dirty="0">
                <a:solidFill>
                  <a:srgbClr val="F5F6F9"/>
                </a:solidFill>
              </a:rPr>
              <a:t>VLAIO</a:t>
            </a:r>
          </a:p>
        </p:txBody>
      </p:sp>
    </p:spTree>
    <p:extLst>
      <p:ext uri="{BB962C8B-B14F-4D97-AF65-F5344CB8AC3E}">
        <p14:creationId xmlns:p14="http://schemas.microsoft.com/office/powerpoint/2010/main" val="188141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84BA5-C0B4-487D-93B5-033B630B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75" y="733576"/>
            <a:ext cx="7941325" cy="796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j-lt"/>
              </a:rPr>
              <a:t>Brownfields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E81150A-6FC8-424A-8400-6B66AB87B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5319" y="225228"/>
            <a:ext cx="4123255" cy="243762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FE60CDA2-91A0-D462-ACBE-2BA67107C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8682" y="2662853"/>
            <a:ext cx="4225317" cy="21648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>
            <a:hlinkClick r:id="rId5"/>
            <a:extLst>
              <a:ext uri="{FF2B5EF4-FFF2-40B4-BE49-F238E27FC236}">
                <a16:creationId xmlns:a16="http://schemas.microsoft.com/office/drawing/2014/main" id="{4419D3CC-B62F-848E-A7A9-19398FF98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00000">
            <a:off x="-257974" y="1409977"/>
            <a:ext cx="5304331" cy="352244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8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F7636-C326-F69F-502C-74178DDB4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Haalbaarheid </a:t>
            </a:r>
            <a:r>
              <a:rPr lang="nl-NL" dirty="0" err="1"/>
              <a:t>brownfieldontwikkeling</a:t>
            </a:r>
            <a:endParaRPr lang="nl-BE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DFCDA15-661F-AE9E-CB27-FBF86F418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38" y="1671273"/>
            <a:ext cx="3849832" cy="2887375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DF1AEB32-54C1-0164-2173-32D0A9240B6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502"/>
          <a:stretch>
            <a:fillRect/>
          </a:stretch>
        </p:blipFill>
        <p:spPr>
          <a:xfrm>
            <a:off x="4993342" y="1798031"/>
            <a:ext cx="3495564" cy="2496382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25B4920-6C9F-E931-92C1-37245AD969A6}"/>
              </a:ext>
            </a:extLst>
          </p:cNvPr>
          <p:cNvSpPr txBox="1"/>
          <p:nvPr/>
        </p:nvSpPr>
        <p:spPr>
          <a:xfrm>
            <a:off x="655095" y="943200"/>
            <a:ext cx="8133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Risicobeheersing naar maatschappelijk draagvlak, wettelijke context, eigendomsstructuren, omgevingsfactoren,…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426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938FF7C-B210-6501-67AE-FE0DC2DD01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8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440A04AA-C1A8-A01F-560E-753C17556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74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054060-6B33-9EE1-FC62-09F9681CF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5" name="Afbeelding 4" descr="Afbeelding met schoeisel, persoon, kleding, fisheye&#10;&#10;Door AI gegenereerde inhoud is mogelijk onjuist.">
            <a:extLst>
              <a:ext uri="{FF2B5EF4-FFF2-40B4-BE49-F238E27FC236}">
                <a16:creationId xmlns:a16="http://schemas.microsoft.com/office/drawing/2014/main" id="{12D1AF0B-36E9-AB80-9191-DA56AC5E5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51123"/>
            <a:ext cx="9143999" cy="5189033"/>
          </a:xfrm>
          <a:prstGeom prst="rect">
            <a:avLst/>
          </a:prstGeom>
        </p:spPr>
      </p:pic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BDB6C418-A8E8-0D74-3CC6-5FE08A91835A}"/>
              </a:ext>
            </a:extLst>
          </p:cNvPr>
          <p:cNvSpPr txBox="1">
            <a:spLocks/>
          </p:cNvSpPr>
          <p:nvPr/>
        </p:nvSpPr>
        <p:spPr>
          <a:xfrm>
            <a:off x="378133" y="199077"/>
            <a:ext cx="7995340" cy="1560353"/>
          </a:xfrm>
          <a:prstGeom prst="rect">
            <a:avLst/>
          </a:prstGeom>
        </p:spPr>
        <p:txBody>
          <a:bodyPr/>
          <a:lstStyle>
            <a:lvl1pPr marL="228586" indent="-228586" algn="l" defTabSz="914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57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29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00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71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43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14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86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57" indent="-228586" algn="l" defTabSz="9143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l-B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“Breng veel mensen op een beperkte ruimte samen, en op straffe van ondergang zijn zij op redelijkheid aangewezen”.</a:t>
            </a:r>
            <a:endParaRPr lang="nl-B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 algn="ctr">
              <a:lnSpc>
                <a:spcPts val="1575"/>
              </a:lnSpc>
              <a:buFont typeface="Arial" panose="020B0604020202020204" pitchFamily="34" charset="0"/>
              <a:buNone/>
            </a:pPr>
            <a:r>
              <a:rPr lang="nl-BE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nl-B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r">
              <a:lnSpc>
                <a:spcPts val="1575"/>
              </a:lnSpc>
              <a:buFont typeface="Arial" panose="020B0604020202020204" pitchFamily="34" charset="0"/>
              <a:buNone/>
            </a:pPr>
            <a:r>
              <a:rPr lang="nl-B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 Simon Vestdijk</a:t>
            </a:r>
            <a:endParaRPr lang="nl-B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nl-B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325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C7F57B7-F2FD-DD4D-B4C3-1E5F7CE88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1500" y="0"/>
            <a:ext cx="97155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44EB88-3863-4E19-B8B1-948DCB8E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b="1" kern="1200" dirty="0">
                <a:solidFill>
                  <a:srgbClr val="F5F6F9"/>
                </a:solidFill>
                <a:effectLst/>
                <a:latin typeface="Calibri" panose="020F0502020204030204" pitchFamily="34" charset="0"/>
                <a:ea typeface="+mj-ea"/>
                <a:cs typeface="+mj-cs"/>
              </a:rPr>
              <a:t>Brownfieldconvenant =</a:t>
            </a:r>
            <a:endParaRPr lang="nl-BE" dirty="0">
              <a:solidFill>
                <a:srgbClr val="F5F6F9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85D0E9D-396E-4BBB-BD88-1DDA626D80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8647" y="756272"/>
            <a:ext cx="3997828" cy="402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2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5409B0DD-2BC9-2949-8C1C-12FF50028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9042" y="1"/>
            <a:ext cx="9533042" cy="494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CDB3884-C621-DE93-64AF-62856FD1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Procesopvolging</a:t>
            </a:r>
            <a:endParaRPr lang="nl-BE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81585EF-17A4-0EE4-F010-9B6A65BBA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1393" y="1113758"/>
            <a:ext cx="3871316" cy="291598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73B23FE-CD26-4F1F-3B59-D38EDDDCC0C1}"/>
              </a:ext>
            </a:extLst>
          </p:cNvPr>
          <p:cNvSpPr txBox="1"/>
          <p:nvPr/>
        </p:nvSpPr>
        <p:spPr>
          <a:xfrm>
            <a:off x="6683587" y="1004116"/>
            <a:ext cx="23195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accent6">
                    <a:lumMod val="75000"/>
                  </a:schemeClr>
                </a:solidFill>
              </a:rPr>
              <a:t>Planvorming</a:t>
            </a:r>
          </a:p>
          <a:p>
            <a:r>
              <a:rPr lang="nl-NL" sz="2800" dirty="0">
                <a:solidFill>
                  <a:schemeClr val="accent6">
                    <a:lumMod val="75000"/>
                  </a:schemeClr>
                </a:solidFill>
              </a:rPr>
              <a:t>Uitvoering</a:t>
            </a:r>
          </a:p>
          <a:p>
            <a:r>
              <a:rPr lang="nl-NL" sz="2800" dirty="0">
                <a:solidFill>
                  <a:schemeClr val="accent6">
                    <a:lumMod val="75000"/>
                  </a:schemeClr>
                </a:solidFill>
              </a:rPr>
              <a:t>Samenwerking</a:t>
            </a:r>
            <a:endParaRPr lang="nl-BE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2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01_TITELSLIDES_BASIS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VLAIO 2022 2" id="{745A0905-DEBE-4CAE-B289-7F855379CAF0}" vid="{0C5104F9-A540-404A-87B4-966753A40887}"/>
    </a:ext>
  </a:extLst>
</a:theme>
</file>

<file path=ppt/theme/theme2.xml><?xml version="1.0" encoding="utf-8"?>
<a:theme xmlns:a="http://schemas.openxmlformats.org/drawingml/2006/main" name="02_TEKSTSLIDES_BAS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VLAIO 2022 2" id="{745A0905-DEBE-4CAE-B289-7F855379CAF0}" vid="{321F7B12-B53C-41A2-A132-26526F53BB41}"/>
    </a:ext>
  </a:extLst>
</a:theme>
</file>

<file path=ppt/theme/theme3.xml><?xml version="1.0" encoding="utf-8"?>
<a:theme xmlns:a="http://schemas.openxmlformats.org/drawingml/2006/main" name="Vlaio-Nieuw">
  <a:themeElements>
    <a:clrScheme name="Vlai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B48"/>
      </a:accent1>
      <a:accent2>
        <a:srgbClr val="9CDCD9"/>
      </a:accent2>
      <a:accent3>
        <a:srgbClr val="E37122"/>
      </a:accent3>
      <a:accent4>
        <a:srgbClr val="3FCFD5"/>
      </a:accent4>
      <a:accent5>
        <a:srgbClr val="002776"/>
      </a:accent5>
      <a:accent6>
        <a:srgbClr val="0079C9"/>
      </a:accent6>
      <a:hlink>
        <a:srgbClr val="D10074"/>
      </a:hlink>
      <a:folHlink>
        <a:srgbClr val="954F72"/>
      </a:folHlink>
    </a:clrScheme>
    <a:fontScheme name="Vlaio">
      <a:majorFont>
        <a:latin typeface="Flanders Art Sans Pr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landers Art Sans Pro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 template VLAIO 2022 2" id="{745A0905-DEBE-4CAE-B289-7F855379CAF0}" vid="{7E986AD6-E423-49DD-9C62-D458A5027A95}"/>
    </a:ext>
  </a:extLst>
</a:theme>
</file>

<file path=ppt/theme/theme4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4e3d48-e15c-4c32-8a7e-a0a6cbeb96bd">
      <Terms xmlns="http://schemas.microsoft.com/office/infopath/2007/PartnerControls"/>
    </lcf76f155ced4ddcb4097134ff3c332f>
    <TaxCatchAll xmlns="8199d74c-c384-4373-8a8c-e699a8ce3913" xsi:nil="true"/>
    <MediaLengthInSeconds xmlns="d14e3d48-e15c-4c32-8a7e-a0a6cbeb96b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13DAAD7600244496CB3272216A37A0" ma:contentTypeVersion="19" ma:contentTypeDescription="Een nieuw document maken." ma:contentTypeScope="" ma:versionID="00dcf9545ccf848db5f9736a2f7bce91">
  <xsd:schema xmlns:xsd="http://www.w3.org/2001/XMLSchema" xmlns:xs="http://www.w3.org/2001/XMLSchema" xmlns:p="http://schemas.microsoft.com/office/2006/metadata/properties" xmlns:ns2="d14e3d48-e15c-4c32-8a7e-a0a6cbeb96bd" xmlns:ns3="8199d74c-c384-4373-8a8c-e699a8ce3913" targetNamespace="http://schemas.microsoft.com/office/2006/metadata/properties" ma:root="true" ma:fieldsID="d775613b577d96314528d12325e60f6a" ns2:_="" ns3:_="">
    <xsd:import namespace="d14e3d48-e15c-4c32-8a7e-a0a6cbeb96bd"/>
    <xsd:import namespace="8199d74c-c384-4373-8a8c-e699a8ce39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4e3d48-e15c-4c32-8a7e-a0a6cbeb96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aa388c9a-8c9c-4f24-8dc3-4c1e9402a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9d74c-c384-4373-8a8c-e699a8ce391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27c897d-ba37-4002-b60c-e43807d5d954}" ma:internalName="TaxCatchAll" ma:showField="CatchAllData" ma:web="8199d74c-c384-4373-8a8c-e699a8ce39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599ED-D4C0-42E4-A878-8125821F9A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8FA0B3-44D3-4853-AE9F-72F4F1D88F88}">
  <ds:schemaRefs>
    <ds:schemaRef ds:uri="http://schemas.microsoft.com/office/infopath/2007/PartnerControls"/>
    <ds:schemaRef ds:uri="6dcd7897-7a0d-416e-8916-89b0fe01d8ce"/>
    <ds:schemaRef ds:uri="b34cf048-79eb-4317-b7ba-a1c40732debe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d14e3d48-e15c-4c32-8a7e-a0a6cbeb96bd"/>
    <ds:schemaRef ds:uri="8199d74c-c384-4373-8a8c-e699a8ce3913"/>
  </ds:schemaRefs>
</ds:datastoreItem>
</file>

<file path=customXml/itemProps3.xml><?xml version="1.0" encoding="utf-8"?>
<ds:datastoreItem xmlns:ds="http://schemas.openxmlformats.org/officeDocument/2006/customXml" ds:itemID="{58C256DF-C1C2-4C4E-8B74-F6F0F3D6C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4e3d48-e15c-4c32-8a7e-a0a6cbeb96bd"/>
    <ds:schemaRef ds:uri="8199d74c-c384-4373-8a8c-e699a8ce39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c0338a6-9561-4ee8-b8d6-4e89cbd520a0}" enabled="0" method="" siteId="{0c0338a6-9561-4ee8-b8d6-4e89cbd520a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 template VLAIO 2022</Template>
  <TotalTime>1165</TotalTime>
  <Words>275</Words>
  <Application>Microsoft Office PowerPoint</Application>
  <PresentationFormat>Diavoorstelling (16:9)</PresentationFormat>
  <Paragraphs>59</Paragraphs>
  <Slides>8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3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Wingdings</vt:lpstr>
      <vt:lpstr>01_TITELSLIDES_BASIS</vt:lpstr>
      <vt:lpstr>02_TEKSTSLIDES_BASIS</vt:lpstr>
      <vt:lpstr>Vlaio-Nieuw</vt:lpstr>
      <vt:lpstr>PowerPoint-presentatie</vt:lpstr>
      <vt:lpstr>Brownfields</vt:lpstr>
      <vt:lpstr>Haalbaarheid brownfieldontwikkeling</vt:lpstr>
      <vt:lpstr>PowerPoint-presentatie</vt:lpstr>
      <vt:lpstr>PowerPoint-presentatie</vt:lpstr>
      <vt:lpstr>PowerPoint-presentatie</vt:lpstr>
      <vt:lpstr>Brownfieldconvenant =</vt:lpstr>
      <vt:lpstr>Procesopvolging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 Smedt Gert</dc:creator>
  <cp:lastModifiedBy>Bas Dijkhuizen</cp:lastModifiedBy>
  <cp:revision>14</cp:revision>
  <cp:lastPrinted>2019-01-04T14:28:10Z</cp:lastPrinted>
  <dcterms:created xsi:type="dcterms:W3CDTF">2024-06-04T13:03:07Z</dcterms:created>
  <dcterms:modified xsi:type="dcterms:W3CDTF">2026-03-30T20:48:32Z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0x0101007713DAAD7600244496CB3272216A37A0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</Properties>
</file>