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95" r:id="rId5"/>
    <p:sldMasterId id="2147483725" r:id="rId6"/>
  </p:sldMasterIdLst>
  <p:notesMasterIdLst>
    <p:notesMasterId r:id="rId22"/>
  </p:notesMasterIdLst>
  <p:sldIdLst>
    <p:sldId id="512" r:id="rId7"/>
    <p:sldId id="513" r:id="rId8"/>
    <p:sldId id="514" r:id="rId9"/>
    <p:sldId id="515" r:id="rId10"/>
    <p:sldId id="516" r:id="rId11"/>
    <p:sldId id="517" r:id="rId12"/>
    <p:sldId id="524" r:id="rId13"/>
    <p:sldId id="519" r:id="rId14"/>
    <p:sldId id="521" r:id="rId15"/>
    <p:sldId id="522" r:id="rId16"/>
    <p:sldId id="523" r:id="rId17"/>
    <p:sldId id="525" r:id="rId18"/>
    <p:sldId id="526" r:id="rId19"/>
    <p:sldId id="527" r:id="rId20"/>
    <p:sldId id="292" r:id="rId21"/>
  </p:sldIdLst>
  <p:sldSz cx="12192000" cy="6858000"/>
  <p:notesSz cx="6858000" cy="9144000"/>
  <p:embeddedFontLst>
    <p:embeddedFont>
      <p:font typeface="Poppins" panose="00000500000000000000" pitchFamily="2" charset="0"/>
      <p:regular r:id="rId23"/>
      <p:bold r:id="rId24"/>
      <p:italic r:id="rId25"/>
      <p:boldItalic r:id="rId26"/>
    </p:embeddedFont>
    <p:embeddedFont>
      <p:font typeface="Poppins ExtraBold" panose="00000900000000000000" pitchFamily="2" charset="0"/>
      <p:bold r:id="rId27"/>
    </p:embeddedFont>
    <p:embeddedFont>
      <p:font typeface="Poppins Medium" panose="00000600000000000000" pitchFamily="2" charset="0"/>
      <p:regular r:id="rId28"/>
      <p:italic r:id="rId29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23" autoAdjust="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C4279-024D-47FE-AA6C-72C983FE8C1D}" type="datetimeFigureOut">
              <a:rPr lang="nl-BE" smtClean="0"/>
              <a:t>30/03/2026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F394-E92E-4AB7-B279-DC9DBDA758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3736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CDFFA-2503-4591-B50B-90870E3C6148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868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 descr="Afbeelding met vervagen&#10;&#10;Automatisch gegenereerde beschrijving">
            <a:extLst>
              <a:ext uri="{FF2B5EF4-FFF2-40B4-BE49-F238E27FC236}">
                <a16:creationId xmlns:a16="http://schemas.microsoft.com/office/drawing/2014/main" id="{4D0F9A34-B024-664A-86C7-65E1F941E0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" r="26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echthoek 16">
            <a:extLst>
              <a:ext uri="{FF2B5EF4-FFF2-40B4-BE49-F238E27FC236}">
                <a16:creationId xmlns:a16="http://schemas.microsoft.com/office/drawing/2014/main" id="{F9236870-E3BF-2CDA-03C9-448C535E9DB3}"/>
              </a:ext>
            </a:extLst>
          </p:cNvPr>
          <p:cNvSpPr/>
          <p:nvPr userDrawn="1"/>
        </p:nvSpPr>
        <p:spPr>
          <a:xfrm>
            <a:off x="2171700" y="2466975"/>
            <a:ext cx="10020300" cy="4391025"/>
          </a:xfrm>
          <a:custGeom>
            <a:avLst/>
            <a:gdLst>
              <a:gd name="connsiteX0" fmla="*/ 0 w 10020300"/>
              <a:gd name="connsiteY0" fmla="*/ 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0 w 10020300"/>
              <a:gd name="connsiteY4" fmla="*/ 0 h 4391025"/>
              <a:gd name="connsiteX0" fmla="*/ 2552700 w 10020300"/>
              <a:gd name="connsiteY0" fmla="*/ 154305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2552700 w 10020300"/>
              <a:gd name="connsiteY4" fmla="*/ 1543050 h 4391025"/>
              <a:gd name="connsiteX0" fmla="*/ 3095625 w 10020300"/>
              <a:gd name="connsiteY0" fmla="*/ 106680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3095625 w 10020300"/>
              <a:gd name="connsiteY4" fmla="*/ 1066800 h 439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0300" h="4391025">
                <a:moveTo>
                  <a:pt x="3095625" y="1066800"/>
                </a:moveTo>
                <a:lnTo>
                  <a:pt x="10020300" y="0"/>
                </a:lnTo>
                <a:lnTo>
                  <a:pt x="10020300" y="4391025"/>
                </a:lnTo>
                <a:lnTo>
                  <a:pt x="0" y="4391025"/>
                </a:lnTo>
                <a:lnTo>
                  <a:pt x="3095625" y="106680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0420" y="4388816"/>
            <a:ext cx="6009033" cy="2387600"/>
          </a:xfrm>
        </p:spPr>
        <p:txBody>
          <a:bodyPr anchor="t" anchorCtr="0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8B0FCF-9726-470F-9CD0-A7D8A40FB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0420" y="3808297"/>
            <a:ext cx="4914900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8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DCD3C0F4-7CE4-97CA-D93C-0517EB3C9E72}"/>
              </a:ext>
            </a:extLst>
          </p:cNvPr>
          <p:cNvGrpSpPr/>
          <p:nvPr userDrawn="1"/>
        </p:nvGrpSpPr>
        <p:grpSpPr>
          <a:xfrm>
            <a:off x="0" y="-19050"/>
            <a:ext cx="12192000" cy="2390775"/>
            <a:chOff x="0" y="0"/>
            <a:chExt cx="12192000" cy="2390775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CF46EF5D-343F-EC76-4D81-5AA6F3854CE3}"/>
                </a:ext>
              </a:extLst>
            </p:cNvPr>
            <p:cNvSpPr/>
            <p:nvPr userDrawn="1"/>
          </p:nvSpPr>
          <p:spPr>
            <a:xfrm>
              <a:off x="0" y="0"/>
              <a:ext cx="12192000" cy="99391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AC75AF6-2C46-7250-E00B-143D2217A7D9}"/>
                </a:ext>
              </a:extLst>
            </p:cNvPr>
            <p:cNvSpPr/>
            <p:nvPr userDrawn="1"/>
          </p:nvSpPr>
          <p:spPr>
            <a:xfrm>
              <a:off x="0" y="0"/>
              <a:ext cx="3105150" cy="2390775"/>
            </a:xfrm>
            <a:custGeom>
              <a:avLst/>
              <a:gdLst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3105150 w 3105150"/>
                <a:gd name="connsiteY2" fmla="*/ 2390775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2428875 w 3105150"/>
                <a:gd name="connsiteY2" fmla="*/ 1733550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2647950 w 3105150"/>
                <a:gd name="connsiteY2" fmla="*/ 2028825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5150" h="2390775">
                  <a:moveTo>
                    <a:pt x="0" y="0"/>
                  </a:moveTo>
                  <a:lnTo>
                    <a:pt x="3105150" y="0"/>
                  </a:lnTo>
                  <a:lnTo>
                    <a:pt x="2647950" y="2028825"/>
                  </a:lnTo>
                  <a:lnTo>
                    <a:pt x="0" y="23907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FA9F6E8F-F679-7496-8F96-D81DE87A47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0" y="597764"/>
            <a:ext cx="1219080" cy="1219080"/>
          </a:xfrm>
          <a:prstGeom prst="rect">
            <a:avLst/>
          </a:prstGeom>
        </p:spPr>
      </p:pic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A4898054-1318-D99B-992F-00D3145BCDAC}"/>
              </a:ext>
            </a:extLst>
          </p:cNvPr>
          <p:cNvCxnSpPr/>
          <p:nvPr userDrawn="1"/>
        </p:nvCxnSpPr>
        <p:spPr>
          <a:xfrm flipH="1">
            <a:off x="10425320" y="6273478"/>
            <a:ext cx="1766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0CCE5AD8-020E-20AF-2487-E9E9161AF5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67893" y="6007228"/>
            <a:ext cx="1609807" cy="486780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cap="all" baseline="0">
                <a:solidFill>
                  <a:schemeClr val="tx2"/>
                </a:solidFill>
              </a:defRPr>
            </a:lvl2pPr>
            <a:lvl3pPr marL="914400" indent="0">
              <a:buNone/>
              <a:defRPr cap="all" baseline="0">
                <a:solidFill>
                  <a:schemeClr val="tx2"/>
                </a:solidFill>
              </a:defRPr>
            </a:lvl3pPr>
            <a:lvl4pPr marL="1371600" indent="0">
              <a:buNone/>
              <a:defRPr cap="all" baseline="0">
                <a:solidFill>
                  <a:schemeClr val="tx2"/>
                </a:solidFill>
              </a:defRPr>
            </a:lvl4pPr>
            <a:lvl5pPr marL="1828800" indent="0">
              <a:buNone/>
              <a:defRPr cap="all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7641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oofdstu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70074D33-9782-1B50-EC31-E0CE0ACBC4F1}"/>
              </a:ext>
            </a:extLst>
          </p:cNvPr>
          <p:cNvSpPr/>
          <p:nvPr userDrawn="1"/>
        </p:nvSpPr>
        <p:spPr>
          <a:xfrm flipH="1">
            <a:off x="6474107" y="0"/>
            <a:ext cx="5717893" cy="6858000"/>
          </a:xfrm>
          <a:custGeom>
            <a:avLst/>
            <a:gdLst>
              <a:gd name="connsiteX0" fmla="*/ 0 w 5335929"/>
              <a:gd name="connsiteY0" fmla="*/ 0 h 6858000"/>
              <a:gd name="connsiteX1" fmla="*/ 5335929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2037144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4421529 w 5335929"/>
              <a:gd name="connsiteY2" fmla="*/ 3472405 h 6858000"/>
              <a:gd name="connsiteX3" fmla="*/ 5335929 w 5335929"/>
              <a:gd name="connsiteY3" fmla="*/ 6858000 h 6858000"/>
              <a:gd name="connsiteX4" fmla="*/ 0 w 5335929"/>
              <a:gd name="connsiteY4" fmla="*/ 6858000 h 6858000"/>
              <a:gd name="connsiteX5" fmla="*/ 0 w 5335929"/>
              <a:gd name="connsiteY5" fmla="*/ 0 h 6858000"/>
              <a:gd name="connsiteX0" fmla="*/ 0 w 5717893"/>
              <a:gd name="connsiteY0" fmla="*/ 0 h 6858000"/>
              <a:gd name="connsiteX1" fmla="*/ 3472405 w 5717893"/>
              <a:gd name="connsiteY1" fmla="*/ 0 h 6858000"/>
              <a:gd name="connsiteX2" fmla="*/ 5717893 w 5717893"/>
              <a:gd name="connsiteY2" fmla="*/ 4676172 h 6858000"/>
              <a:gd name="connsiteX3" fmla="*/ 5335929 w 5717893"/>
              <a:gd name="connsiteY3" fmla="*/ 6858000 h 6858000"/>
              <a:gd name="connsiteX4" fmla="*/ 0 w 5717893"/>
              <a:gd name="connsiteY4" fmla="*/ 6858000 h 6858000"/>
              <a:gd name="connsiteX5" fmla="*/ 0 w 571789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7893" h="6858000">
                <a:moveTo>
                  <a:pt x="0" y="0"/>
                </a:moveTo>
                <a:lnTo>
                  <a:pt x="3472405" y="0"/>
                </a:lnTo>
                <a:lnTo>
                  <a:pt x="5717893" y="4676172"/>
                </a:lnTo>
                <a:lnTo>
                  <a:pt x="533592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549BC3DE-B5EC-3ABC-D53F-D23A937AB8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2BE267B-1340-C881-5DFE-3E354CA610C3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8746" y="4863378"/>
            <a:ext cx="4131287" cy="1537422"/>
          </a:xfrm>
        </p:spPr>
        <p:txBody>
          <a:bodyPr anchor="t" anchorCtr="0">
            <a:normAutofit/>
          </a:bodyPr>
          <a:lstStyle>
            <a:lvl1pPr algn="l">
              <a:defRPr sz="46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46EF5D-343F-EC76-4D81-5AA6F3854CE3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69B1177-AE84-666C-2F99-EB3BF76AB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1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70074D33-9782-1B50-EC31-E0CE0ACBC4F1}"/>
              </a:ext>
            </a:extLst>
          </p:cNvPr>
          <p:cNvSpPr/>
          <p:nvPr userDrawn="1"/>
        </p:nvSpPr>
        <p:spPr>
          <a:xfrm>
            <a:off x="0" y="0"/>
            <a:ext cx="5717893" cy="6858000"/>
          </a:xfrm>
          <a:custGeom>
            <a:avLst/>
            <a:gdLst>
              <a:gd name="connsiteX0" fmla="*/ 0 w 5335929"/>
              <a:gd name="connsiteY0" fmla="*/ 0 h 6858000"/>
              <a:gd name="connsiteX1" fmla="*/ 5335929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2037144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4421529 w 5335929"/>
              <a:gd name="connsiteY2" fmla="*/ 3472405 h 6858000"/>
              <a:gd name="connsiteX3" fmla="*/ 5335929 w 5335929"/>
              <a:gd name="connsiteY3" fmla="*/ 6858000 h 6858000"/>
              <a:gd name="connsiteX4" fmla="*/ 0 w 5335929"/>
              <a:gd name="connsiteY4" fmla="*/ 6858000 h 6858000"/>
              <a:gd name="connsiteX5" fmla="*/ 0 w 5335929"/>
              <a:gd name="connsiteY5" fmla="*/ 0 h 6858000"/>
              <a:gd name="connsiteX0" fmla="*/ 0 w 5717893"/>
              <a:gd name="connsiteY0" fmla="*/ 0 h 6858000"/>
              <a:gd name="connsiteX1" fmla="*/ 3472405 w 5717893"/>
              <a:gd name="connsiteY1" fmla="*/ 0 h 6858000"/>
              <a:gd name="connsiteX2" fmla="*/ 5717893 w 5717893"/>
              <a:gd name="connsiteY2" fmla="*/ 4676172 h 6858000"/>
              <a:gd name="connsiteX3" fmla="*/ 5335929 w 5717893"/>
              <a:gd name="connsiteY3" fmla="*/ 6858000 h 6858000"/>
              <a:gd name="connsiteX4" fmla="*/ 0 w 5717893"/>
              <a:gd name="connsiteY4" fmla="*/ 6858000 h 6858000"/>
              <a:gd name="connsiteX5" fmla="*/ 0 w 571789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7893" h="6858000">
                <a:moveTo>
                  <a:pt x="0" y="0"/>
                </a:moveTo>
                <a:lnTo>
                  <a:pt x="3472405" y="0"/>
                </a:lnTo>
                <a:lnTo>
                  <a:pt x="5717893" y="4676172"/>
                </a:lnTo>
                <a:lnTo>
                  <a:pt x="533592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549BC3DE-B5EC-3ABC-D53F-D23A937AB8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2BE267B-1340-C881-5DFE-3E354CA610C3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4642" y="3861957"/>
            <a:ext cx="4131287" cy="1537422"/>
          </a:xfrm>
        </p:spPr>
        <p:txBody>
          <a:bodyPr anchor="t" anchorCtr="0">
            <a:normAutofit/>
          </a:bodyPr>
          <a:lstStyle>
            <a:lvl1pPr algn="l">
              <a:defRPr sz="46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8B0FCF-9726-470F-9CD0-A7D8A40FB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4642" y="3282623"/>
            <a:ext cx="4131287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46EF5D-343F-EC76-4D81-5AA6F3854CE3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69B1177-AE84-666C-2F99-EB3BF76AB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2042331-9B90-AE48-A33B-32A8052326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4913" y="4615428"/>
            <a:ext cx="4130675" cy="1146376"/>
          </a:xfrm>
        </p:spPr>
        <p:txBody>
          <a:bodyPr>
            <a:normAutofit/>
          </a:bodyPr>
          <a:lstStyle>
            <a:lvl1pPr marL="228600" indent="-187325">
              <a:spcAft>
                <a:spcPts val="1200"/>
              </a:spcAft>
              <a:buClr>
                <a:schemeClr val="tx2"/>
              </a:buClr>
              <a:defRPr sz="1400"/>
            </a:lvl1pPr>
            <a:lvl2pPr marL="457200" indent="0">
              <a:buClr>
                <a:schemeClr val="tx2"/>
              </a:buClr>
              <a:buNone/>
              <a:defRPr sz="1400"/>
            </a:lvl2pPr>
            <a:lvl3pPr>
              <a:buClr>
                <a:schemeClr val="tx2"/>
              </a:buClr>
              <a:defRPr sz="14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07913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oofdstu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70074D33-9782-1B50-EC31-E0CE0ACBC4F1}"/>
              </a:ext>
            </a:extLst>
          </p:cNvPr>
          <p:cNvSpPr/>
          <p:nvPr userDrawn="1"/>
        </p:nvSpPr>
        <p:spPr>
          <a:xfrm flipH="1">
            <a:off x="6474107" y="0"/>
            <a:ext cx="5717893" cy="6858000"/>
          </a:xfrm>
          <a:custGeom>
            <a:avLst/>
            <a:gdLst>
              <a:gd name="connsiteX0" fmla="*/ 0 w 5335929"/>
              <a:gd name="connsiteY0" fmla="*/ 0 h 6858000"/>
              <a:gd name="connsiteX1" fmla="*/ 5335929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2037144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4421529 w 5335929"/>
              <a:gd name="connsiteY2" fmla="*/ 3472405 h 6858000"/>
              <a:gd name="connsiteX3" fmla="*/ 5335929 w 5335929"/>
              <a:gd name="connsiteY3" fmla="*/ 6858000 h 6858000"/>
              <a:gd name="connsiteX4" fmla="*/ 0 w 5335929"/>
              <a:gd name="connsiteY4" fmla="*/ 6858000 h 6858000"/>
              <a:gd name="connsiteX5" fmla="*/ 0 w 5335929"/>
              <a:gd name="connsiteY5" fmla="*/ 0 h 6858000"/>
              <a:gd name="connsiteX0" fmla="*/ 0 w 5717893"/>
              <a:gd name="connsiteY0" fmla="*/ 0 h 6858000"/>
              <a:gd name="connsiteX1" fmla="*/ 3472405 w 5717893"/>
              <a:gd name="connsiteY1" fmla="*/ 0 h 6858000"/>
              <a:gd name="connsiteX2" fmla="*/ 5717893 w 5717893"/>
              <a:gd name="connsiteY2" fmla="*/ 4676172 h 6858000"/>
              <a:gd name="connsiteX3" fmla="*/ 5335929 w 5717893"/>
              <a:gd name="connsiteY3" fmla="*/ 6858000 h 6858000"/>
              <a:gd name="connsiteX4" fmla="*/ 0 w 5717893"/>
              <a:gd name="connsiteY4" fmla="*/ 6858000 h 6858000"/>
              <a:gd name="connsiteX5" fmla="*/ 0 w 571789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7893" h="6858000">
                <a:moveTo>
                  <a:pt x="0" y="0"/>
                </a:moveTo>
                <a:lnTo>
                  <a:pt x="3472405" y="0"/>
                </a:lnTo>
                <a:lnTo>
                  <a:pt x="5717893" y="4676172"/>
                </a:lnTo>
                <a:lnTo>
                  <a:pt x="533592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549BC3DE-B5EC-3ABC-D53F-D23A937AB8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2BE267B-1340-C881-5DFE-3E354CA610C3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46EF5D-343F-EC76-4D81-5AA6F3854CE3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69B1177-AE84-666C-2F99-EB3BF76AB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ABE7F7EE-C676-F3D3-61CF-9CB4DC1F09FE}"/>
              </a:ext>
            </a:extLst>
          </p:cNvPr>
          <p:cNvSpPr txBox="1">
            <a:spLocks/>
          </p:cNvSpPr>
          <p:nvPr userDrawn="1"/>
        </p:nvSpPr>
        <p:spPr>
          <a:xfrm>
            <a:off x="7278746" y="3861957"/>
            <a:ext cx="4131287" cy="15374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id="{FADA4866-C781-4054-6FB5-BE74340C8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8746" y="3282623"/>
            <a:ext cx="4131287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18BD0191-A1F5-E367-2C3F-EFB9A77256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79017" y="4615428"/>
            <a:ext cx="4130675" cy="1146376"/>
          </a:xfrm>
        </p:spPr>
        <p:txBody>
          <a:bodyPr>
            <a:normAutofit/>
          </a:bodyPr>
          <a:lstStyle>
            <a:lvl1pPr marL="228600" indent="-187325">
              <a:spcAft>
                <a:spcPts val="1200"/>
              </a:spcAft>
              <a:buClr>
                <a:schemeClr val="tx2"/>
              </a:buClr>
              <a:defRPr sz="1400"/>
            </a:lvl1pPr>
            <a:lvl2pPr marL="457200" indent="0">
              <a:buClr>
                <a:schemeClr val="tx2"/>
              </a:buClr>
              <a:buNone/>
              <a:defRPr sz="1400"/>
            </a:lvl2pPr>
            <a:lvl3pPr>
              <a:buClr>
                <a:schemeClr val="tx2"/>
              </a:buClr>
              <a:defRPr sz="14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27374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2BE267B-1340-C881-5DFE-3E354CA610C3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46EF5D-343F-EC76-4D81-5AA6F3854CE3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69B1177-AE84-666C-2F99-EB3BF76AB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C5BC710-1980-EE45-2C79-8E8B723681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43" y="1039046"/>
            <a:ext cx="1339508" cy="999155"/>
          </a:xfrm>
          <a:prstGeom prst="rect">
            <a:avLst/>
          </a:prstGeom>
        </p:spPr>
      </p:pic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77BA6D8-A89C-62C0-6786-FD5A6A887A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76425" y="1645920"/>
            <a:ext cx="9458325" cy="4572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4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nl-NL" sz="1400" kern="1200" cap="all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nl-NL" sz="1400" kern="1200" cap="all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779580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2BE267B-1340-C881-5DFE-3E354CA610C3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46EF5D-343F-EC76-4D81-5AA6F3854CE3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69B1177-AE84-666C-2F99-EB3BF76AB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C5BC710-1980-EE45-2C79-8E8B723681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826" y="1039046"/>
            <a:ext cx="1339508" cy="999155"/>
          </a:xfrm>
          <a:prstGeom prst="rect">
            <a:avLst/>
          </a:prstGeom>
        </p:spPr>
      </p:pic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77BA6D8-A89C-62C0-6786-FD5A6A887A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10709" y="1645920"/>
            <a:ext cx="5519012" cy="4572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4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nl-NL" sz="1400" kern="1200" cap="all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nl-NL" sz="1400" kern="1200" cap="all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8F7C00B3-FB9B-AE6A-152A-ED4A30B1BB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561975"/>
            <a:ext cx="5895975" cy="6296025"/>
          </a:xfrm>
          <a:custGeom>
            <a:avLst/>
            <a:gdLst>
              <a:gd name="connsiteX0" fmla="*/ 0 w 5076825"/>
              <a:gd name="connsiteY0" fmla="*/ 0 h 6296025"/>
              <a:gd name="connsiteX1" fmla="*/ 5076825 w 5076825"/>
              <a:gd name="connsiteY1" fmla="*/ 0 h 6296025"/>
              <a:gd name="connsiteX2" fmla="*/ 5076825 w 5076825"/>
              <a:gd name="connsiteY2" fmla="*/ 6296025 h 6296025"/>
              <a:gd name="connsiteX3" fmla="*/ 0 w 5076825"/>
              <a:gd name="connsiteY3" fmla="*/ 6296025 h 6296025"/>
              <a:gd name="connsiteX4" fmla="*/ 0 w 5076825"/>
              <a:gd name="connsiteY4" fmla="*/ 0 h 6296025"/>
              <a:gd name="connsiteX0" fmla="*/ 0 w 5895975"/>
              <a:gd name="connsiteY0" fmla="*/ 0 h 6296025"/>
              <a:gd name="connsiteX1" fmla="*/ 5895975 w 5895975"/>
              <a:gd name="connsiteY1" fmla="*/ 933450 h 6296025"/>
              <a:gd name="connsiteX2" fmla="*/ 5076825 w 5895975"/>
              <a:gd name="connsiteY2" fmla="*/ 6296025 h 6296025"/>
              <a:gd name="connsiteX3" fmla="*/ 0 w 5895975"/>
              <a:gd name="connsiteY3" fmla="*/ 6296025 h 6296025"/>
              <a:gd name="connsiteX4" fmla="*/ 0 w 5895975"/>
              <a:gd name="connsiteY4" fmla="*/ 0 h 629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5975" h="6296025">
                <a:moveTo>
                  <a:pt x="0" y="0"/>
                </a:moveTo>
                <a:lnTo>
                  <a:pt x="5895975" y="933450"/>
                </a:lnTo>
                <a:lnTo>
                  <a:pt x="5076825" y="6296025"/>
                </a:lnTo>
                <a:lnTo>
                  <a:pt x="0" y="6296025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8323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80" y="733725"/>
            <a:ext cx="10982960" cy="1537422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118C651C-C53E-66DA-7805-93E510602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80" y="154391"/>
            <a:ext cx="6395720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64904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80" y="552750"/>
            <a:ext cx="10982960" cy="561675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68002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eel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80" y="733725"/>
            <a:ext cx="9196070" cy="636587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118C651C-C53E-66DA-7805-93E510602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79" y="154391"/>
            <a:ext cx="9196069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4BAF971-64EA-E8B9-957B-7C718F7D38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062" y="1466850"/>
            <a:ext cx="4538663" cy="1914525"/>
          </a:xfrm>
        </p:spPr>
        <p:txBody>
          <a:bodyPr>
            <a:normAutofit/>
          </a:bodyPr>
          <a:lstStyle>
            <a:lvl1pPr marL="342900" indent="-34290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nl-NL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Clr>
                <a:schemeClr val="tx2"/>
              </a:buClr>
              <a:buNone/>
              <a:defRPr sz="1700"/>
            </a:lvl2pPr>
            <a:lvl3pPr marL="914400" indent="0">
              <a:buClr>
                <a:schemeClr val="tx2"/>
              </a:buClr>
              <a:buNone/>
              <a:defRPr sz="1700"/>
            </a:lvl3pPr>
            <a:lvl4pPr marL="1371600" indent="0">
              <a:buClr>
                <a:schemeClr val="tx2"/>
              </a:buClr>
              <a:buNone/>
              <a:defRPr sz="1700"/>
            </a:lvl4pPr>
            <a:lvl5pPr>
              <a:buClr>
                <a:schemeClr val="tx2"/>
              </a:buClr>
              <a:defRPr sz="1700"/>
            </a:lvl5pPr>
          </a:lstStyle>
          <a:p>
            <a:pPr marL="180975" lvl="0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A6A50165-53E4-B2ED-EC3B-96B7451930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9526" y="0"/>
            <a:ext cx="12201525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19050 h 6877050"/>
              <a:gd name="connsiteX1" fmla="*/ 152400 w 12192000"/>
              <a:gd name="connsiteY1" fmla="*/ 0 h 6877050"/>
              <a:gd name="connsiteX2" fmla="*/ 12192000 w 12192000"/>
              <a:gd name="connsiteY2" fmla="*/ 19050 h 6877050"/>
              <a:gd name="connsiteX3" fmla="*/ 12192000 w 12192000"/>
              <a:gd name="connsiteY3" fmla="*/ 6877050 h 6877050"/>
              <a:gd name="connsiteX4" fmla="*/ 0 w 12192000"/>
              <a:gd name="connsiteY4" fmla="*/ 6877050 h 6877050"/>
              <a:gd name="connsiteX5" fmla="*/ 0 w 12192000"/>
              <a:gd name="connsiteY5" fmla="*/ 19050 h 6877050"/>
              <a:gd name="connsiteX0" fmla="*/ 0 w 12192000"/>
              <a:gd name="connsiteY0" fmla="*/ 0 h 6858000"/>
              <a:gd name="connsiteX1" fmla="*/ 11801475 w 12192000"/>
              <a:gd name="connsiteY1" fmla="*/ 9525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28575 w 12220575"/>
              <a:gd name="connsiteY0" fmla="*/ 0 h 6858000"/>
              <a:gd name="connsiteX1" fmla="*/ 11830050 w 12220575"/>
              <a:gd name="connsiteY1" fmla="*/ 9525 h 6858000"/>
              <a:gd name="connsiteX2" fmla="*/ 12220575 w 12220575"/>
              <a:gd name="connsiteY2" fmla="*/ 0 h 6858000"/>
              <a:gd name="connsiteX3" fmla="*/ 12220575 w 12220575"/>
              <a:gd name="connsiteY3" fmla="*/ 6858000 h 6858000"/>
              <a:gd name="connsiteX4" fmla="*/ 28575 w 12220575"/>
              <a:gd name="connsiteY4" fmla="*/ 6858000 h 6858000"/>
              <a:gd name="connsiteX5" fmla="*/ 0 w 12220575"/>
              <a:gd name="connsiteY5" fmla="*/ 4000500 h 6858000"/>
              <a:gd name="connsiteX6" fmla="*/ 28575 w 12220575"/>
              <a:gd name="connsiteY6" fmla="*/ 0 h 6858000"/>
              <a:gd name="connsiteX0" fmla="*/ 8829675 w 12220575"/>
              <a:gd name="connsiteY0" fmla="*/ 3419475 h 6858000"/>
              <a:gd name="connsiteX1" fmla="*/ 11830050 w 12220575"/>
              <a:gd name="connsiteY1" fmla="*/ 9525 h 6858000"/>
              <a:gd name="connsiteX2" fmla="*/ 12220575 w 12220575"/>
              <a:gd name="connsiteY2" fmla="*/ 0 h 6858000"/>
              <a:gd name="connsiteX3" fmla="*/ 12220575 w 12220575"/>
              <a:gd name="connsiteY3" fmla="*/ 6858000 h 6858000"/>
              <a:gd name="connsiteX4" fmla="*/ 28575 w 12220575"/>
              <a:gd name="connsiteY4" fmla="*/ 6858000 h 6858000"/>
              <a:gd name="connsiteX5" fmla="*/ 0 w 12220575"/>
              <a:gd name="connsiteY5" fmla="*/ 4000500 h 6858000"/>
              <a:gd name="connsiteX6" fmla="*/ 8829675 w 12220575"/>
              <a:gd name="connsiteY6" fmla="*/ 3419475 h 6858000"/>
              <a:gd name="connsiteX0" fmla="*/ 8810625 w 12201525"/>
              <a:gd name="connsiteY0" fmla="*/ 3419475 h 6858000"/>
              <a:gd name="connsiteX1" fmla="*/ 11811000 w 12201525"/>
              <a:gd name="connsiteY1" fmla="*/ 9525 h 6858000"/>
              <a:gd name="connsiteX2" fmla="*/ 12201525 w 12201525"/>
              <a:gd name="connsiteY2" fmla="*/ 0 h 6858000"/>
              <a:gd name="connsiteX3" fmla="*/ 12201525 w 12201525"/>
              <a:gd name="connsiteY3" fmla="*/ 6858000 h 6858000"/>
              <a:gd name="connsiteX4" fmla="*/ 9525 w 12201525"/>
              <a:gd name="connsiteY4" fmla="*/ 6858000 h 6858000"/>
              <a:gd name="connsiteX5" fmla="*/ 0 w 12201525"/>
              <a:gd name="connsiteY5" fmla="*/ 4010025 h 6858000"/>
              <a:gd name="connsiteX6" fmla="*/ 8810625 w 12201525"/>
              <a:gd name="connsiteY6" fmla="*/ 34194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1525" h="6858000">
                <a:moveTo>
                  <a:pt x="8810625" y="3419475"/>
                </a:moveTo>
                <a:lnTo>
                  <a:pt x="11811000" y="9525"/>
                </a:lnTo>
                <a:lnTo>
                  <a:pt x="12201525" y="0"/>
                </a:lnTo>
                <a:lnTo>
                  <a:pt x="12201525" y="6858000"/>
                </a:lnTo>
                <a:lnTo>
                  <a:pt x="9525" y="6858000"/>
                </a:lnTo>
                <a:lnTo>
                  <a:pt x="0" y="4010025"/>
                </a:lnTo>
                <a:lnTo>
                  <a:pt x="8810625" y="3419475"/>
                </a:lnTo>
                <a:close/>
              </a:path>
            </a:pathLst>
          </a:cu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91478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80" y="733725"/>
            <a:ext cx="9196070" cy="636587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118C651C-C53E-66DA-7805-93E510602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79" y="154391"/>
            <a:ext cx="9196069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A6A50165-53E4-B2ED-EC3B-96B7451930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9526" y="-20292"/>
            <a:ext cx="12201525" cy="6878292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19050 h 6877050"/>
              <a:gd name="connsiteX1" fmla="*/ 152400 w 12192000"/>
              <a:gd name="connsiteY1" fmla="*/ 0 h 6877050"/>
              <a:gd name="connsiteX2" fmla="*/ 12192000 w 12192000"/>
              <a:gd name="connsiteY2" fmla="*/ 19050 h 6877050"/>
              <a:gd name="connsiteX3" fmla="*/ 12192000 w 12192000"/>
              <a:gd name="connsiteY3" fmla="*/ 6877050 h 6877050"/>
              <a:gd name="connsiteX4" fmla="*/ 0 w 12192000"/>
              <a:gd name="connsiteY4" fmla="*/ 6877050 h 6877050"/>
              <a:gd name="connsiteX5" fmla="*/ 0 w 12192000"/>
              <a:gd name="connsiteY5" fmla="*/ 19050 h 6877050"/>
              <a:gd name="connsiteX0" fmla="*/ 0 w 12192000"/>
              <a:gd name="connsiteY0" fmla="*/ 0 h 6858000"/>
              <a:gd name="connsiteX1" fmla="*/ 11801475 w 12192000"/>
              <a:gd name="connsiteY1" fmla="*/ 9525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28575 w 12220575"/>
              <a:gd name="connsiteY0" fmla="*/ 0 h 6858000"/>
              <a:gd name="connsiteX1" fmla="*/ 11830050 w 12220575"/>
              <a:gd name="connsiteY1" fmla="*/ 9525 h 6858000"/>
              <a:gd name="connsiteX2" fmla="*/ 12220575 w 12220575"/>
              <a:gd name="connsiteY2" fmla="*/ 0 h 6858000"/>
              <a:gd name="connsiteX3" fmla="*/ 12220575 w 12220575"/>
              <a:gd name="connsiteY3" fmla="*/ 6858000 h 6858000"/>
              <a:gd name="connsiteX4" fmla="*/ 28575 w 12220575"/>
              <a:gd name="connsiteY4" fmla="*/ 6858000 h 6858000"/>
              <a:gd name="connsiteX5" fmla="*/ 0 w 12220575"/>
              <a:gd name="connsiteY5" fmla="*/ 4000500 h 6858000"/>
              <a:gd name="connsiteX6" fmla="*/ 28575 w 12220575"/>
              <a:gd name="connsiteY6" fmla="*/ 0 h 6858000"/>
              <a:gd name="connsiteX0" fmla="*/ 8829675 w 12220575"/>
              <a:gd name="connsiteY0" fmla="*/ 3419475 h 6858000"/>
              <a:gd name="connsiteX1" fmla="*/ 11830050 w 12220575"/>
              <a:gd name="connsiteY1" fmla="*/ 9525 h 6858000"/>
              <a:gd name="connsiteX2" fmla="*/ 12220575 w 12220575"/>
              <a:gd name="connsiteY2" fmla="*/ 0 h 6858000"/>
              <a:gd name="connsiteX3" fmla="*/ 12220575 w 12220575"/>
              <a:gd name="connsiteY3" fmla="*/ 6858000 h 6858000"/>
              <a:gd name="connsiteX4" fmla="*/ 28575 w 12220575"/>
              <a:gd name="connsiteY4" fmla="*/ 6858000 h 6858000"/>
              <a:gd name="connsiteX5" fmla="*/ 0 w 12220575"/>
              <a:gd name="connsiteY5" fmla="*/ 4000500 h 6858000"/>
              <a:gd name="connsiteX6" fmla="*/ 8829675 w 12220575"/>
              <a:gd name="connsiteY6" fmla="*/ 3419475 h 6858000"/>
              <a:gd name="connsiteX0" fmla="*/ 8810625 w 12201525"/>
              <a:gd name="connsiteY0" fmla="*/ 3419475 h 6858000"/>
              <a:gd name="connsiteX1" fmla="*/ 11811000 w 12201525"/>
              <a:gd name="connsiteY1" fmla="*/ 9525 h 6858000"/>
              <a:gd name="connsiteX2" fmla="*/ 12201525 w 12201525"/>
              <a:gd name="connsiteY2" fmla="*/ 0 h 6858000"/>
              <a:gd name="connsiteX3" fmla="*/ 12201525 w 12201525"/>
              <a:gd name="connsiteY3" fmla="*/ 6858000 h 6858000"/>
              <a:gd name="connsiteX4" fmla="*/ 9525 w 12201525"/>
              <a:gd name="connsiteY4" fmla="*/ 6858000 h 6858000"/>
              <a:gd name="connsiteX5" fmla="*/ 0 w 12201525"/>
              <a:gd name="connsiteY5" fmla="*/ 4010025 h 6858000"/>
              <a:gd name="connsiteX6" fmla="*/ 8810625 w 12201525"/>
              <a:gd name="connsiteY6" fmla="*/ 3419475 h 6858000"/>
              <a:gd name="connsiteX0" fmla="*/ 8810625 w 12201525"/>
              <a:gd name="connsiteY0" fmla="*/ 3419475 h 6858000"/>
              <a:gd name="connsiteX1" fmla="*/ 11811000 w 12201525"/>
              <a:gd name="connsiteY1" fmla="*/ 9525 h 6858000"/>
              <a:gd name="connsiteX2" fmla="*/ 12201525 w 12201525"/>
              <a:gd name="connsiteY2" fmla="*/ 0 h 6858000"/>
              <a:gd name="connsiteX3" fmla="*/ 12201525 w 12201525"/>
              <a:gd name="connsiteY3" fmla="*/ 6858000 h 6858000"/>
              <a:gd name="connsiteX4" fmla="*/ 9525 w 12201525"/>
              <a:gd name="connsiteY4" fmla="*/ 6858000 h 6858000"/>
              <a:gd name="connsiteX5" fmla="*/ 0 w 12201525"/>
              <a:gd name="connsiteY5" fmla="*/ 5282234 h 6858000"/>
              <a:gd name="connsiteX6" fmla="*/ 8810625 w 12201525"/>
              <a:gd name="connsiteY6" fmla="*/ 3419475 h 6858000"/>
              <a:gd name="connsiteX0" fmla="*/ 5898459 w 12201525"/>
              <a:gd name="connsiteY0" fmla="*/ 4910344 h 6858000"/>
              <a:gd name="connsiteX1" fmla="*/ 11811000 w 12201525"/>
              <a:gd name="connsiteY1" fmla="*/ 9525 h 6858000"/>
              <a:gd name="connsiteX2" fmla="*/ 12201525 w 12201525"/>
              <a:gd name="connsiteY2" fmla="*/ 0 h 6858000"/>
              <a:gd name="connsiteX3" fmla="*/ 12201525 w 12201525"/>
              <a:gd name="connsiteY3" fmla="*/ 6858000 h 6858000"/>
              <a:gd name="connsiteX4" fmla="*/ 9525 w 12201525"/>
              <a:gd name="connsiteY4" fmla="*/ 6858000 h 6858000"/>
              <a:gd name="connsiteX5" fmla="*/ 0 w 12201525"/>
              <a:gd name="connsiteY5" fmla="*/ 5282234 h 6858000"/>
              <a:gd name="connsiteX6" fmla="*/ 5898459 w 12201525"/>
              <a:gd name="connsiteY6" fmla="*/ 4910344 h 6858000"/>
              <a:gd name="connsiteX0" fmla="*/ 5898459 w 12201525"/>
              <a:gd name="connsiteY0" fmla="*/ 4930636 h 6878292"/>
              <a:gd name="connsiteX1" fmla="*/ 9743661 w 12201525"/>
              <a:gd name="connsiteY1" fmla="*/ 0 h 6878292"/>
              <a:gd name="connsiteX2" fmla="*/ 12201525 w 12201525"/>
              <a:gd name="connsiteY2" fmla="*/ 20292 h 6878292"/>
              <a:gd name="connsiteX3" fmla="*/ 12201525 w 12201525"/>
              <a:gd name="connsiteY3" fmla="*/ 6878292 h 6878292"/>
              <a:gd name="connsiteX4" fmla="*/ 9525 w 12201525"/>
              <a:gd name="connsiteY4" fmla="*/ 6878292 h 6878292"/>
              <a:gd name="connsiteX5" fmla="*/ 0 w 12201525"/>
              <a:gd name="connsiteY5" fmla="*/ 5302526 h 6878292"/>
              <a:gd name="connsiteX6" fmla="*/ 5898459 w 12201525"/>
              <a:gd name="connsiteY6" fmla="*/ 4930636 h 687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1525" h="6878292">
                <a:moveTo>
                  <a:pt x="5898459" y="4930636"/>
                </a:moveTo>
                <a:lnTo>
                  <a:pt x="9743661" y="0"/>
                </a:lnTo>
                <a:lnTo>
                  <a:pt x="12201525" y="20292"/>
                </a:lnTo>
                <a:lnTo>
                  <a:pt x="12201525" y="6878292"/>
                </a:lnTo>
                <a:lnTo>
                  <a:pt x="9525" y="6878292"/>
                </a:lnTo>
                <a:lnTo>
                  <a:pt x="0" y="5302526"/>
                </a:lnTo>
                <a:lnTo>
                  <a:pt x="5898459" y="4930636"/>
                </a:lnTo>
                <a:close/>
              </a:path>
            </a:pathLst>
          </a:cu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029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eeld teks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C6F6CFB0-A677-D545-DEC1-D8701B7103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00550" y="-19050"/>
            <a:ext cx="7791450" cy="6877050"/>
          </a:xfrm>
          <a:custGeom>
            <a:avLst/>
            <a:gdLst>
              <a:gd name="connsiteX0" fmla="*/ 0 w 7791450"/>
              <a:gd name="connsiteY0" fmla="*/ 0 h 6858000"/>
              <a:gd name="connsiteX1" fmla="*/ 7791450 w 7791450"/>
              <a:gd name="connsiteY1" fmla="*/ 0 h 6858000"/>
              <a:gd name="connsiteX2" fmla="*/ 7791450 w 7791450"/>
              <a:gd name="connsiteY2" fmla="*/ 6858000 h 6858000"/>
              <a:gd name="connsiteX3" fmla="*/ 0 w 7791450"/>
              <a:gd name="connsiteY3" fmla="*/ 6858000 h 6858000"/>
              <a:gd name="connsiteX4" fmla="*/ 0 w 7791450"/>
              <a:gd name="connsiteY4" fmla="*/ 0 h 6858000"/>
              <a:gd name="connsiteX0" fmla="*/ 2952750 w 7791450"/>
              <a:gd name="connsiteY0" fmla="*/ 0 h 6877050"/>
              <a:gd name="connsiteX1" fmla="*/ 7791450 w 7791450"/>
              <a:gd name="connsiteY1" fmla="*/ 19050 h 6877050"/>
              <a:gd name="connsiteX2" fmla="*/ 7791450 w 7791450"/>
              <a:gd name="connsiteY2" fmla="*/ 6877050 h 6877050"/>
              <a:gd name="connsiteX3" fmla="*/ 0 w 7791450"/>
              <a:gd name="connsiteY3" fmla="*/ 6877050 h 6877050"/>
              <a:gd name="connsiteX4" fmla="*/ 2952750 w 7791450"/>
              <a:gd name="connsiteY4" fmla="*/ 0 h 6877050"/>
              <a:gd name="connsiteX0" fmla="*/ 2943225 w 7791450"/>
              <a:gd name="connsiteY0" fmla="*/ 0 h 6877050"/>
              <a:gd name="connsiteX1" fmla="*/ 7791450 w 7791450"/>
              <a:gd name="connsiteY1" fmla="*/ 19050 h 6877050"/>
              <a:gd name="connsiteX2" fmla="*/ 7791450 w 7791450"/>
              <a:gd name="connsiteY2" fmla="*/ 6877050 h 6877050"/>
              <a:gd name="connsiteX3" fmla="*/ 0 w 7791450"/>
              <a:gd name="connsiteY3" fmla="*/ 6877050 h 6877050"/>
              <a:gd name="connsiteX4" fmla="*/ 2943225 w 7791450"/>
              <a:gd name="connsiteY4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1450" h="6877050">
                <a:moveTo>
                  <a:pt x="2943225" y="0"/>
                </a:moveTo>
                <a:lnTo>
                  <a:pt x="7791450" y="19050"/>
                </a:lnTo>
                <a:lnTo>
                  <a:pt x="7791450" y="6877050"/>
                </a:lnTo>
                <a:lnTo>
                  <a:pt x="0" y="6877050"/>
                </a:lnTo>
                <a:lnTo>
                  <a:pt x="2943225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80" y="733725"/>
            <a:ext cx="6033770" cy="636587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118C651C-C53E-66DA-7805-93E510602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80" y="154391"/>
            <a:ext cx="6033770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4BAF971-64EA-E8B9-957B-7C718F7D38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0062" y="2271505"/>
            <a:ext cx="4538663" cy="4419600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</p:spTree>
    <p:extLst>
      <p:ext uri="{BB962C8B-B14F-4D97-AF65-F5344CB8AC3E}">
        <p14:creationId xmlns:p14="http://schemas.microsoft.com/office/powerpoint/2010/main" val="224551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>
            <a:extLst>
              <a:ext uri="{FF2B5EF4-FFF2-40B4-BE49-F238E27FC236}">
                <a16:creationId xmlns:a16="http://schemas.microsoft.com/office/drawing/2014/main" id="{F9236870-E3BF-2CDA-03C9-448C535E9DB3}"/>
              </a:ext>
            </a:extLst>
          </p:cNvPr>
          <p:cNvSpPr/>
          <p:nvPr userDrawn="1"/>
        </p:nvSpPr>
        <p:spPr>
          <a:xfrm>
            <a:off x="2171700" y="2448649"/>
            <a:ext cx="10020300" cy="4391025"/>
          </a:xfrm>
          <a:custGeom>
            <a:avLst/>
            <a:gdLst>
              <a:gd name="connsiteX0" fmla="*/ 0 w 10020300"/>
              <a:gd name="connsiteY0" fmla="*/ 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0 w 10020300"/>
              <a:gd name="connsiteY4" fmla="*/ 0 h 4391025"/>
              <a:gd name="connsiteX0" fmla="*/ 2552700 w 10020300"/>
              <a:gd name="connsiteY0" fmla="*/ 154305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2552700 w 10020300"/>
              <a:gd name="connsiteY4" fmla="*/ 1543050 h 4391025"/>
              <a:gd name="connsiteX0" fmla="*/ 3095625 w 10020300"/>
              <a:gd name="connsiteY0" fmla="*/ 106680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3095625 w 10020300"/>
              <a:gd name="connsiteY4" fmla="*/ 1066800 h 439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0300" h="4391025">
                <a:moveTo>
                  <a:pt x="3095625" y="1066800"/>
                </a:moveTo>
                <a:lnTo>
                  <a:pt x="10020300" y="0"/>
                </a:lnTo>
                <a:lnTo>
                  <a:pt x="10020300" y="4391025"/>
                </a:lnTo>
                <a:lnTo>
                  <a:pt x="0" y="4391025"/>
                </a:lnTo>
                <a:lnTo>
                  <a:pt x="3095625" y="106680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A71EFA35-C157-AC37-BD5F-060B3947FC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8326"/>
            <a:ext cx="12192000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0420" y="4388816"/>
            <a:ext cx="6009033" cy="2387600"/>
          </a:xfrm>
        </p:spPr>
        <p:txBody>
          <a:bodyPr anchor="t" anchorCtr="0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8B0FCF-9726-470F-9CD0-A7D8A40FB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0420" y="3808297"/>
            <a:ext cx="4914900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8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DCD3C0F4-7CE4-97CA-D93C-0517EB3C9E72}"/>
              </a:ext>
            </a:extLst>
          </p:cNvPr>
          <p:cNvGrpSpPr/>
          <p:nvPr userDrawn="1"/>
        </p:nvGrpSpPr>
        <p:grpSpPr>
          <a:xfrm>
            <a:off x="0" y="-24440"/>
            <a:ext cx="12192000" cy="2390775"/>
            <a:chOff x="0" y="0"/>
            <a:chExt cx="12192000" cy="2390775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CF46EF5D-343F-EC76-4D81-5AA6F3854CE3}"/>
                </a:ext>
              </a:extLst>
            </p:cNvPr>
            <p:cNvSpPr/>
            <p:nvPr userDrawn="1"/>
          </p:nvSpPr>
          <p:spPr>
            <a:xfrm>
              <a:off x="0" y="0"/>
              <a:ext cx="12192000" cy="99391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AC75AF6-2C46-7250-E00B-143D2217A7D9}"/>
                </a:ext>
              </a:extLst>
            </p:cNvPr>
            <p:cNvSpPr/>
            <p:nvPr userDrawn="1"/>
          </p:nvSpPr>
          <p:spPr>
            <a:xfrm>
              <a:off x="0" y="0"/>
              <a:ext cx="3105150" cy="2390775"/>
            </a:xfrm>
            <a:custGeom>
              <a:avLst/>
              <a:gdLst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3105150 w 3105150"/>
                <a:gd name="connsiteY2" fmla="*/ 2390775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2428875 w 3105150"/>
                <a:gd name="connsiteY2" fmla="*/ 1733550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2647950 w 3105150"/>
                <a:gd name="connsiteY2" fmla="*/ 2028825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5150" h="2390775">
                  <a:moveTo>
                    <a:pt x="0" y="0"/>
                  </a:moveTo>
                  <a:lnTo>
                    <a:pt x="3105150" y="0"/>
                  </a:lnTo>
                  <a:lnTo>
                    <a:pt x="2647950" y="2028825"/>
                  </a:lnTo>
                  <a:lnTo>
                    <a:pt x="0" y="23907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FA9F6E8F-F679-7496-8F96-D81DE87A47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0" y="597764"/>
            <a:ext cx="1219080" cy="121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09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eeld teks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C6F6CFB0-A677-D545-DEC1-D8701B7103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6475" y="552450"/>
            <a:ext cx="6105525" cy="6315075"/>
          </a:xfrm>
          <a:custGeom>
            <a:avLst/>
            <a:gdLst>
              <a:gd name="connsiteX0" fmla="*/ 0 w 7791450"/>
              <a:gd name="connsiteY0" fmla="*/ 0 h 6858000"/>
              <a:gd name="connsiteX1" fmla="*/ 7791450 w 7791450"/>
              <a:gd name="connsiteY1" fmla="*/ 0 h 6858000"/>
              <a:gd name="connsiteX2" fmla="*/ 7791450 w 7791450"/>
              <a:gd name="connsiteY2" fmla="*/ 6858000 h 6858000"/>
              <a:gd name="connsiteX3" fmla="*/ 0 w 7791450"/>
              <a:gd name="connsiteY3" fmla="*/ 6858000 h 6858000"/>
              <a:gd name="connsiteX4" fmla="*/ 0 w 7791450"/>
              <a:gd name="connsiteY4" fmla="*/ 0 h 6858000"/>
              <a:gd name="connsiteX0" fmla="*/ 2952750 w 7791450"/>
              <a:gd name="connsiteY0" fmla="*/ 0 h 6877050"/>
              <a:gd name="connsiteX1" fmla="*/ 7791450 w 7791450"/>
              <a:gd name="connsiteY1" fmla="*/ 19050 h 6877050"/>
              <a:gd name="connsiteX2" fmla="*/ 7791450 w 7791450"/>
              <a:gd name="connsiteY2" fmla="*/ 6877050 h 6877050"/>
              <a:gd name="connsiteX3" fmla="*/ 0 w 7791450"/>
              <a:gd name="connsiteY3" fmla="*/ 6877050 h 6877050"/>
              <a:gd name="connsiteX4" fmla="*/ 2952750 w 7791450"/>
              <a:gd name="connsiteY4" fmla="*/ 0 h 6877050"/>
              <a:gd name="connsiteX0" fmla="*/ 2943225 w 7791450"/>
              <a:gd name="connsiteY0" fmla="*/ 0 h 6877050"/>
              <a:gd name="connsiteX1" fmla="*/ 7791450 w 7791450"/>
              <a:gd name="connsiteY1" fmla="*/ 19050 h 6877050"/>
              <a:gd name="connsiteX2" fmla="*/ 7791450 w 7791450"/>
              <a:gd name="connsiteY2" fmla="*/ 6877050 h 6877050"/>
              <a:gd name="connsiteX3" fmla="*/ 0 w 7791450"/>
              <a:gd name="connsiteY3" fmla="*/ 6877050 h 6877050"/>
              <a:gd name="connsiteX4" fmla="*/ 2943225 w 7791450"/>
              <a:gd name="connsiteY4" fmla="*/ 0 h 6877050"/>
              <a:gd name="connsiteX0" fmla="*/ 1685925 w 7791450"/>
              <a:gd name="connsiteY0" fmla="*/ 1495425 h 6858000"/>
              <a:gd name="connsiteX1" fmla="*/ 7791450 w 7791450"/>
              <a:gd name="connsiteY1" fmla="*/ 0 h 6858000"/>
              <a:gd name="connsiteX2" fmla="*/ 7791450 w 7791450"/>
              <a:gd name="connsiteY2" fmla="*/ 6858000 h 6858000"/>
              <a:gd name="connsiteX3" fmla="*/ 0 w 7791450"/>
              <a:gd name="connsiteY3" fmla="*/ 6858000 h 6858000"/>
              <a:gd name="connsiteX4" fmla="*/ 1685925 w 7791450"/>
              <a:gd name="connsiteY4" fmla="*/ 1495425 h 6858000"/>
              <a:gd name="connsiteX0" fmla="*/ 1685925 w 7791450"/>
              <a:gd name="connsiteY0" fmla="*/ 942975 h 6305550"/>
              <a:gd name="connsiteX1" fmla="*/ 7791450 w 7791450"/>
              <a:gd name="connsiteY1" fmla="*/ 0 h 6305550"/>
              <a:gd name="connsiteX2" fmla="*/ 7791450 w 7791450"/>
              <a:gd name="connsiteY2" fmla="*/ 6305550 h 6305550"/>
              <a:gd name="connsiteX3" fmla="*/ 0 w 7791450"/>
              <a:gd name="connsiteY3" fmla="*/ 6305550 h 6305550"/>
              <a:gd name="connsiteX4" fmla="*/ 1685925 w 7791450"/>
              <a:gd name="connsiteY4" fmla="*/ 942975 h 6305550"/>
              <a:gd name="connsiteX0" fmla="*/ 0 w 6105525"/>
              <a:gd name="connsiteY0" fmla="*/ 942975 h 6315075"/>
              <a:gd name="connsiteX1" fmla="*/ 6105525 w 6105525"/>
              <a:gd name="connsiteY1" fmla="*/ 0 h 6315075"/>
              <a:gd name="connsiteX2" fmla="*/ 6105525 w 6105525"/>
              <a:gd name="connsiteY2" fmla="*/ 6305550 h 6315075"/>
              <a:gd name="connsiteX3" fmla="*/ 771525 w 6105525"/>
              <a:gd name="connsiteY3" fmla="*/ 6315075 h 6315075"/>
              <a:gd name="connsiteX4" fmla="*/ 0 w 6105525"/>
              <a:gd name="connsiteY4" fmla="*/ 942975 h 631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5525" h="6315075">
                <a:moveTo>
                  <a:pt x="0" y="942975"/>
                </a:moveTo>
                <a:lnTo>
                  <a:pt x="6105525" y="0"/>
                </a:lnTo>
                <a:lnTo>
                  <a:pt x="6105525" y="6305550"/>
                </a:lnTo>
                <a:lnTo>
                  <a:pt x="771525" y="6315075"/>
                </a:lnTo>
                <a:lnTo>
                  <a:pt x="0" y="942975"/>
                </a:lnTo>
                <a:close/>
              </a:path>
            </a:pathLst>
          </a:cu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655" y="1137771"/>
            <a:ext cx="5052695" cy="636587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118C651C-C53E-66DA-7805-93E510602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655" y="510812"/>
            <a:ext cx="5052695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7A08A315-E8A4-80BA-65A1-AB358915D4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5655" y="2039704"/>
            <a:ext cx="5052695" cy="4419600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</p:spTree>
    <p:extLst>
      <p:ext uri="{BB962C8B-B14F-4D97-AF65-F5344CB8AC3E}">
        <p14:creationId xmlns:p14="http://schemas.microsoft.com/office/powerpoint/2010/main" val="943315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eeld teks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C6F6CFB0-A677-D545-DEC1-D8701B7103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6475" y="552450"/>
            <a:ext cx="6105525" cy="6315075"/>
          </a:xfrm>
          <a:custGeom>
            <a:avLst/>
            <a:gdLst>
              <a:gd name="connsiteX0" fmla="*/ 0 w 7791450"/>
              <a:gd name="connsiteY0" fmla="*/ 0 h 6858000"/>
              <a:gd name="connsiteX1" fmla="*/ 7791450 w 7791450"/>
              <a:gd name="connsiteY1" fmla="*/ 0 h 6858000"/>
              <a:gd name="connsiteX2" fmla="*/ 7791450 w 7791450"/>
              <a:gd name="connsiteY2" fmla="*/ 6858000 h 6858000"/>
              <a:gd name="connsiteX3" fmla="*/ 0 w 7791450"/>
              <a:gd name="connsiteY3" fmla="*/ 6858000 h 6858000"/>
              <a:gd name="connsiteX4" fmla="*/ 0 w 7791450"/>
              <a:gd name="connsiteY4" fmla="*/ 0 h 6858000"/>
              <a:gd name="connsiteX0" fmla="*/ 2952750 w 7791450"/>
              <a:gd name="connsiteY0" fmla="*/ 0 h 6877050"/>
              <a:gd name="connsiteX1" fmla="*/ 7791450 w 7791450"/>
              <a:gd name="connsiteY1" fmla="*/ 19050 h 6877050"/>
              <a:gd name="connsiteX2" fmla="*/ 7791450 w 7791450"/>
              <a:gd name="connsiteY2" fmla="*/ 6877050 h 6877050"/>
              <a:gd name="connsiteX3" fmla="*/ 0 w 7791450"/>
              <a:gd name="connsiteY3" fmla="*/ 6877050 h 6877050"/>
              <a:gd name="connsiteX4" fmla="*/ 2952750 w 7791450"/>
              <a:gd name="connsiteY4" fmla="*/ 0 h 6877050"/>
              <a:gd name="connsiteX0" fmla="*/ 2943225 w 7791450"/>
              <a:gd name="connsiteY0" fmla="*/ 0 h 6877050"/>
              <a:gd name="connsiteX1" fmla="*/ 7791450 w 7791450"/>
              <a:gd name="connsiteY1" fmla="*/ 19050 h 6877050"/>
              <a:gd name="connsiteX2" fmla="*/ 7791450 w 7791450"/>
              <a:gd name="connsiteY2" fmla="*/ 6877050 h 6877050"/>
              <a:gd name="connsiteX3" fmla="*/ 0 w 7791450"/>
              <a:gd name="connsiteY3" fmla="*/ 6877050 h 6877050"/>
              <a:gd name="connsiteX4" fmla="*/ 2943225 w 7791450"/>
              <a:gd name="connsiteY4" fmla="*/ 0 h 6877050"/>
              <a:gd name="connsiteX0" fmla="*/ 1685925 w 7791450"/>
              <a:gd name="connsiteY0" fmla="*/ 1495425 h 6858000"/>
              <a:gd name="connsiteX1" fmla="*/ 7791450 w 7791450"/>
              <a:gd name="connsiteY1" fmla="*/ 0 h 6858000"/>
              <a:gd name="connsiteX2" fmla="*/ 7791450 w 7791450"/>
              <a:gd name="connsiteY2" fmla="*/ 6858000 h 6858000"/>
              <a:gd name="connsiteX3" fmla="*/ 0 w 7791450"/>
              <a:gd name="connsiteY3" fmla="*/ 6858000 h 6858000"/>
              <a:gd name="connsiteX4" fmla="*/ 1685925 w 7791450"/>
              <a:gd name="connsiteY4" fmla="*/ 1495425 h 6858000"/>
              <a:gd name="connsiteX0" fmla="*/ 1685925 w 7791450"/>
              <a:gd name="connsiteY0" fmla="*/ 942975 h 6305550"/>
              <a:gd name="connsiteX1" fmla="*/ 7791450 w 7791450"/>
              <a:gd name="connsiteY1" fmla="*/ 0 h 6305550"/>
              <a:gd name="connsiteX2" fmla="*/ 7791450 w 7791450"/>
              <a:gd name="connsiteY2" fmla="*/ 6305550 h 6305550"/>
              <a:gd name="connsiteX3" fmla="*/ 0 w 7791450"/>
              <a:gd name="connsiteY3" fmla="*/ 6305550 h 6305550"/>
              <a:gd name="connsiteX4" fmla="*/ 1685925 w 7791450"/>
              <a:gd name="connsiteY4" fmla="*/ 942975 h 6305550"/>
              <a:gd name="connsiteX0" fmla="*/ 0 w 6105525"/>
              <a:gd name="connsiteY0" fmla="*/ 942975 h 6315075"/>
              <a:gd name="connsiteX1" fmla="*/ 6105525 w 6105525"/>
              <a:gd name="connsiteY1" fmla="*/ 0 h 6315075"/>
              <a:gd name="connsiteX2" fmla="*/ 6105525 w 6105525"/>
              <a:gd name="connsiteY2" fmla="*/ 6305550 h 6315075"/>
              <a:gd name="connsiteX3" fmla="*/ 771525 w 6105525"/>
              <a:gd name="connsiteY3" fmla="*/ 6315075 h 6315075"/>
              <a:gd name="connsiteX4" fmla="*/ 0 w 6105525"/>
              <a:gd name="connsiteY4" fmla="*/ 942975 h 631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5525" h="6315075">
                <a:moveTo>
                  <a:pt x="0" y="942975"/>
                </a:moveTo>
                <a:lnTo>
                  <a:pt x="6105525" y="0"/>
                </a:lnTo>
                <a:lnTo>
                  <a:pt x="6105525" y="6305550"/>
                </a:lnTo>
                <a:lnTo>
                  <a:pt x="771525" y="6315075"/>
                </a:lnTo>
                <a:lnTo>
                  <a:pt x="0" y="942975"/>
                </a:lnTo>
                <a:close/>
              </a:path>
            </a:pathLst>
          </a:cu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655" y="1137771"/>
            <a:ext cx="5052695" cy="636587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3E8988D1-5C3E-9E71-50F3-FDBF83D6D4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5655" y="2039704"/>
            <a:ext cx="5052695" cy="4419600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</p:spTree>
    <p:extLst>
      <p:ext uri="{BB962C8B-B14F-4D97-AF65-F5344CB8AC3E}">
        <p14:creationId xmlns:p14="http://schemas.microsoft.com/office/powerpoint/2010/main" val="253964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eeld teks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80" y="733725"/>
            <a:ext cx="6033770" cy="636587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118C651C-C53E-66DA-7805-93E510602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80" y="154391"/>
            <a:ext cx="6033770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056B5F36-1CBF-3FEA-628D-01400E4D05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05375" y="0"/>
            <a:ext cx="7286625" cy="6858000"/>
          </a:xfrm>
          <a:custGeom>
            <a:avLst/>
            <a:gdLst>
              <a:gd name="connsiteX0" fmla="*/ 0 w 7286625"/>
              <a:gd name="connsiteY0" fmla="*/ 0 h 6858000"/>
              <a:gd name="connsiteX1" fmla="*/ 7286625 w 7286625"/>
              <a:gd name="connsiteY1" fmla="*/ 0 h 6858000"/>
              <a:gd name="connsiteX2" fmla="*/ 7286625 w 7286625"/>
              <a:gd name="connsiteY2" fmla="*/ 6858000 h 6858000"/>
              <a:gd name="connsiteX3" fmla="*/ 0 w 7286625"/>
              <a:gd name="connsiteY3" fmla="*/ 6858000 h 6858000"/>
              <a:gd name="connsiteX4" fmla="*/ 0 w 7286625"/>
              <a:gd name="connsiteY4" fmla="*/ 0 h 6858000"/>
              <a:gd name="connsiteX0" fmla="*/ 0 w 7286625"/>
              <a:gd name="connsiteY0" fmla="*/ 0 h 6858000"/>
              <a:gd name="connsiteX1" fmla="*/ 7286625 w 7286625"/>
              <a:gd name="connsiteY1" fmla="*/ 0 h 6858000"/>
              <a:gd name="connsiteX2" fmla="*/ 7286625 w 7286625"/>
              <a:gd name="connsiteY2" fmla="*/ 6858000 h 6858000"/>
              <a:gd name="connsiteX3" fmla="*/ 3286125 w 7286625"/>
              <a:gd name="connsiteY3" fmla="*/ 6848475 h 6858000"/>
              <a:gd name="connsiteX4" fmla="*/ 0 w 728662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25" h="6858000">
                <a:moveTo>
                  <a:pt x="0" y="0"/>
                </a:moveTo>
                <a:lnTo>
                  <a:pt x="7286625" y="0"/>
                </a:lnTo>
                <a:lnTo>
                  <a:pt x="7286625" y="6858000"/>
                </a:lnTo>
                <a:lnTo>
                  <a:pt x="3286125" y="6848475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5355911E-C254-DABA-D71F-3DE87A7183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0380" y="2247961"/>
            <a:ext cx="4538663" cy="4419600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</p:spTree>
    <p:extLst>
      <p:ext uri="{BB962C8B-B14F-4D97-AF65-F5344CB8AC3E}">
        <p14:creationId xmlns:p14="http://schemas.microsoft.com/office/powerpoint/2010/main" val="36119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F46D475F-1E08-B45B-8C64-02F16A13F304}"/>
              </a:ext>
            </a:extLst>
          </p:cNvPr>
          <p:cNvSpPr/>
          <p:nvPr userDrawn="1"/>
        </p:nvSpPr>
        <p:spPr>
          <a:xfrm>
            <a:off x="0" y="-9526"/>
            <a:ext cx="9763125" cy="1743075"/>
          </a:xfrm>
          <a:custGeom>
            <a:avLst/>
            <a:gdLst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9601200 w 9601200"/>
              <a:gd name="connsiteY2" fmla="*/ 1733550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7915275 w 9601200"/>
              <a:gd name="connsiteY2" fmla="*/ 838200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7105650 w 9601200"/>
              <a:gd name="connsiteY2" fmla="*/ 1495425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763125"/>
              <a:gd name="connsiteY0" fmla="*/ 9525 h 1743075"/>
              <a:gd name="connsiteX1" fmla="*/ 9763125 w 9763125"/>
              <a:gd name="connsiteY1" fmla="*/ 0 h 1743075"/>
              <a:gd name="connsiteX2" fmla="*/ 7105650 w 9763125"/>
              <a:gd name="connsiteY2" fmla="*/ 1504950 h 1743075"/>
              <a:gd name="connsiteX3" fmla="*/ 0 w 9763125"/>
              <a:gd name="connsiteY3" fmla="*/ 1743075 h 1743075"/>
              <a:gd name="connsiteX4" fmla="*/ 0 w 9763125"/>
              <a:gd name="connsiteY4" fmla="*/ 9525 h 174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3125" h="1743075">
                <a:moveTo>
                  <a:pt x="0" y="9525"/>
                </a:moveTo>
                <a:lnTo>
                  <a:pt x="9763125" y="0"/>
                </a:lnTo>
                <a:lnTo>
                  <a:pt x="7105650" y="1504950"/>
                </a:lnTo>
                <a:lnTo>
                  <a:pt x="0" y="1743075"/>
                </a:lnTo>
                <a:lnTo>
                  <a:pt x="0" y="9525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80" y="733725"/>
            <a:ext cx="6033770" cy="636587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118C651C-C53E-66DA-7805-93E510602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80" y="154391"/>
            <a:ext cx="6033770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83BCDB3E-2106-8611-2B23-71EF0557F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0380" y="2805651"/>
            <a:ext cx="5218933" cy="3314814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FAD63889-25A9-165C-1C3B-FFDBD352C5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9350" y="2805651"/>
            <a:ext cx="5500370" cy="3314814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</p:spTree>
    <p:extLst>
      <p:ext uri="{BB962C8B-B14F-4D97-AF65-F5344CB8AC3E}">
        <p14:creationId xmlns:p14="http://schemas.microsoft.com/office/powerpoint/2010/main" val="3470553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F46D475F-1E08-B45B-8C64-02F16A13F304}"/>
              </a:ext>
            </a:extLst>
          </p:cNvPr>
          <p:cNvSpPr/>
          <p:nvPr userDrawn="1"/>
        </p:nvSpPr>
        <p:spPr>
          <a:xfrm>
            <a:off x="0" y="-9526"/>
            <a:ext cx="9763125" cy="1657350"/>
          </a:xfrm>
          <a:custGeom>
            <a:avLst/>
            <a:gdLst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9601200 w 9601200"/>
              <a:gd name="connsiteY2" fmla="*/ 1733550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7915275 w 9601200"/>
              <a:gd name="connsiteY2" fmla="*/ 838200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7105650 w 9601200"/>
              <a:gd name="connsiteY2" fmla="*/ 1495425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763125"/>
              <a:gd name="connsiteY0" fmla="*/ 9525 h 1743075"/>
              <a:gd name="connsiteX1" fmla="*/ 9763125 w 9763125"/>
              <a:gd name="connsiteY1" fmla="*/ 0 h 1743075"/>
              <a:gd name="connsiteX2" fmla="*/ 7105650 w 9763125"/>
              <a:gd name="connsiteY2" fmla="*/ 1504950 h 1743075"/>
              <a:gd name="connsiteX3" fmla="*/ 0 w 9763125"/>
              <a:gd name="connsiteY3" fmla="*/ 1743075 h 1743075"/>
              <a:gd name="connsiteX4" fmla="*/ 0 w 9763125"/>
              <a:gd name="connsiteY4" fmla="*/ 9525 h 1743075"/>
              <a:gd name="connsiteX0" fmla="*/ 0 w 9763125"/>
              <a:gd name="connsiteY0" fmla="*/ 9525 h 1743075"/>
              <a:gd name="connsiteX1" fmla="*/ 9763125 w 9763125"/>
              <a:gd name="connsiteY1" fmla="*/ 0 h 1743075"/>
              <a:gd name="connsiteX2" fmla="*/ 6838950 w 9763125"/>
              <a:gd name="connsiteY2" fmla="*/ 1190625 h 1743075"/>
              <a:gd name="connsiteX3" fmla="*/ 0 w 9763125"/>
              <a:gd name="connsiteY3" fmla="*/ 1743075 h 1743075"/>
              <a:gd name="connsiteX4" fmla="*/ 0 w 9763125"/>
              <a:gd name="connsiteY4" fmla="*/ 9525 h 1743075"/>
              <a:gd name="connsiteX0" fmla="*/ 0 w 9763125"/>
              <a:gd name="connsiteY0" fmla="*/ 9525 h 1743075"/>
              <a:gd name="connsiteX1" fmla="*/ 9763125 w 9763125"/>
              <a:gd name="connsiteY1" fmla="*/ 0 h 1743075"/>
              <a:gd name="connsiteX2" fmla="*/ 7105650 w 9763125"/>
              <a:gd name="connsiteY2" fmla="*/ 1409700 h 1743075"/>
              <a:gd name="connsiteX3" fmla="*/ 0 w 9763125"/>
              <a:gd name="connsiteY3" fmla="*/ 1743075 h 1743075"/>
              <a:gd name="connsiteX4" fmla="*/ 0 w 9763125"/>
              <a:gd name="connsiteY4" fmla="*/ 9525 h 1743075"/>
              <a:gd name="connsiteX0" fmla="*/ 0 w 9763125"/>
              <a:gd name="connsiteY0" fmla="*/ 9525 h 1409700"/>
              <a:gd name="connsiteX1" fmla="*/ 9763125 w 9763125"/>
              <a:gd name="connsiteY1" fmla="*/ 0 h 1409700"/>
              <a:gd name="connsiteX2" fmla="*/ 7105650 w 9763125"/>
              <a:gd name="connsiteY2" fmla="*/ 1409700 h 1409700"/>
              <a:gd name="connsiteX3" fmla="*/ 171450 w 9763125"/>
              <a:gd name="connsiteY3" fmla="*/ 1257300 h 1409700"/>
              <a:gd name="connsiteX4" fmla="*/ 0 w 9763125"/>
              <a:gd name="connsiteY4" fmla="*/ 9525 h 1409700"/>
              <a:gd name="connsiteX0" fmla="*/ 0 w 9763125"/>
              <a:gd name="connsiteY0" fmla="*/ 9525 h 1657350"/>
              <a:gd name="connsiteX1" fmla="*/ 9763125 w 9763125"/>
              <a:gd name="connsiteY1" fmla="*/ 0 h 1657350"/>
              <a:gd name="connsiteX2" fmla="*/ 7105650 w 9763125"/>
              <a:gd name="connsiteY2" fmla="*/ 1409700 h 1657350"/>
              <a:gd name="connsiteX3" fmla="*/ 9525 w 9763125"/>
              <a:gd name="connsiteY3" fmla="*/ 1657350 h 1657350"/>
              <a:gd name="connsiteX4" fmla="*/ 0 w 9763125"/>
              <a:gd name="connsiteY4" fmla="*/ 9525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3125" h="1657350">
                <a:moveTo>
                  <a:pt x="0" y="9525"/>
                </a:moveTo>
                <a:lnTo>
                  <a:pt x="9763125" y="0"/>
                </a:lnTo>
                <a:lnTo>
                  <a:pt x="7105650" y="1409700"/>
                </a:lnTo>
                <a:lnTo>
                  <a:pt x="9525" y="1657350"/>
                </a:lnTo>
                <a:lnTo>
                  <a:pt x="0" y="9525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80" y="543225"/>
            <a:ext cx="6033770" cy="636587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4F78F3CC-B421-E82C-DA7B-A878140E81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0380" y="2805651"/>
            <a:ext cx="5218933" cy="3314814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5C8E9442-31C2-9964-091B-79A5794974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9350" y="2805651"/>
            <a:ext cx="5500370" cy="3314814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</p:spTree>
    <p:extLst>
      <p:ext uri="{BB962C8B-B14F-4D97-AF65-F5344CB8AC3E}">
        <p14:creationId xmlns:p14="http://schemas.microsoft.com/office/powerpoint/2010/main" val="4076634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F46D475F-1E08-B45B-8C64-02F16A13F304}"/>
              </a:ext>
            </a:extLst>
          </p:cNvPr>
          <p:cNvSpPr/>
          <p:nvPr userDrawn="1"/>
        </p:nvSpPr>
        <p:spPr>
          <a:xfrm>
            <a:off x="1" y="-9526"/>
            <a:ext cx="11410950" cy="1933575"/>
          </a:xfrm>
          <a:custGeom>
            <a:avLst/>
            <a:gdLst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9601200 w 9601200"/>
              <a:gd name="connsiteY2" fmla="*/ 1733550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7915275 w 9601200"/>
              <a:gd name="connsiteY2" fmla="*/ 838200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7105650 w 9601200"/>
              <a:gd name="connsiteY2" fmla="*/ 1495425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763125"/>
              <a:gd name="connsiteY0" fmla="*/ 9525 h 1743075"/>
              <a:gd name="connsiteX1" fmla="*/ 9763125 w 9763125"/>
              <a:gd name="connsiteY1" fmla="*/ 0 h 1743075"/>
              <a:gd name="connsiteX2" fmla="*/ 7105650 w 9763125"/>
              <a:gd name="connsiteY2" fmla="*/ 1504950 h 1743075"/>
              <a:gd name="connsiteX3" fmla="*/ 0 w 9763125"/>
              <a:gd name="connsiteY3" fmla="*/ 1743075 h 1743075"/>
              <a:gd name="connsiteX4" fmla="*/ 0 w 9763125"/>
              <a:gd name="connsiteY4" fmla="*/ 9525 h 1743075"/>
              <a:gd name="connsiteX0" fmla="*/ 0 w 9763125"/>
              <a:gd name="connsiteY0" fmla="*/ 9525 h 1933575"/>
              <a:gd name="connsiteX1" fmla="*/ 9763125 w 9763125"/>
              <a:gd name="connsiteY1" fmla="*/ 0 h 1933575"/>
              <a:gd name="connsiteX2" fmla="*/ 7105650 w 9763125"/>
              <a:gd name="connsiteY2" fmla="*/ 1504950 h 1933575"/>
              <a:gd name="connsiteX3" fmla="*/ 0 w 9763125"/>
              <a:gd name="connsiteY3" fmla="*/ 1933575 h 1933575"/>
              <a:gd name="connsiteX4" fmla="*/ 0 w 9763125"/>
              <a:gd name="connsiteY4" fmla="*/ 9525 h 1933575"/>
              <a:gd name="connsiteX0" fmla="*/ 0 w 9763125"/>
              <a:gd name="connsiteY0" fmla="*/ 9525 h 1933575"/>
              <a:gd name="connsiteX1" fmla="*/ 9763125 w 9763125"/>
              <a:gd name="connsiteY1" fmla="*/ 0 h 1933575"/>
              <a:gd name="connsiteX2" fmla="*/ 9286875 w 9763125"/>
              <a:gd name="connsiteY2" fmla="*/ 1685925 h 1933575"/>
              <a:gd name="connsiteX3" fmla="*/ 0 w 9763125"/>
              <a:gd name="connsiteY3" fmla="*/ 1933575 h 1933575"/>
              <a:gd name="connsiteX4" fmla="*/ 0 w 9763125"/>
              <a:gd name="connsiteY4" fmla="*/ 9525 h 1933575"/>
              <a:gd name="connsiteX0" fmla="*/ 0 w 11410950"/>
              <a:gd name="connsiteY0" fmla="*/ 9525 h 1933575"/>
              <a:gd name="connsiteX1" fmla="*/ 11410950 w 11410950"/>
              <a:gd name="connsiteY1" fmla="*/ 0 h 1933575"/>
              <a:gd name="connsiteX2" fmla="*/ 9286875 w 11410950"/>
              <a:gd name="connsiteY2" fmla="*/ 1685925 h 1933575"/>
              <a:gd name="connsiteX3" fmla="*/ 0 w 11410950"/>
              <a:gd name="connsiteY3" fmla="*/ 1933575 h 1933575"/>
              <a:gd name="connsiteX4" fmla="*/ 0 w 11410950"/>
              <a:gd name="connsiteY4" fmla="*/ 9525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0950" h="1933575">
                <a:moveTo>
                  <a:pt x="0" y="9525"/>
                </a:moveTo>
                <a:lnTo>
                  <a:pt x="11410950" y="0"/>
                </a:lnTo>
                <a:lnTo>
                  <a:pt x="9286875" y="1685925"/>
                </a:lnTo>
                <a:lnTo>
                  <a:pt x="0" y="1933575"/>
                </a:lnTo>
                <a:lnTo>
                  <a:pt x="0" y="9525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79" y="733725"/>
            <a:ext cx="9186545" cy="636587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118C651C-C53E-66DA-7805-93E510602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80" y="154391"/>
            <a:ext cx="9186544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C1EE18A9-11A5-341F-7FF4-386C817DD0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0380" y="2805651"/>
            <a:ext cx="5218933" cy="3314814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94A364F2-3FAE-3FE4-819F-44AA4F26F9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9350" y="2805651"/>
            <a:ext cx="5500370" cy="3314814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</p:spTree>
    <p:extLst>
      <p:ext uri="{BB962C8B-B14F-4D97-AF65-F5344CB8AC3E}">
        <p14:creationId xmlns:p14="http://schemas.microsoft.com/office/powerpoint/2010/main" val="27976552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F46D475F-1E08-B45B-8C64-02F16A13F304}"/>
              </a:ext>
            </a:extLst>
          </p:cNvPr>
          <p:cNvSpPr/>
          <p:nvPr userDrawn="1"/>
        </p:nvSpPr>
        <p:spPr>
          <a:xfrm>
            <a:off x="-9525" y="-9526"/>
            <a:ext cx="9591675" cy="1657350"/>
          </a:xfrm>
          <a:custGeom>
            <a:avLst/>
            <a:gdLst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9601200 w 9601200"/>
              <a:gd name="connsiteY2" fmla="*/ 1733550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7915275 w 9601200"/>
              <a:gd name="connsiteY2" fmla="*/ 838200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7105650 w 9601200"/>
              <a:gd name="connsiteY2" fmla="*/ 1495425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763125"/>
              <a:gd name="connsiteY0" fmla="*/ 9525 h 1743075"/>
              <a:gd name="connsiteX1" fmla="*/ 9763125 w 9763125"/>
              <a:gd name="connsiteY1" fmla="*/ 0 h 1743075"/>
              <a:gd name="connsiteX2" fmla="*/ 7105650 w 9763125"/>
              <a:gd name="connsiteY2" fmla="*/ 1504950 h 1743075"/>
              <a:gd name="connsiteX3" fmla="*/ 0 w 9763125"/>
              <a:gd name="connsiteY3" fmla="*/ 1743075 h 1743075"/>
              <a:gd name="connsiteX4" fmla="*/ 0 w 9763125"/>
              <a:gd name="connsiteY4" fmla="*/ 9525 h 1743075"/>
              <a:gd name="connsiteX0" fmla="*/ 0 w 9763125"/>
              <a:gd name="connsiteY0" fmla="*/ 9525 h 1933575"/>
              <a:gd name="connsiteX1" fmla="*/ 9763125 w 9763125"/>
              <a:gd name="connsiteY1" fmla="*/ 0 h 1933575"/>
              <a:gd name="connsiteX2" fmla="*/ 7105650 w 9763125"/>
              <a:gd name="connsiteY2" fmla="*/ 1504950 h 1933575"/>
              <a:gd name="connsiteX3" fmla="*/ 0 w 9763125"/>
              <a:gd name="connsiteY3" fmla="*/ 1933575 h 1933575"/>
              <a:gd name="connsiteX4" fmla="*/ 0 w 9763125"/>
              <a:gd name="connsiteY4" fmla="*/ 9525 h 1933575"/>
              <a:gd name="connsiteX0" fmla="*/ 0 w 9763125"/>
              <a:gd name="connsiteY0" fmla="*/ 9525 h 1933575"/>
              <a:gd name="connsiteX1" fmla="*/ 9763125 w 9763125"/>
              <a:gd name="connsiteY1" fmla="*/ 0 h 1933575"/>
              <a:gd name="connsiteX2" fmla="*/ 9286875 w 9763125"/>
              <a:gd name="connsiteY2" fmla="*/ 1685925 h 1933575"/>
              <a:gd name="connsiteX3" fmla="*/ 0 w 9763125"/>
              <a:gd name="connsiteY3" fmla="*/ 1933575 h 1933575"/>
              <a:gd name="connsiteX4" fmla="*/ 0 w 9763125"/>
              <a:gd name="connsiteY4" fmla="*/ 9525 h 1933575"/>
              <a:gd name="connsiteX0" fmla="*/ 0 w 11410950"/>
              <a:gd name="connsiteY0" fmla="*/ 9525 h 1933575"/>
              <a:gd name="connsiteX1" fmla="*/ 11410950 w 11410950"/>
              <a:gd name="connsiteY1" fmla="*/ 0 h 1933575"/>
              <a:gd name="connsiteX2" fmla="*/ 9286875 w 11410950"/>
              <a:gd name="connsiteY2" fmla="*/ 1685925 h 1933575"/>
              <a:gd name="connsiteX3" fmla="*/ 0 w 11410950"/>
              <a:gd name="connsiteY3" fmla="*/ 1933575 h 1933575"/>
              <a:gd name="connsiteX4" fmla="*/ 0 w 11410950"/>
              <a:gd name="connsiteY4" fmla="*/ 9525 h 1933575"/>
              <a:gd name="connsiteX0" fmla="*/ 0 w 11410950"/>
              <a:gd name="connsiteY0" fmla="*/ 9525 h 1685925"/>
              <a:gd name="connsiteX1" fmla="*/ 11410950 w 11410950"/>
              <a:gd name="connsiteY1" fmla="*/ 0 h 1685925"/>
              <a:gd name="connsiteX2" fmla="*/ 9286875 w 11410950"/>
              <a:gd name="connsiteY2" fmla="*/ 1685925 h 1685925"/>
              <a:gd name="connsiteX3" fmla="*/ 38100 w 11410950"/>
              <a:gd name="connsiteY3" fmla="*/ 1409700 h 1685925"/>
              <a:gd name="connsiteX4" fmla="*/ 0 w 11410950"/>
              <a:gd name="connsiteY4" fmla="*/ 9525 h 1685925"/>
              <a:gd name="connsiteX0" fmla="*/ 9525 w 11420475"/>
              <a:gd name="connsiteY0" fmla="*/ 9525 h 1685925"/>
              <a:gd name="connsiteX1" fmla="*/ 11420475 w 11420475"/>
              <a:gd name="connsiteY1" fmla="*/ 0 h 1685925"/>
              <a:gd name="connsiteX2" fmla="*/ 9296400 w 11420475"/>
              <a:gd name="connsiteY2" fmla="*/ 1685925 h 1685925"/>
              <a:gd name="connsiteX3" fmla="*/ 0 w 11420475"/>
              <a:gd name="connsiteY3" fmla="*/ 1657350 h 1685925"/>
              <a:gd name="connsiteX4" fmla="*/ 9525 w 11420475"/>
              <a:gd name="connsiteY4" fmla="*/ 9525 h 1685925"/>
              <a:gd name="connsiteX0" fmla="*/ 9525 w 11420475"/>
              <a:gd name="connsiteY0" fmla="*/ 9525 h 1657350"/>
              <a:gd name="connsiteX1" fmla="*/ 11420475 w 11420475"/>
              <a:gd name="connsiteY1" fmla="*/ 0 h 1657350"/>
              <a:gd name="connsiteX2" fmla="*/ 8239125 w 11420475"/>
              <a:gd name="connsiteY2" fmla="*/ 1047750 h 1657350"/>
              <a:gd name="connsiteX3" fmla="*/ 0 w 11420475"/>
              <a:gd name="connsiteY3" fmla="*/ 1657350 h 1657350"/>
              <a:gd name="connsiteX4" fmla="*/ 9525 w 11420475"/>
              <a:gd name="connsiteY4" fmla="*/ 9525 h 1657350"/>
              <a:gd name="connsiteX0" fmla="*/ 9525 w 11420475"/>
              <a:gd name="connsiteY0" fmla="*/ 9525 h 1657350"/>
              <a:gd name="connsiteX1" fmla="*/ 11420475 w 11420475"/>
              <a:gd name="connsiteY1" fmla="*/ 0 h 1657350"/>
              <a:gd name="connsiteX2" fmla="*/ 7124700 w 11420475"/>
              <a:gd name="connsiteY2" fmla="*/ 1409700 h 1657350"/>
              <a:gd name="connsiteX3" fmla="*/ 0 w 11420475"/>
              <a:gd name="connsiteY3" fmla="*/ 1657350 h 1657350"/>
              <a:gd name="connsiteX4" fmla="*/ 9525 w 11420475"/>
              <a:gd name="connsiteY4" fmla="*/ 9525 h 1657350"/>
              <a:gd name="connsiteX0" fmla="*/ 9525 w 8172450"/>
              <a:gd name="connsiteY0" fmla="*/ 0 h 1647825"/>
              <a:gd name="connsiteX1" fmla="*/ 8172450 w 8172450"/>
              <a:gd name="connsiteY1" fmla="*/ 76200 h 1647825"/>
              <a:gd name="connsiteX2" fmla="*/ 7124700 w 8172450"/>
              <a:gd name="connsiteY2" fmla="*/ 1400175 h 1647825"/>
              <a:gd name="connsiteX3" fmla="*/ 0 w 8172450"/>
              <a:gd name="connsiteY3" fmla="*/ 1647825 h 1647825"/>
              <a:gd name="connsiteX4" fmla="*/ 9525 w 8172450"/>
              <a:gd name="connsiteY4" fmla="*/ 0 h 1647825"/>
              <a:gd name="connsiteX0" fmla="*/ 9525 w 9591675"/>
              <a:gd name="connsiteY0" fmla="*/ 9525 h 1657350"/>
              <a:gd name="connsiteX1" fmla="*/ 9591675 w 9591675"/>
              <a:gd name="connsiteY1" fmla="*/ 0 h 1657350"/>
              <a:gd name="connsiteX2" fmla="*/ 7124700 w 9591675"/>
              <a:gd name="connsiteY2" fmla="*/ 1409700 h 1657350"/>
              <a:gd name="connsiteX3" fmla="*/ 0 w 9591675"/>
              <a:gd name="connsiteY3" fmla="*/ 1657350 h 1657350"/>
              <a:gd name="connsiteX4" fmla="*/ 9525 w 9591675"/>
              <a:gd name="connsiteY4" fmla="*/ 9525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91675" h="1657350">
                <a:moveTo>
                  <a:pt x="9525" y="9525"/>
                </a:moveTo>
                <a:lnTo>
                  <a:pt x="9591675" y="0"/>
                </a:lnTo>
                <a:lnTo>
                  <a:pt x="7124700" y="1409700"/>
                </a:lnTo>
                <a:lnTo>
                  <a:pt x="0" y="1657350"/>
                </a:lnTo>
                <a:lnTo>
                  <a:pt x="9525" y="9525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79" y="543225"/>
            <a:ext cx="7005321" cy="636587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8708AE6A-7DD6-83F8-FDDA-2C16995381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0379" y="1971675"/>
            <a:ext cx="7936255" cy="4152900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</p:spTree>
    <p:extLst>
      <p:ext uri="{BB962C8B-B14F-4D97-AF65-F5344CB8AC3E}">
        <p14:creationId xmlns:p14="http://schemas.microsoft.com/office/powerpoint/2010/main" val="445521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wi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79" y="717239"/>
            <a:ext cx="7005321" cy="636587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3B9D6448-F73B-7C2A-F3BE-39E3DCA27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80" y="154391"/>
            <a:ext cx="9186544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2B514DA2-4750-0F7E-3963-4225202033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0379" y="1762126"/>
            <a:ext cx="7848600" cy="4665915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</p:spTree>
    <p:extLst>
      <p:ext uri="{BB962C8B-B14F-4D97-AF65-F5344CB8AC3E}">
        <p14:creationId xmlns:p14="http://schemas.microsoft.com/office/powerpoint/2010/main" val="19910246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wi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79" y="545789"/>
            <a:ext cx="10982961" cy="636587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7BB900F2-F2A4-D2FA-2BCA-35642E0A54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0379" y="1646296"/>
            <a:ext cx="7848600" cy="4665915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</p:spTree>
    <p:extLst>
      <p:ext uri="{BB962C8B-B14F-4D97-AF65-F5344CB8AC3E}">
        <p14:creationId xmlns:p14="http://schemas.microsoft.com/office/powerpoint/2010/main" val="13556683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eel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79" y="5794851"/>
            <a:ext cx="8691246" cy="636587"/>
          </a:xfrm>
        </p:spPr>
        <p:txBody>
          <a:bodyPr anchor="t" anchorCtr="0">
            <a:noAutofit/>
          </a:bodyPr>
          <a:lstStyle>
            <a:lvl1pPr algn="l">
              <a:defRPr sz="4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id="{E29B7B3C-6738-6027-F209-EEC337C1D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80" y="5192554"/>
            <a:ext cx="7005320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B63FBBC7-999B-5030-0D91-5CE199391D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0012"/>
            <a:ext cx="12192000" cy="5519737"/>
          </a:xfrm>
          <a:custGeom>
            <a:avLst/>
            <a:gdLst>
              <a:gd name="connsiteX0" fmla="*/ 0 w 12192000"/>
              <a:gd name="connsiteY0" fmla="*/ 0 h 5586412"/>
              <a:gd name="connsiteX1" fmla="*/ 12192000 w 12192000"/>
              <a:gd name="connsiteY1" fmla="*/ 0 h 5586412"/>
              <a:gd name="connsiteX2" fmla="*/ 12192000 w 12192000"/>
              <a:gd name="connsiteY2" fmla="*/ 5586412 h 5586412"/>
              <a:gd name="connsiteX3" fmla="*/ 0 w 12192000"/>
              <a:gd name="connsiteY3" fmla="*/ 5586412 h 5586412"/>
              <a:gd name="connsiteX4" fmla="*/ 0 w 12192000"/>
              <a:gd name="connsiteY4" fmla="*/ 0 h 5586412"/>
              <a:gd name="connsiteX0" fmla="*/ 0 w 12192000"/>
              <a:gd name="connsiteY0" fmla="*/ 0 h 5586412"/>
              <a:gd name="connsiteX1" fmla="*/ 12192000 w 12192000"/>
              <a:gd name="connsiteY1" fmla="*/ 0 h 5586412"/>
              <a:gd name="connsiteX2" fmla="*/ 12192000 w 12192000"/>
              <a:gd name="connsiteY2" fmla="*/ 5586412 h 5586412"/>
              <a:gd name="connsiteX3" fmla="*/ 200025 w 12192000"/>
              <a:gd name="connsiteY3" fmla="*/ 5576887 h 5586412"/>
              <a:gd name="connsiteX4" fmla="*/ 0 w 12192000"/>
              <a:gd name="connsiteY4" fmla="*/ 5586412 h 5586412"/>
              <a:gd name="connsiteX5" fmla="*/ 0 w 12192000"/>
              <a:gd name="connsiteY5" fmla="*/ 0 h 5586412"/>
              <a:gd name="connsiteX0" fmla="*/ 0 w 12192000"/>
              <a:gd name="connsiteY0" fmla="*/ 0 h 5586412"/>
              <a:gd name="connsiteX1" fmla="*/ 12192000 w 12192000"/>
              <a:gd name="connsiteY1" fmla="*/ 0 h 5586412"/>
              <a:gd name="connsiteX2" fmla="*/ 12192000 w 12192000"/>
              <a:gd name="connsiteY2" fmla="*/ 5586412 h 5586412"/>
              <a:gd name="connsiteX3" fmla="*/ 1895475 w 12192000"/>
              <a:gd name="connsiteY3" fmla="*/ 4595812 h 5586412"/>
              <a:gd name="connsiteX4" fmla="*/ 0 w 12192000"/>
              <a:gd name="connsiteY4" fmla="*/ 5586412 h 5586412"/>
              <a:gd name="connsiteX5" fmla="*/ 0 w 12192000"/>
              <a:gd name="connsiteY5" fmla="*/ 0 h 5586412"/>
              <a:gd name="connsiteX0" fmla="*/ 0 w 12192000"/>
              <a:gd name="connsiteY0" fmla="*/ 0 h 5586412"/>
              <a:gd name="connsiteX1" fmla="*/ 12192000 w 12192000"/>
              <a:gd name="connsiteY1" fmla="*/ 0 h 5586412"/>
              <a:gd name="connsiteX2" fmla="*/ 12182475 w 12192000"/>
              <a:gd name="connsiteY2" fmla="*/ 5519737 h 5586412"/>
              <a:gd name="connsiteX3" fmla="*/ 1895475 w 12192000"/>
              <a:gd name="connsiteY3" fmla="*/ 4595812 h 5586412"/>
              <a:gd name="connsiteX4" fmla="*/ 0 w 12192000"/>
              <a:gd name="connsiteY4" fmla="*/ 5586412 h 5586412"/>
              <a:gd name="connsiteX5" fmla="*/ 0 w 12192000"/>
              <a:gd name="connsiteY5" fmla="*/ 0 h 5586412"/>
              <a:gd name="connsiteX0" fmla="*/ 0 w 12192000"/>
              <a:gd name="connsiteY0" fmla="*/ 0 h 5519737"/>
              <a:gd name="connsiteX1" fmla="*/ 12192000 w 12192000"/>
              <a:gd name="connsiteY1" fmla="*/ 0 h 5519737"/>
              <a:gd name="connsiteX2" fmla="*/ 12182475 w 12192000"/>
              <a:gd name="connsiteY2" fmla="*/ 5519737 h 5519737"/>
              <a:gd name="connsiteX3" fmla="*/ 1895475 w 12192000"/>
              <a:gd name="connsiteY3" fmla="*/ 4595812 h 5519737"/>
              <a:gd name="connsiteX4" fmla="*/ 9525 w 12192000"/>
              <a:gd name="connsiteY4" fmla="*/ 4995862 h 5519737"/>
              <a:gd name="connsiteX5" fmla="*/ 0 w 12192000"/>
              <a:gd name="connsiteY5" fmla="*/ 0 h 551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519737">
                <a:moveTo>
                  <a:pt x="0" y="0"/>
                </a:moveTo>
                <a:lnTo>
                  <a:pt x="12192000" y="0"/>
                </a:lnTo>
                <a:lnTo>
                  <a:pt x="12182475" y="5519737"/>
                </a:lnTo>
                <a:lnTo>
                  <a:pt x="1895475" y="4595812"/>
                </a:lnTo>
                <a:lnTo>
                  <a:pt x="9525" y="4995862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8730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DBAFF27F-11EE-AB36-AECB-11FA1F4AD5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723" y="0"/>
            <a:ext cx="12192000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F9236870-E3BF-2CDA-03C9-448C535E9DB3}"/>
              </a:ext>
            </a:extLst>
          </p:cNvPr>
          <p:cNvSpPr/>
          <p:nvPr userDrawn="1"/>
        </p:nvSpPr>
        <p:spPr>
          <a:xfrm flipV="1">
            <a:off x="4022499" y="0"/>
            <a:ext cx="8156778" cy="4311290"/>
          </a:xfrm>
          <a:custGeom>
            <a:avLst/>
            <a:gdLst>
              <a:gd name="connsiteX0" fmla="*/ 0 w 10020300"/>
              <a:gd name="connsiteY0" fmla="*/ 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0 w 10020300"/>
              <a:gd name="connsiteY4" fmla="*/ 0 h 4391025"/>
              <a:gd name="connsiteX0" fmla="*/ 2552700 w 10020300"/>
              <a:gd name="connsiteY0" fmla="*/ 154305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2552700 w 10020300"/>
              <a:gd name="connsiteY4" fmla="*/ 1543050 h 4391025"/>
              <a:gd name="connsiteX0" fmla="*/ 3095625 w 10020300"/>
              <a:gd name="connsiteY0" fmla="*/ 106680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3095625 w 10020300"/>
              <a:gd name="connsiteY4" fmla="*/ 1066800 h 4391025"/>
              <a:gd name="connsiteX0" fmla="*/ 4588759 w 10020300"/>
              <a:gd name="connsiteY0" fmla="*/ 158766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4588759 w 10020300"/>
              <a:gd name="connsiteY4" fmla="*/ 1587660 h 4391025"/>
              <a:gd name="connsiteX0" fmla="*/ 3084050 w 10020300"/>
              <a:gd name="connsiteY0" fmla="*/ 1182546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3084050 w 10020300"/>
              <a:gd name="connsiteY4" fmla="*/ 1182546 h 4391025"/>
              <a:gd name="connsiteX0" fmla="*/ 28334 w 6964584"/>
              <a:gd name="connsiteY0" fmla="*/ 1182546 h 4402600"/>
              <a:gd name="connsiteX1" fmla="*/ 6964584 w 6964584"/>
              <a:gd name="connsiteY1" fmla="*/ 0 h 4402600"/>
              <a:gd name="connsiteX2" fmla="*/ 6964584 w 6964584"/>
              <a:gd name="connsiteY2" fmla="*/ 4391025 h 4402600"/>
              <a:gd name="connsiteX3" fmla="*/ 0 w 6964584"/>
              <a:gd name="connsiteY3" fmla="*/ 4402600 h 4402600"/>
              <a:gd name="connsiteX4" fmla="*/ 28334 w 6964584"/>
              <a:gd name="connsiteY4" fmla="*/ 1182546 h 4402600"/>
              <a:gd name="connsiteX0" fmla="*/ 1208952 w 8145202"/>
              <a:gd name="connsiteY0" fmla="*/ 1182546 h 4391025"/>
              <a:gd name="connsiteX1" fmla="*/ 8145202 w 8145202"/>
              <a:gd name="connsiteY1" fmla="*/ 0 h 4391025"/>
              <a:gd name="connsiteX2" fmla="*/ 8145202 w 8145202"/>
              <a:gd name="connsiteY2" fmla="*/ 4391025 h 4391025"/>
              <a:gd name="connsiteX3" fmla="*/ 0 w 8145202"/>
              <a:gd name="connsiteY3" fmla="*/ 4356301 h 4391025"/>
              <a:gd name="connsiteX4" fmla="*/ 1208952 w 8145202"/>
              <a:gd name="connsiteY4" fmla="*/ 1182546 h 4391025"/>
              <a:gd name="connsiteX0" fmla="*/ 1220527 w 8156777"/>
              <a:gd name="connsiteY0" fmla="*/ 1182546 h 4391025"/>
              <a:gd name="connsiteX1" fmla="*/ 8156777 w 8156777"/>
              <a:gd name="connsiteY1" fmla="*/ 0 h 4391025"/>
              <a:gd name="connsiteX2" fmla="*/ 8156777 w 8156777"/>
              <a:gd name="connsiteY2" fmla="*/ 4391025 h 4391025"/>
              <a:gd name="connsiteX3" fmla="*/ 0 w 8156777"/>
              <a:gd name="connsiteY3" fmla="*/ 4379451 h 4391025"/>
              <a:gd name="connsiteX4" fmla="*/ 1220527 w 8156777"/>
              <a:gd name="connsiteY4" fmla="*/ 1182546 h 4391025"/>
              <a:gd name="connsiteX0" fmla="*/ 1220527 w 8156777"/>
              <a:gd name="connsiteY0" fmla="*/ 1066799 h 4275278"/>
              <a:gd name="connsiteX1" fmla="*/ 8133628 w 8156777"/>
              <a:gd name="connsiteY1" fmla="*/ 0 h 4275278"/>
              <a:gd name="connsiteX2" fmla="*/ 8156777 w 8156777"/>
              <a:gd name="connsiteY2" fmla="*/ 4275278 h 4275278"/>
              <a:gd name="connsiteX3" fmla="*/ 0 w 8156777"/>
              <a:gd name="connsiteY3" fmla="*/ 4263704 h 4275278"/>
              <a:gd name="connsiteX4" fmla="*/ 1220527 w 8156777"/>
              <a:gd name="connsiteY4" fmla="*/ 1066799 h 4275278"/>
              <a:gd name="connsiteX0" fmla="*/ 1220527 w 8156778"/>
              <a:gd name="connsiteY0" fmla="*/ 1124672 h 4333151"/>
              <a:gd name="connsiteX1" fmla="*/ 8156778 w 8156778"/>
              <a:gd name="connsiteY1" fmla="*/ 0 h 4333151"/>
              <a:gd name="connsiteX2" fmla="*/ 8156777 w 8156778"/>
              <a:gd name="connsiteY2" fmla="*/ 4333151 h 4333151"/>
              <a:gd name="connsiteX3" fmla="*/ 0 w 8156778"/>
              <a:gd name="connsiteY3" fmla="*/ 4321577 h 4333151"/>
              <a:gd name="connsiteX4" fmla="*/ 1220527 w 8156778"/>
              <a:gd name="connsiteY4" fmla="*/ 1124672 h 4333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6778" h="4333151">
                <a:moveTo>
                  <a:pt x="1220527" y="1124672"/>
                </a:moveTo>
                <a:lnTo>
                  <a:pt x="8156778" y="0"/>
                </a:lnTo>
                <a:cubicBezTo>
                  <a:pt x="8156778" y="1444384"/>
                  <a:pt x="8156777" y="2888767"/>
                  <a:pt x="8156777" y="4333151"/>
                </a:cubicBezTo>
                <a:lnTo>
                  <a:pt x="0" y="4321577"/>
                </a:lnTo>
                <a:lnTo>
                  <a:pt x="1220527" y="1124672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46EF5D-343F-EC76-4D81-5AA6F3854CE3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2AC75AF6-2C46-7250-E00B-143D2217A7D9}"/>
              </a:ext>
            </a:extLst>
          </p:cNvPr>
          <p:cNvSpPr/>
          <p:nvPr userDrawn="1"/>
        </p:nvSpPr>
        <p:spPr>
          <a:xfrm rot="16200000">
            <a:off x="263326" y="3984585"/>
            <a:ext cx="2610092" cy="3136740"/>
          </a:xfrm>
          <a:custGeom>
            <a:avLst/>
            <a:gdLst>
              <a:gd name="connsiteX0" fmla="*/ 0 w 3105150"/>
              <a:gd name="connsiteY0" fmla="*/ 0 h 2390775"/>
              <a:gd name="connsiteX1" fmla="*/ 3105150 w 3105150"/>
              <a:gd name="connsiteY1" fmla="*/ 0 h 2390775"/>
              <a:gd name="connsiteX2" fmla="*/ 3105150 w 3105150"/>
              <a:gd name="connsiteY2" fmla="*/ 2390775 h 2390775"/>
              <a:gd name="connsiteX3" fmla="*/ 0 w 3105150"/>
              <a:gd name="connsiteY3" fmla="*/ 2390775 h 2390775"/>
              <a:gd name="connsiteX4" fmla="*/ 0 w 3105150"/>
              <a:gd name="connsiteY4" fmla="*/ 0 h 2390775"/>
              <a:gd name="connsiteX0" fmla="*/ 0 w 3105150"/>
              <a:gd name="connsiteY0" fmla="*/ 0 h 2390775"/>
              <a:gd name="connsiteX1" fmla="*/ 3105150 w 3105150"/>
              <a:gd name="connsiteY1" fmla="*/ 0 h 2390775"/>
              <a:gd name="connsiteX2" fmla="*/ 2428875 w 3105150"/>
              <a:gd name="connsiteY2" fmla="*/ 1733550 h 2390775"/>
              <a:gd name="connsiteX3" fmla="*/ 0 w 3105150"/>
              <a:gd name="connsiteY3" fmla="*/ 2390775 h 2390775"/>
              <a:gd name="connsiteX4" fmla="*/ 0 w 3105150"/>
              <a:gd name="connsiteY4" fmla="*/ 0 h 2390775"/>
              <a:gd name="connsiteX0" fmla="*/ 0 w 3105150"/>
              <a:gd name="connsiteY0" fmla="*/ 0 h 2390775"/>
              <a:gd name="connsiteX1" fmla="*/ 3105150 w 3105150"/>
              <a:gd name="connsiteY1" fmla="*/ 0 h 2390775"/>
              <a:gd name="connsiteX2" fmla="*/ 2647950 w 3105150"/>
              <a:gd name="connsiteY2" fmla="*/ 2028825 h 2390775"/>
              <a:gd name="connsiteX3" fmla="*/ 0 w 3105150"/>
              <a:gd name="connsiteY3" fmla="*/ 2390775 h 2390775"/>
              <a:gd name="connsiteX4" fmla="*/ 0 w 3105150"/>
              <a:gd name="connsiteY4" fmla="*/ 0 h 239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5150" h="2390775">
                <a:moveTo>
                  <a:pt x="0" y="0"/>
                </a:moveTo>
                <a:lnTo>
                  <a:pt x="3105150" y="0"/>
                </a:lnTo>
                <a:lnTo>
                  <a:pt x="2647950" y="2028825"/>
                </a:lnTo>
                <a:lnTo>
                  <a:pt x="0" y="239077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626170" y="1093467"/>
            <a:ext cx="6009033" cy="2387600"/>
          </a:xfrm>
        </p:spPr>
        <p:txBody>
          <a:bodyPr anchor="t" anchorCtr="0">
            <a:normAutofit/>
          </a:bodyPr>
          <a:lstStyle>
            <a:lvl1pPr algn="r">
              <a:defRPr sz="66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8B0FCF-9726-470F-9CD0-A7D8A40FB2ED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720304" y="526329"/>
            <a:ext cx="4914900" cy="636587"/>
          </a:xfrm>
        </p:spPr>
        <p:txBody>
          <a:bodyPr anchor="b" anchorCtr="0">
            <a:normAutofit/>
          </a:bodyPr>
          <a:lstStyle>
            <a:lvl1pPr marL="0" indent="0" algn="r">
              <a:buNone/>
              <a:defRPr sz="18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FA9F6E8F-F679-7496-8F96-D81DE87A47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0" y="5136930"/>
            <a:ext cx="1219080" cy="121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40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wi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79" y="812489"/>
            <a:ext cx="7005321" cy="636587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3B9D6448-F73B-7C2A-F3BE-39E3DCA27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80" y="154391"/>
            <a:ext cx="9186544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FBA129F0-CD42-4455-1156-3923F2E00C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6725" y="2238375"/>
            <a:ext cx="3648074" cy="2571750"/>
          </a:xfrm>
        </p:spPr>
        <p:txBody>
          <a:bodyPr>
            <a:normAutofit/>
          </a:bodyPr>
          <a:lstStyle>
            <a:lvl1pPr marL="180975" indent="-180975">
              <a:defRPr lang="nl-BE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F21B65F2-6F9B-F2FD-0593-FDFAD7FE3E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6724" y="4957280"/>
            <a:ext cx="3648075" cy="132238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nl-NL" sz="1200" kern="1200" cap="all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sz="1200"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7" name="Tijdelijke aanduiding voor afbeelding 4">
            <a:extLst>
              <a:ext uri="{FF2B5EF4-FFF2-40B4-BE49-F238E27FC236}">
                <a16:creationId xmlns:a16="http://schemas.microsoft.com/office/drawing/2014/main" id="{57527598-D047-9666-5F63-C642140C93E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41379" y="2238375"/>
            <a:ext cx="3648074" cy="2571750"/>
          </a:xfrm>
        </p:spPr>
        <p:txBody>
          <a:bodyPr>
            <a:normAutofit/>
          </a:bodyPr>
          <a:lstStyle>
            <a:lvl1pPr marL="180975" indent="-180975">
              <a:defRPr lang="nl-BE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583C1C73-1AC2-3785-B500-5938FB085A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378" y="4957280"/>
            <a:ext cx="3648075" cy="132238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nl-NL" sz="1200" kern="1200" cap="all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sz="1200"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4" name="Tijdelijke aanduiding voor afbeelding 4">
            <a:extLst>
              <a:ext uri="{FF2B5EF4-FFF2-40B4-BE49-F238E27FC236}">
                <a16:creationId xmlns:a16="http://schemas.microsoft.com/office/drawing/2014/main" id="{8C26E6D9-1E47-35CD-29D0-A7CF1D99F5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16033" y="2238375"/>
            <a:ext cx="3648074" cy="2571750"/>
          </a:xfrm>
        </p:spPr>
        <p:txBody>
          <a:bodyPr>
            <a:normAutofit/>
          </a:bodyPr>
          <a:lstStyle>
            <a:lvl1pPr marL="180975" indent="-180975">
              <a:defRPr lang="nl-BE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15" name="Tijdelijke aanduiding voor tekst 7">
            <a:extLst>
              <a:ext uri="{FF2B5EF4-FFF2-40B4-BE49-F238E27FC236}">
                <a16:creationId xmlns:a16="http://schemas.microsoft.com/office/drawing/2014/main" id="{4DD324D9-7377-2CD6-E428-A5850B75B0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16032" y="4957280"/>
            <a:ext cx="3648075" cy="132238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nl-NL" sz="1200" kern="1200" cap="all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sz="1200"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11414648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tabel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79" y="812489"/>
            <a:ext cx="7005321" cy="636587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3B9D6448-F73B-7C2A-F3BE-39E3DCA27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80" y="154391"/>
            <a:ext cx="9186544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3" name="Tijdelijke aanduiding voor tabel 2">
            <a:extLst>
              <a:ext uri="{FF2B5EF4-FFF2-40B4-BE49-F238E27FC236}">
                <a16:creationId xmlns:a16="http://schemas.microsoft.com/office/drawing/2014/main" id="{208C380D-A225-4BF6-9525-611E4F5B2C0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00075" y="1685925"/>
            <a:ext cx="11039475" cy="4387850"/>
          </a:xfrm>
        </p:spPr>
        <p:txBody>
          <a:bodyPr/>
          <a:lstStyle/>
          <a:p>
            <a:r>
              <a:rPr lang="nl-NL"/>
              <a:t>Klik op het pictogram als u een tabel wilt toevoegen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0431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tabe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3" name="Tijdelijke aanduiding voor tabel 2">
            <a:extLst>
              <a:ext uri="{FF2B5EF4-FFF2-40B4-BE49-F238E27FC236}">
                <a16:creationId xmlns:a16="http://schemas.microsoft.com/office/drawing/2014/main" id="{208C380D-A225-4BF6-9525-611E4F5B2C0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00075" y="1335570"/>
            <a:ext cx="11039475" cy="4387850"/>
          </a:xfrm>
        </p:spPr>
        <p:txBody>
          <a:bodyPr/>
          <a:lstStyle/>
          <a:p>
            <a:r>
              <a:rPr lang="nl-NL"/>
              <a:t>Klik op het pictogram als u een tabel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35491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F2BE5704-1AAC-58CD-7545-696230BF44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127" y="557692"/>
            <a:ext cx="1223741" cy="122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694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0415C96-433E-9B81-9E22-5EE833A9A556}"/>
              </a:ext>
            </a:extLst>
          </p:cNvPr>
          <p:cNvSpPr/>
          <p:nvPr userDrawn="1"/>
        </p:nvSpPr>
        <p:spPr>
          <a:xfrm>
            <a:off x="8982075" y="0"/>
            <a:ext cx="3209925" cy="2419973"/>
          </a:xfrm>
          <a:custGeom>
            <a:avLst/>
            <a:gdLst>
              <a:gd name="connsiteX0" fmla="*/ 0 w 3228975"/>
              <a:gd name="connsiteY0" fmla="*/ 0 h 2419973"/>
              <a:gd name="connsiteX1" fmla="*/ 3228975 w 3228975"/>
              <a:gd name="connsiteY1" fmla="*/ 0 h 2419973"/>
              <a:gd name="connsiteX2" fmla="*/ 3228975 w 3228975"/>
              <a:gd name="connsiteY2" fmla="*/ 2419973 h 2419973"/>
              <a:gd name="connsiteX3" fmla="*/ 0 w 3228975"/>
              <a:gd name="connsiteY3" fmla="*/ 2419973 h 2419973"/>
              <a:gd name="connsiteX4" fmla="*/ 0 w 3228975"/>
              <a:gd name="connsiteY4" fmla="*/ 0 h 2419973"/>
              <a:gd name="connsiteX0" fmla="*/ 0 w 3228975"/>
              <a:gd name="connsiteY0" fmla="*/ 0 h 2419973"/>
              <a:gd name="connsiteX1" fmla="*/ 3228975 w 3228975"/>
              <a:gd name="connsiteY1" fmla="*/ 0 h 2419973"/>
              <a:gd name="connsiteX2" fmla="*/ 3228975 w 3228975"/>
              <a:gd name="connsiteY2" fmla="*/ 2419973 h 2419973"/>
              <a:gd name="connsiteX3" fmla="*/ 1704975 w 3228975"/>
              <a:gd name="connsiteY3" fmla="*/ 1362698 h 2419973"/>
              <a:gd name="connsiteX4" fmla="*/ 0 w 3228975"/>
              <a:gd name="connsiteY4" fmla="*/ 0 h 2419973"/>
              <a:gd name="connsiteX0" fmla="*/ 0 w 3228975"/>
              <a:gd name="connsiteY0" fmla="*/ 0 h 2419973"/>
              <a:gd name="connsiteX1" fmla="*/ 3228975 w 3228975"/>
              <a:gd name="connsiteY1" fmla="*/ 0 h 2419973"/>
              <a:gd name="connsiteX2" fmla="*/ 3228975 w 3228975"/>
              <a:gd name="connsiteY2" fmla="*/ 2419973 h 2419973"/>
              <a:gd name="connsiteX3" fmla="*/ 514350 w 3228975"/>
              <a:gd name="connsiteY3" fmla="*/ 2038973 h 2419973"/>
              <a:gd name="connsiteX4" fmla="*/ 0 w 3228975"/>
              <a:gd name="connsiteY4" fmla="*/ 0 h 2419973"/>
              <a:gd name="connsiteX0" fmla="*/ 0 w 3209925"/>
              <a:gd name="connsiteY0" fmla="*/ 0 h 2419973"/>
              <a:gd name="connsiteX1" fmla="*/ 3209925 w 3209925"/>
              <a:gd name="connsiteY1" fmla="*/ 0 h 2419973"/>
              <a:gd name="connsiteX2" fmla="*/ 3209925 w 3209925"/>
              <a:gd name="connsiteY2" fmla="*/ 2419973 h 2419973"/>
              <a:gd name="connsiteX3" fmla="*/ 495300 w 3209925"/>
              <a:gd name="connsiteY3" fmla="*/ 2038973 h 2419973"/>
              <a:gd name="connsiteX4" fmla="*/ 0 w 3209925"/>
              <a:gd name="connsiteY4" fmla="*/ 0 h 241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9925" h="2419973">
                <a:moveTo>
                  <a:pt x="0" y="0"/>
                </a:moveTo>
                <a:lnTo>
                  <a:pt x="3209925" y="0"/>
                </a:lnTo>
                <a:lnTo>
                  <a:pt x="3209925" y="2419973"/>
                </a:lnTo>
                <a:lnTo>
                  <a:pt x="495300" y="2038973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6415" y="4320693"/>
            <a:ext cx="3822825" cy="636587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3B9D6448-F73B-7C2A-F3BE-39E3DCA27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6417" y="3662595"/>
            <a:ext cx="3822824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C6D1251B-E1C3-27E0-8D84-4BA9C0EB50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809625"/>
            <a:ext cx="6467475" cy="6048375"/>
          </a:xfrm>
          <a:custGeom>
            <a:avLst/>
            <a:gdLst>
              <a:gd name="connsiteX0" fmla="*/ 0 w 6457950"/>
              <a:gd name="connsiteY0" fmla="*/ 0 h 6048375"/>
              <a:gd name="connsiteX1" fmla="*/ 6457950 w 6457950"/>
              <a:gd name="connsiteY1" fmla="*/ 0 h 6048375"/>
              <a:gd name="connsiteX2" fmla="*/ 6457950 w 6457950"/>
              <a:gd name="connsiteY2" fmla="*/ 6048375 h 6048375"/>
              <a:gd name="connsiteX3" fmla="*/ 0 w 6457950"/>
              <a:gd name="connsiteY3" fmla="*/ 6048375 h 6048375"/>
              <a:gd name="connsiteX4" fmla="*/ 0 w 6457950"/>
              <a:gd name="connsiteY4" fmla="*/ 0 h 6048375"/>
              <a:gd name="connsiteX0" fmla="*/ 0 w 6496050"/>
              <a:gd name="connsiteY0" fmla="*/ 0 h 6048375"/>
              <a:gd name="connsiteX1" fmla="*/ 6496050 w 6496050"/>
              <a:gd name="connsiteY1" fmla="*/ 962025 h 6048375"/>
              <a:gd name="connsiteX2" fmla="*/ 6457950 w 6496050"/>
              <a:gd name="connsiteY2" fmla="*/ 6048375 h 6048375"/>
              <a:gd name="connsiteX3" fmla="*/ 0 w 6496050"/>
              <a:gd name="connsiteY3" fmla="*/ 6048375 h 6048375"/>
              <a:gd name="connsiteX4" fmla="*/ 0 w 6496050"/>
              <a:gd name="connsiteY4" fmla="*/ 0 h 6048375"/>
              <a:gd name="connsiteX0" fmla="*/ 0 w 6496050"/>
              <a:gd name="connsiteY0" fmla="*/ 0 h 6048375"/>
              <a:gd name="connsiteX1" fmla="*/ 6496050 w 6496050"/>
              <a:gd name="connsiteY1" fmla="*/ 962025 h 6048375"/>
              <a:gd name="connsiteX2" fmla="*/ 5629275 w 6496050"/>
              <a:gd name="connsiteY2" fmla="*/ 6048375 h 6048375"/>
              <a:gd name="connsiteX3" fmla="*/ 0 w 6496050"/>
              <a:gd name="connsiteY3" fmla="*/ 6048375 h 6048375"/>
              <a:gd name="connsiteX4" fmla="*/ 0 w 6496050"/>
              <a:gd name="connsiteY4" fmla="*/ 0 h 6048375"/>
              <a:gd name="connsiteX0" fmla="*/ 0 w 6467475"/>
              <a:gd name="connsiteY0" fmla="*/ 0 h 6048375"/>
              <a:gd name="connsiteX1" fmla="*/ 6467475 w 6467475"/>
              <a:gd name="connsiteY1" fmla="*/ 952500 h 6048375"/>
              <a:gd name="connsiteX2" fmla="*/ 5629275 w 6467475"/>
              <a:gd name="connsiteY2" fmla="*/ 6048375 h 6048375"/>
              <a:gd name="connsiteX3" fmla="*/ 0 w 6467475"/>
              <a:gd name="connsiteY3" fmla="*/ 6048375 h 6048375"/>
              <a:gd name="connsiteX4" fmla="*/ 0 w 6467475"/>
              <a:gd name="connsiteY4" fmla="*/ 0 h 604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7475" h="6048375">
                <a:moveTo>
                  <a:pt x="0" y="0"/>
                </a:moveTo>
                <a:lnTo>
                  <a:pt x="6467475" y="952500"/>
                </a:lnTo>
                <a:lnTo>
                  <a:pt x="5629275" y="6048375"/>
                </a:lnTo>
                <a:lnTo>
                  <a:pt x="0" y="6048375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2BE5704-1AAC-58CD-7545-696230BF44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127" y="557692"/>
            <a:ext cx="1223741" cy="122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663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>
            <a:extLst>
              <a:ext uri="{FF2B5EF4-FFF2-40B4-BE49-F238E27FC236}">
                <a16:creationId xmlns:a16="http://schemas.microsoft.com/office/drawing/2014/main" id="{F9236870-E3BF-2CDA-03C9-448C535E9DB3}"/>
              </a:ext>
            </a:extLst>
          </p:cNvPr>
          <p:cNvSpPr/>
          <p:nvPr userDrawn="1"/>
        </p:nvSpPr>
        <p:spPr>
          <a:xfrm>
            <a:off x="2171700" y="2466975"/>
            <a:ext cx="10020300" cy="4391025"/>
          </a:xfrm>
          <a:custGeom>
            <a:avLst/>
            <a:gdLst>
              <a:gd name="connsiteX0" fmla="*/ 0 w 10020300"/>
              <a:gd name="connsiteY0" fmla="*/ 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0 w 10020300"/>
              <a:gd name="connsiteY4" fmla="*/ 0 h 4391025"/>
              <a:gd name="connsiteX0" fmla="*/ 2552700 w 10020300"/>
              <a:gd name="connsiteY0" fmla="*/ 154305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2552700 w 10020300"/>
              <a:gd name="connsiteY4" fmla="*/ 1543050 h 4391025"/>
              <a:gd name="connsiteX0" fmla="*/ 3095625 w 10020300"/>
              <a:gd name="connsiteY0" fmla="*/ 106680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3095625 w 10020300"/>
              <a:gd name="connsiteY4" fmla="*/ 1066800 h 439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0300" h="4391025">
                <a:moveTo>
                  <a:pt x="3095625" y="1066800"/>
                </a:moveTo>
                <a:lnTo>
                  <a:pt x="10020300" y="0"/>
                </a:lnTo>
                <a:lnTo>
                  <a:pt x="10020300" y="4391025"/>
                </a:lnTo>
                <a:lnTo>
                  <a:pt x="0" y="4391025"/>
                </a:lnTo>
                <a:lnTo>
                  <a:pt x="3095625" y="106680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A71EFA35-C157-AC37-BD5F-060B3947FC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0420" y="4388816"/>
            <a:ext cx="6009033" cy="2387600"/>
          </a:xfrm>
        </p:spPr>
        <p:txBody>
          <a:bodyPr anchor="t" anchorCtr="0">
            <a:normAutofit/>
          </a:bodyPr>
          <a:lstStyle>
            <a:lvl1pPr algn="l">
              <a:defRPr sz="6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8B0FCF-9726-470F-9CD0-A7D8A40FB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0420" y="3808297"/>
            <a:ext cx="4914900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8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DCD3C0F4-7CE4-97CA-D93C-0517EB3C9E72}"/>
              </a:ext>
            </a:extLst>
          </p:cNvPr>
          <p:cNvGrpSpPr/>
          <p:nvPr userDrawn="1"/>
        </p:nvGrpSpPr>
        <p:grpSpPr>
          <a:xfrm>
            <a:off x="0" y="0"/>
            <a:ext cx="12192000" cy="2390775"/>
            <a:chOff x="0" y="0"/>
            <a:chExt cx="12192000" cy="2390775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CF46EF5D-343F-EC76-4D81-5AA6F3854CE3}"/>
                </a:ext>
              </a:extLst>
            </p:cNvPr>
            <p:cNvSpPr/>
            <p:nvPr userDrawn="1"/>
          </p:nvSpPr>
          <p:spPr>
            <a:xfrm>
              <a:off x="0" y="0"/>
              <a:ext cx="12192000" cy="99391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AC75AF6-2C46-7250-E00B-143D2217A7D9}"/>
                </a:ext>
              </a:extLst>
            </p:cNvPr>
            <p:cNvSpPr/>
            <p:nvPr userDrawn="1"/>
          </p:nvSpPr>
          <p:spPr>
            <a:xfrm>
              <a:off x="0" y="0"/>
              <a:ext cx="3105150" cy="2390775"/>
            </a:xfrm>
            <a:custGeom>
              <a:avLst/>
              <a:gdLst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3105150 w 3105150"/>
                <a:gd name="connsiteY2" fmla="*/ 2390775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2428875 w 3105150"/>
                <a:gd name="connsiteY2" fmla="*/ 1733550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2647950 w 3105150"/>
                <a:gd name="connsiteY2" fmla="*/ 2028825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5150" h="2390775">
                  <a:moveTo>
                    <a:pt x="0" y="0"/>
                  </a:moveTo>
                  <a:lnTo>
                    <a:pt x="3105150" y="0"/>
                  </a:lnTo>
                  <a:lnTo>
                    <a:pt x="2647950" y="2028825"/>
                  </a:lnTo>
                  <a:lnTo>
                    <a:pt x="0" y="23907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FA9F6E8F-F679-7496-8F96-D81DE87A47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40" y="597764"/>
            <a:ext cx="1219080" cy="121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744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DBAFF27F-11EE-AB36-AECB-11FA1F4AD5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nl-BE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F9236870-E3BF-2CDA-03C9-448C535E9DB3}"/>
              </a:ext>
            </a:extLst>
          </p:cNvPr>
          <p:cNvSpPr/>
          <p:nvPr userDrawn="1"/>
        </p:nvSpPr>
        <p:spPr>
          <a:xfrm flipV="1">
            <a:off x="4035224" y="-2"/>
            <a:ext cx="8156778" cy="4311290"/>
          </a:xfrm>
          <a:custGeom>
            <a:avLst/>
            <a:gdLst>
              <a:gd name="connsiteX0" fmla="*/ 0 w 10020300"/>
              <a:gd name="connsiteY0" fmla="*/ 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0 w 10020300"/>
              <a:gd name="connsiteY4" fmla="*/ 0 h 4391025"/>
              <a:gd name="connsiteX0" fmla="*/ 2552700 w 10020300"/>
              <a:gd name="connsiteY0" fmla="*/ 154305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2552700 w 10020300"/>
              <a:gd name="connsiteY4" fmla="*/ 1543050 h 4391025"/>
              <a:gd name="connsiteX0" fmla="*/ 3095625 w 10020300"/>
              <a:gd name="connsiteY0" fmla="*/ 106680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3095625 w 10020300"/>
              <a:gd name="connsiteY4" fmla="*/ 1066800 h 4391025"/>
              <a:gd name="connsiteX0" fmla="*/ 4588759 w 10020300"/>
              <a:gd name="connsiteY0" fmla="*/ 158766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4588759 w 10020300"/>
              <a:gd name="connsiteY4" fmla="*/ 1587660 h 4391025"/>
              <a:gd name="connsiteX0" fmla="*/ 3084050 w 10020300"/>
              <a:gd name="connsiteY0" fmla="*/ 1182546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3084050 w 10020300"/>
              <a:gd name="connsiteY4" fmla="*/ 1182546 h 4391025"/>
              <a:gd name="connsiteX0" fmla="*/ 28334 w 6964584"/>
              <a:gd name="connsiteY0" fmla="*/ 1182546 h 4402600"/>
              <a:gd name="connsiteX1" fmla="*/ 6964584 w 6964584"/>
              <a:gd name="connsiteY1" fmla="*/ 0 h 4402600"/>
              <a:gd name="connsiteX2" fmla="*/ 6964584 w 6964584"/>
              <a:gd name="connsiteY2" fmla="*/ 4391025 h 4402600"/>
              <a:gd name="connsiteX3" fmla="*/ 0 w 6964584"/>
              <a:gd name="connsiteY3" fmla="*/ 4402600 h 4402600"/>
              <a:gd name="connsiteX4" fmla="*/ 28334 w 6964584"/>
              <a:gd name="connsiteY4" fmla="*/ 1182546 h 4402600"/>
              <a:gd name="connsiteX0" fmla="*/ 1208952 w 8145202"/>
              <a:gd name="connsiteY0" fmla="*/ 1182546 h 4391025"/>
              <a:gd name="connsiteX1" fmla="*/ 8145202 w 8145202"/>
              <a:gd name="connsiteY1" fmla="*/ 0 h 4391025"/>
              <a:gd name="connsiteX2" fmla="*/ 8145202 w 8145202"/>
              <a:gd name="connsiteY2" fmla="*/ 4391025 h 4391025"/>
              <a:gd name="connsiteX3" fmla="*/ 0 w 8145202"/>
              <a:gd name="connsiteY3" fmla="*/ 4356301 h 4391025"/>
              <a:gd name="connsiteX4" fmla="*/ 1208952 w 8145202"/>
              <a:gd name="connsiteY4" fmla="*/ 1182546 h 4391025"/>
              <a:gd name="connsiteX0" fmla="*/ 1220527 w 8156777"/>
              <a:gd name="connsiteY0" fmla="*/ 1182546 h 4391025"/>
              <a:gd name="connsiteX1" fmla="*/ 8156777 w 8156777"/>
              <a:gd name="connsiteY1" fmla="*/ 0 h 4391025"/>
              <a:gd name="connsiteX2" fmla="*/ 8156777 w 8156777"/>
              <a:gd name="connsiteY2" fmla="*/ 4391025 h 4391025"/>
              <a:gd name="connsiteX3" fmla="*/ 0 w 8156777"/>
              <a:gd name="connsiteY3" fmla="*/ 4379451 h 4391025"/>
              <a:gd name="connsiteX4" fmla="*/ 1220527 w 8156777"/>
              <a:gd name="connsiteY4" fmla="*/ 1182546 h 4391025"/>
              <a:gd name="connsiteX0" fmla="*/ 1220527 w 8156777"/>
              <a:gd name="connsiteY0" fmla="*/ 1066799 h 4275278"/>
              <a:gd name="connsiteX1" fmla="*/ 8133628 w 8156777"/>
              <a:gd name="connsiteY1" fmla="*/ 0 h 4275278"/>
              <a:gd name="connsiteX2" fmla="*/ 8156777 w 8156777"/>
              <a:gd name="connsiteY2" fmla="*/ 4275278 h 4275278"/>
              <a:gd name="connsiteX3" fmla="*/ 0 w 8156777"/>
              <a:gd name="connsiteY3" fmla="*/ 4263704 h 4275278"/>
              <a:gd name="connsiteX4" fmla="*/ 1220527 w 8156777"/>
              <a:gd name="connsiteY4" fmla="*/ 1066799 h 4275278"/>
              <a:gd name="connsiteX0" fmla="*/ 1220527 w 8156778"/>
              <a:gd name="connsiteY0" fmla="*/ 1124672 h 4333151"/>
              <a:gd name="connsiteX1" fmla="*/ 8156778 w 8156778"/>
              <a:gd name="connsiteY1" fmla="*/ 0 h 4333151"/>
              <a:gd name="connsiteX2" fmla="*/ 8156777 w 8156778"/>
              <a:gd name="connsiteY2" fmla="*/ 4333151 h 4333151"/>
              <a:gd name="connsiteX3" fmla="*/ 0 w 8156778"/>
              <a:gd name="connsiteY3" fmla="*/ 4321577 h 4333151"/>
              <a:gd name="connsiteX4" fmla="*/ 1220527 w 8156778"/>
              <a:gd name="connsiteY4" fmla="*/ 1124672 h 4333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6778" h="4333151">
                <a:moveTo>
                  <a:pt x="1220527" y="1124672"/>
                </a:moveTo>
                <a:lnTo>
                  <a:pt x="8156778" y="0"/>
                </a:lnTo>
                <a:cubicBezTo>
                  <a:pt x="8156778" y="1444384"/>
                  <a:pt x="8156777" y="2888767"/>
                  <a:pt x="8156777" y="4333151"/>
                </a:cubicBezTo>
                <a:lnTo>
                  <a:pt x="0" y="4321577"/>
                </a:lnTo>
                <a:lnTo>
                  <a:pt x="1220527" y="1124672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46EF5D-343F-EC76-4D81-5AA6F3854CE3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2AC75AF6-2C46-7250-E00B-143D2217A7D9}"/>
              </a:ext>
            </a:extLst>
          </p:cNvPr>
          <p:cNvSpPr/>
          <p:nvPr userDrawn="1"/>
        </p:nvSpPr>
        <p:spPr>
          <a:xfrm rot="16200000">
            <a:off x="263326" y="3984585"/>
            <a:ext cx="2610092" cy="3136740"/>
          </a:xfrm>
          <a:custGeom>
            <a:avLst/>
            <a:gdLst>
              <a:gd name="connsiteX0" fmla="*/ 0 w 3105150"/>
              <a:gd name="connsiteY0" fmla="*/ 0 h 2390775"/>
              <a:gd name="connsiteX1" fmla="*/ 3105150 w 3105150"/>
              <a:gd name="connsiteY1" fmla="*/ 0 h 2390775"/>
              <a:gd name="connsiteX2" fmla="*/ 3105150 w 3105150"/>
              <a:gd name="connsiteY2" fmla="*/ 2390775 h 2390775"/>
              <a:gd name="connsiteX3" fmla="*/ 0 w 3105150"/>
              <a:gd name="connsiteY3" fmla="*/ 2390775 h 2390775"/>
              <a:gd name="connsiteX4" fmla="*/ 0 w 3105150"/>
              <a:gd name="connsiteY4" fmla="*/ 0 h 2390775"/>
              <a:gd name="connsiteX0" fmla="*/ 0 w 3105150"/>
              <a:gd name="connsiteY0" fmla="*/ 0 h 2390775"/>
              <a:gd name="connsiteX1" fmla="*/ 3105150 w 3105150"/>
              <a:gd name="connsiteY1" fmla="*/ 0 h 2390775"/>
              <a:gd name="connsiteX2" fmla="*/ 2428875 w 3105150"/>
              <a:gd name="connsiteY2" fmla="*/ 1733550 h 2390775"/>
              <a:gd name="connsiteX3" fmla="*/ 0 w 3105150"/>
              <a:gd name="connsiteY3" fmla="*/ 2390775 h 2390775"/>
              <a:gd name="connsiteX4" fmla="*/ 0 w 3105150"/>
              <a:gd name="connsiteY4" fmla="*/ 0 h 2390775"/>
              <a:gd name="connsiteX0" fmla="*/ 0 w 3105150"/>
              <a:gd name="connsiteY0" fmla="*/ 0 h 2390775"/>
              <a:gd name="connsiteX1" fmla="*/ 3105150 w 3105150"/>
              <a:gd name="connsiteY1" fmla="*/ 0 h 2390775"/>
              <a:gd name="connsiteX2" fmla="*/ 2647950 w 3105150"/>
              <a:gd name="connsiteY2" fmla="*/ 2028825 h 2390775"/>
              <a:gd name="connsiteX3" fmla="*/ 0 w 3105150"/>
              <a:gd name="connsiteY3" fmla="*/ 2390775 h 2390775"/>
              <a:gd name="connsiteX4" fmla="*/ 0 w 3105150"/>
              <a:gd name="connsiteY4" fmla="*/ 0 h 239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5150" h="2390775">
                <a:moveTo>
                  <a:pt x="0" y="0"/>
                </a:moveTo>
                <a:lnTo>
                  <a:pt x="3105150" y="0"/>
                </a:lnTo>
                <a:lnTo>
                  <a:pt x="2647950" y="2028825"/>
                </a:lnTo>
                <a:lnTo>
                  <a:pt x="0" y="239077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626170" y="1093467"/>
            <a:ext cx="6009033" cy="2387600"/>
          </a:xfrm>
        </p:spPr>
        <p:txBody>
          <a:bodyPr anchor="t" anchorCtr="0">
            <a:normAutofit/>
          </a:bodyPr>
          <a:lstStyle>
            <a:lvl1pPr algn="r">
              <a:defRPr sz="6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8B0FCF-9726-470F-9CD0-A7D8A40FB2ED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720304" y="526329"/>
            <a:ext cx="4914900" cy="636587"/>
          </a:xfrm>
        </p:spPr>
        <p:txBody>
          <a:bodyPr anchor="b" anchorCtr="0">
            <a:normAutofit/>
          </a:bodyPr>
          <a:lstStyle>
            <a:lvl1pPr marL="0" indent="0" algn="r">
              <a:buNone/>
              <a:defRPr sz="18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FA9F6E8F-F679-7496-8F96-D81DE87A47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40" y="5136930"/>
            <a:ext cx="1219080" cy="121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108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1 met na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>
            <a:extLst>
              <a:ext uri="{FF2B5EF4-FFF2-40B4-BE49-F238E27FC236}">
                <a16:creationId xmlns:a16="http://schemas.microsoft.com/office/drawing/2014/main" id="{F9236870-E3BF-2CDA-03C9-448C535E9DB3}"/>
              </a:ext>
            </a:extLst>
          </p:cNvPr>
          <p:cNvSpPr/>
          <p:nvPr userDrawn="1"/>
        </p:nvSpPr>
        <p:spPr>
          <a:xfrm>
            <a:off x="2171700" y="2466975"/>
            <a:ext cx="10020300" cy="4391025"/>
          </a:xfrm>
          <a:custGeom>
            <a:avLst/>
            <a:gdLst>
              <a:gd name="connsiteX0" fmla="*/ 0 w 10020300"/>
              <a:gd name="connsiteY0" fmla="*/ 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0 w 10020300"/>
              <a:gd name="connsiteY4" fmla="*/ 0 h 4391025"/>
              <a:gd name="connsiteX0" fmla="*/ 2552700 w 10020300"/>
              <a:gd name="connsiteY0" fmla="*/ 154305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2552700 w 10020300"/>
              <a:gd name="connsiteY4" fmla="*/ 1543050 h 4391025"/>
              <a:gd name="connsiteX0" fmla="*/ 3095625 w 10020300"/>
              <a:gd name="connsiteY0" fmla="*/ 106680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3095625 w 10020300"/>
              <a:gd name="connsiteY4" fmla="*/ 1066800 h 439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0300" h="4391025">
                <a:moveTo>
                  <a:pt x="3095625" y="1066800"/>
                </a:moveTo>
                <a:lnTo>
                  <a:pt x="10020300" y="0"/>
                </a:lnTo>
                <a:lnTo>
                  <a:pt x="10020300" y="4391025"/>
                </a:lnTo>
                <a:lnTo>
                  <a:pt x="0" y="4391025"/>
                </a:lnTo>
                <a:lnTo>
                  <a:pt x="3095625" y="106680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A71EFA35-C157-AC37-BD5F-060B3947FC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0420" y="4388816"/>
            <a:ext cx="6009033" cy="2387600"/>
          </a:xfrm>
        </p:spPr>
        <p:txBody>
          <a:bodyPr anchor="t" anchorCtr="0">
            <a:normAutofit/>
          </a:bodyPr>
          <a:lstStyle>
            <a:lvl1pPr algn="l">
              <a:defRPr sz="6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8B0FCF-9726-470F-9CD0-A7D8A40FB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0420" y="3808297"/>
            <a:ext cx="4914900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8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DCD3C0F4-7CE4-97CA-D93C-0517EB3C9E72}"/>
              </a:ext>
            </a:extLst>
          </p:cNvPr>
          <p:cNvGrpSpPr/>
          <p:nvPr userDrawn="1"/>
        </p:nvGrpSpPr>
        <p:grpSpPr>
          <a:xfrm>
            <a:off x="0" y="0"/>
            <a:ext cx="12192000" cy="2390775"/>
            <a:chOff x="0" y="0"/>
            <a:chExt cx="12192000" cy="2390775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CF46EF5D-343F-EC76-4D81-5AA6F3854CE3}"/>
                </a:ext>
              </a:extLst>
            </p:cNvPr>
            <p:cNvSpPr/>
            <p:nvPr userDrawn="1"/>
          </p:nvSpPr>
          <p:spPr>
            <a:xfrm>
              <a:off x="0" y="0"/>
              <a:ext cx="12192000" cy="99391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AC75AF6-2C46-7250-E00B-143D2217A7D9}"/>
                </a:ext>
              </a:extLst>
            </p:cNvPr>
            <p:cNvSpPr/>
            <p:nvPr userDrawn="1"/>
          </p:nvSpPr>
          <p:spPr>
            <a:xfrm>
              <a:off x="0" y="0"/>
              <a:ext cx="3105150" cy="2390775"/>
            </a:xfrm>
            <a:custGeom>
              <a:avLst/>
              <a:gdLst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3105150 w 3105150"/>
                <a:gd name="connsiteY2" fmla="*/ 2390775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2428875 w 3105150"/>
                <a:gd name="connsiteY2" fmla="*/ 1733550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2647950 w 3105150"/>
                <a:gd name="connsiteY2" fmla="*/ 2028825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5150" h="2390775">
                  <a:moveTo>
                    <a:pt x="0" y="0"/>
                  </a:moveTo>
                  <a:lnTo>
                    <a:pt x="3105150" y="0"/>
                  </a:lnTo>
                  <a:lnTo>
                    <a:pt x="2647950" y="2028825"/>
                  </a:lnTo>
                  <a:lnTo>
                    <a:pt x="0" y="23907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FA9F6E8F-F679-7496-8F96-D81DE87A47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40" y="597764"/>
            <a:ext cx="1219080" cy="1219080"/>
          </a:xfrm>
          <a:prstGeom prst="rect">
            <a:avLst/>
          </a:prstGeo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7F5B32F2-5DB8-1301-BEE5-A4630B171079}"/>
              </a:ext>
            </a:extLst>
          </p:cNvPr>
          <p:cNvCxnSpPr/>
          <p:nvPr userDrawn="1"/>
        </p:nvCxnSpPr>
        <p:spPr>
          <a:xfrm flipH="1">
            <a:off x="10425320" y="6273478"/>
            <a:ext cx="1766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826C2FE1-00E6-B20C-21DE-BA7260F10C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67893" y="6007228"/>
            <a:ext cx="1609807" cy="486780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cap="all" baseline="0">
                <a:solidFill>
                  <a:schemeClr val="tx2"/>
                </a:solidFill>
              </a:defRPr>
            </a:lvl2pPr>
            <a:lvl3pPr marL="914400" indent="0">
              <a:buNone/>
              <a:defRPr cap="all" baseline="0">
                <a:solidFill>
                  <a:schemeClr val="tx2"/>
                </a:solidFill>
              </a:defRPr>
            </a:lvl3pPr>
            <a:lvl4pPr marL="1371600" indent="0">
              <a:buNone/>
              <a:defRPr cap="all" baseline="0">
                <a:solidFill>
                  <a:schemeClr val="tx2"/>
                </a:solidFill>
              </a:defRPr>
            </a:lvl4pPr>
            <a:lvl5pPr marL="1828800" indent="0">
              <a:buNone/>
              <a:defRPr cap="all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234427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1 zonder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0420" y="4388816"/>
            <a:ext cx="6009033" cy="2387600"/>
          </a:xfrm>
        </p:spPr>
        <p:txBody>
          <a:bodyPr anchor="t" anchorCtr="0">
            <a:normAutofit/>
          </a:bodyPr>
          <a:lstStyle>
            <a:lvl1pPr algn="l">
              <a:defRPr sz="6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8B0FCF-9726-470F-9CD0-A7D8A40FB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0420" y="3808297"/>
            <a:ext cx="4914900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8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DCD3C0F4-7CE4-97CA-D93C-0517EB3C9E72}"/>
              </a:ext>
            </a:extLst>
          </p:cNvPr>
          <p:cNvGrpSpPr/>
          <p:nvPr userDrawn="1"/>
        </p:nvGrpSpPr>
        <p:grpSpPr>
          <a:xfrm>
            <a:off x="0" y="0"/>
            <a:ext cx="12192000" cy="2390775"/>
            <a:chOff x="0" y="0"/>
            <a:chExt cx="12192000" cy="2390775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CF46EF5D-343F-EC76-4D81-5AA6F3854CE3}"/>
                </a:ext>
              </a:extLst>
            </p:cNvPr>
            <p:cNvSpPr/>
            <p:nvPr userDrawn="1"/>
          </p:nvSpPr>
          <p:spPr>
            <a:xfrm>
              <a:off x="0" y="0"/>
              <a:ext cx="12192000" cy="99391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AC75AF6-2C46-7250-E00B-143D2217A7D9}"/>
                </a:ext>
              </a:extLst>
            </p:cNvPr>
            <p:cNvSpPr/>
            <p:nvPr userDrawn="1"/>
          </p:nvSpPr>
          <p:spPr>
            <a:xfrm>
              <a:off x="0" y="0"/>
              <a:ext cx="3105150" cy="2390775"/>
            </a:xfrm>
            <a:custGeom>
              <a:avLst/>
              <a:gdLst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3105150 w 3105150"/>
                <a:gd name="connsiteY2" fmla="*/ 2390775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2428875 w 3105150"/>
                <a:gd name="connsiteY2" fmla="*/ 1733550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2647950 w 3105150"/>
                <a:gd name="connsiteY2" fmla="*/ 2028825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5150" h="2390775">
                  <a:moveTo>
                    <a:pt x="0" y="0"/>
                  </a:moveTo>
                  <a:lnTo>
                    <a:pt x="3105150" y="0"/>
                  </a:lnTo>
                  <a:lnTo>
                    <a:pt x="2647950" y="2028825"/>
                  </a:lnTo>
                  <a:lnTo>
                    <a:pt x="0" y="23907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FA9F6E8F-F679-7496-8F96-D81DE87A47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40" y="597764"/>
            <a:ext cx="1219080" cy="121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189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1 met naam zonder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0420" y="4388816"/>
            <a:ext cx="6009033" cy="2387600"/>
          </a:xfrm>
        </p:spPr>
        <p:txBody>
          <a:bodyPr anchor="t" anchorCtr="0">
            <a:normAutofit/>
          </a:bodyPr>
          <a:lstStyle>
            <a:lvl1pPr algn="l">
              <a:defRPr sz="6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8B0FCF-9726-470F-9CD0-A7D8A40FB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0420" y="3808297"/>
            <a:ext cx="4914900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8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46EF5D-343F-EC76-4D81-5AA6F3854CE3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2AC75AF6-2C46-7250-E00B-143D2217A7D9}"/>
              </a:ext>
            </a:extLst>
          </p:cNvPr>
          <p:cNvSpPr/>
          <p:nvPr userDrawn="1"/>
        </p:nvSpPr>
        <p:spPr>
          <a:xfrm>
            <a:off x="0" y="0"/>
            <a:ext cx="3105150" cy="2390775"/>
          </a:xfrm>
          <a:custGeom>
            <a:avLst/>
            <a:gdLst>
              <a:gd name="connsiteX0" fmla="*/ 0 w 3105150"/>
              <a:gd name="connsiteY0" fmla="*/ 0 h 2390775"/>
              <a:gd name="connsiteX1" fmla="*/ 3105150 w 3105150"/>
              <a:gd name="connsiteY1" fmla="*/ 0 h 2390775"/>
              <a:gd name="connsiteX2" fmla="*/ 3105150 w 3105150"/>
              <a:gd name="connsiteY2" fmla="*/ 2390775 h 2390775"/>
              <a:gd name="connsiteX3" fmla="*/ 0 w 3105150"/>
              <a:gd name="connsiteY3" fmla="*/ 2390775 h 2390775"/>
              <a:gd name="connsiteX4" fmla="*/ 0 w 3105150"/>
              <a:gd name="connsiteY4" fmla="*/ 0 h 2390775"/>
              <a:gd name="connsiteX0" fmla="*/ 0 w 3105150"/>
              <a:gd name="connsiteY0" fmla="*/ 0 h 2390775"/>
              <a:gd name="connsiteX1" fmla="*/ 3105150 w 3105150"/>
              <a:gd name="connsiteY1" fmla="*/ 0 h 2390775"/>
              <a:gd name="connsiteX2" fmla="*/ 2428875 w 3105150"/>
              <a:gd name="connsiteY2" fmla="*/ 1733550 h 2390775"/>
              <a:gd name="connsiteX3" fmla="*/ 0 w 3105150"/>
              <a:gd name="connsiteY3" fmla="*/ 2390775 h 2390775"/>
              <a:gd name="connsiteX4" fmla="*/ 0 w 3105150"/>
              <a:gd name="connsiteY4" fmla="*/ 0 h 2390775"/>
              <a:gd name="connsiteX0" fmla="*/ 0 w 3105150"/>
              <a:gd name="connsiteY0" fmla="*/ 0 h 2390775"/>
              <a:gd name="connsiteX1" fmla="*/ 3105150 w 3105150"/>
              <a:gd name="connsiteY1" fmla="*/ 0 h 2390775"/>
              <a:gd name="connsiteX2" fmla="*/ 2647950 w 3105150"/>
              <a:gd name="connsiteY2" fmla="*/ 2028825 h 2390775"/>
              <a:gd name="connsiteX3" fmla="*/ 0 w 3105150"/>
              <a:gd name="connsiteY3" fmla="*/ 2390775 h 2390775"/>
              <a:gd name="connsiteX4" fmla="*/ 0 w 3105150"/>
              <a:gd name="connsiteY4" fmla="*/ 0 h 239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5150" h="2390775">
                <a:moveTo>
                  <a:pt x="0" y="0"/>
                </a:moveTo>
                <a:lnTo>
                  <a:pt x="3105150" y="0"/>
                </a:lnTo>
                <a:lnTo>
                  <a:pt x="2647950" y="2028825"/>
                </a:lnTo>
                <a:lnTo>
                  <a:pt x="0" y="239077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FA9F6E8F-F679-7496-8F96-D81DE87A47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40" y="597764"/>
            <a:ext cx="1219080" cy="1219080"/>
          </a:xfrm>
          <a:prstGeom prst="rect">
            <a:avLst/>
          </a:prstGeom>
        </p:spPr>
      </p:pic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BF2240B6-ED8B-3053-3A56-2AFD2727EB6B}"/>
              </a:ext>
            </a:extLst>
          </p:cNvPr>
          <p:cNvCxnSpPr/>
          <p:nvPr userDrawn="1"/>
        </p:nvCxnSpPr>
        <p:spPr>
          <a:xfrm flipH="1">
            <a:off x="10425320" y="6273478"/>
            <a:ext cx="1766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3A724C16-BF69-4071-D9CC-957927CEC523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10467893" y="6007228"/>
            <a:ext cx="1609807" cy="486780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cap="all" baseline="0">
                <a:solidFill>
                  <a:schemeClr val="tx2"/>
                </a:solidFill>
              </a:defRPr>
            </a:lvl2pPr>
            <a:lvl3pPr marL="914400" indent="0">
              <a:buNone/>
              <a:defRPr cap="all" baseline="0">
                <a:solidFill>
                  <a:schemeClr val="tx2"/>
                </a:solidFill>
              </a:defRPr>
            </a:lvl3pPr>
            <a:lvl4pPr marL="1371600" indent="0">
              <a:buNone/>
              <a:defRPr cap="all" baseline="0">
                <a:solidFill>
                  <a:schemeClr val="tx2"/>
                </a:solidFill>
              </a:defRPr>
            </a:lvl4pPr>
            <a:lvl5pPr marL="1828800" indent="0">
              <a:buNone/>
              <a:defRPr cap="all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5235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1 met na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>
            <a:extLst>
              <a:ext uri="{FF2B5EF4-FFF2-40B4-BE49-F238E27FC236}">
                <a16:creationId xmlns:a16="http://schemas.microsoft.com/office/drawing/2014/main" id="{F9236870-E3BF-2CDA-03C9-448C535E9DB3}"/>
              </a:ext>
            </a:extLst>
          </p:cNvPr>
          <p:cNvSpPr/>
          <p:nvPr userDrawn="1"/>
        </p:nvSpPr>
        <p:spPr>
          <a:xfrm>
            <a:off x="2171700" y="2453170"/>
            <a:ext cx="10020300" cy="4391025"/>
          </a:xfrm>
          <a:custGeom>
            <a:avLst/>
            <a:gdLst>
              <a:gd name="connsiteX0" fmla="*/ 0 w 10020300"/>
              <a:gd name="connsiteY0" fmla="*/ 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0 w 10020300"/>
              <a:gd name="connsiteY4" fmla="*/ 0 h 4391025"/>
              <a:gd name="connsiteX0" fmla="*/ 2552700 w 10020300"/>
              <a:gd name="connsiteY0" fmla="*/ 154305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2552700 w 10020300"/>
              <a:gd name="connsiteY4" fmla="*/ 1543050 h 4391025"/>
              <a:gd name="connsiteX0" fmla="*/ 3095625 w 10020300"/>
              <a:gd name="connsiteY0" fmla="*/ 106680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3095625 w 10020300"/>
              <a:gd name="connsiteY4" fmla="*/ 1066800 h 439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0300" h="4391025">
                <a:moveTo>
                  <a:pt x="3095625" y="1066800"/>
                </a:moveTo>
                <a:lnTo>
                  <a:pt x="10020300" y="0"/>
                </a:lnTo>
                <a:lnTo>
                  <a:pt x="10020300" y="4391025"/>
                </a:lnTo>
                <a:lnTo>
                  <a:pt x="0" y="4391025"/>
                </a:lnTo>
                <a:lnTo>
                  <a:pt x="3095625" y="106680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A71EFA35-C157-AC37-BD5F-060B3947FC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9391"/>
            <a:ext cx="12192000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0420" y="4388816"/>
            <a:ext cx="6009033" cy="2387600"/>
          </a:xfrm>
        </p:spPr>
        <p:txBody>
          <a:bodyPr anchor="t" anchorCtr="0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8B0FCF-9726-470F-9CD0-A7D8A40FB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0420" y="3808297"/>
            <a:ext cx="4914900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8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DCD3C0F4-7CE4-97CA-D93C-0517EB3C9E72}"/>
              </a:ext>
            </a:extLst>
          </p:cNvPr>
          <p:cNvGrpSpPr/>
          <p:nvPr userDrawn="1"/>
        </p:nvGrpSpPr>
        <p:grpSpPr>
          <a:xfrm>
            <a:off x="0" y="0"/>
            <a:ext cx="12192000" cy="2390775"/>
            <a:chOff x="0" y="0"/>
            <a:chExt cx="12192000" cy="2390775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CF46EF5D-343F-EC76-4D81-5AA6F3854CE3}"/>
                </a:ext>
              </a:extLst>
            </p:cNvPr>
            <p:cNvSpPr/>
            <p:nvPr userDrawn="1"/>
          </p:nvSpPr>
          <p:spPr>
            <a:xfrm>
              <a:off x="0" y="0"/>
              <a:ext cx="12192000" cy="99391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AC75AF6-2C46-7250-E00B-143D2217A7D9}"/>
                </a:ext>
              </a:extLst>
            </p:cNvPr>
            <p:cNvSpPr/>
            <p:nvPr userDrawn="1"/>
          </p:nvSpPr>
          <p:spPr>
            <a:xfrm>
              <a:off x="0" y="0"/>
              <a:ext cx="3105150" cy="2390775"/>
            </a:xfrm>
            <a:custGeom>
              <a:avLst/>
              <a:gdLst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3105150 w 3105150"/>
                <a:gd name="connsiteY2" fmla="*/ 2390775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2428875 w 3105150"/>
                <a:gd name="connsiteY2" fmla="*/ 1733550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2647950 w 3105150"/>
                <a:gd name="connsiteY2" fmla="*/ 2028825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5150" h="2390775">
                  <a:moveTo>
                    <a:pt x="0" y="0"/>
                  </a:moveTo>
                  <a:lnTo>
                    <a:pt x="3105150" y="0"/>
                  </a:lnTo>
                  <a:lnTo>
                    <a:pt x="2647950" y="2028825"/>
                  </a:lnTo>
                  <a:lnTo>
                    <a:pt x="0" y="23907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FA9F6E8F-F679-7496-8F96-D81DE87A47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0" y="597764"/>
            <a:ext cx="1219080" cy="1219080"/>
          </a:xfrm>
          <a:prstGeom prst="rect">
            <a:avLst/>
          </a:prstGeo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7F5B32F2-5DB8-1301-BEE5-A4630B171079}"/>
              </a:ext>
            </a:extLst>
          </p:cNvPr>
          <p:cNvCxnSpPr/>
          <p:nvPr userDrawn="1"/>
        </p:nvCxnSpPr>
        <p:spPr>
          <a:xfrm flipH="1">
            <a:off x="10425320" y="6273478"/>
            <a:ext cx="1766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826C2FE1-00E6-B20C-21DE-BA7260F10C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67893" y="6007228"/>
            <a:ext cx="1609807" cy="486780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cap="all" baseline="0">
                <a:solidFill>
                  <a:schemeClr val="tx2"/>
                </a:solidFill>
              </a:defRPr>
            </a:lvl2pPr>
            <a:lvl3pPr marL="914400" indent="0">
              <a:buNone/>
              <a:defRPr cap="all" baseline="0">
                <a:solidFill>
                  <a:schemeClr val="tx2"/>
                </a:solidFill>
              </a:defRPr>
            </a:lvl3pPr>
            <a:lvl4pPr marL="1371600" indent="0">
              <a:buNone/>
              <a:defRPr cap="all" baseline="0">
                <a:solidFill>
                  <a:schemeClr val="tx2"/>
                </a:solidFill>
              </a:defRPr>
            </a:lvl4pPr>
            <a:lvl5pPr marL="1828800" indent="0">
              <a:buNone/>
              <a:defRPr cap="all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291356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70074D33-9782-1B50-EC31-E0CE0ACBC4F1}"/>
              </a:ext>
            </a:extLst>
          </p:cNvPr>
          <p:cNvSpPr/>
          <p:nvPr userDrawn="1"/>
        </p:nvSpPr>
        <p:spPr>
          <a:xfrm>
            <a:off x="0" y="0"/>
            <a:ext cx="5717893" cy="6858000"/>
          </a:xfrm>
          <a:custGeom>
            <a:avLst/>
            <a:gdLst>
              <a:gd name="connsiteX0" fmla="*/ 0 w 5335929"/>
              <a:gd name="connsiteY0" fmla="*/ 0 h 6858000"/>
              <a:gd name="connsiteX1" fmla="*/ 5335929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2037144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4421529 w 5335929"/>
              <a:gd name="connsiteY2" fmla="*/ 3472405 h 6858000"/>
              <a:gd name="connsiteX3" fmla="*/ 5335929 w 5335929"/>
              <a:gd name="connsiteY3" fmla="*/ 6858000 h 6858000"/>
              <a:gd name="connsiteX4" fmla="*/ 0 w 5335929"/>
              <a:gd name="connsiteY4" fmla="*/ 6858000 h 6858000"/>
              <a:gd name="connsiteX5" fmla="*/ 0 w 5335929"/>
              <a:gd name="connsiteY5" fmla="*/ 0 h 6858000"/>
              <a:gd name="connsiteX0" fmla="*/ 0 w 5717893"/>
              <a:gd name="connsiteY0" fmla="*/ 0 h 6858000"/>
              <a:gd name="connsiteX1" fmla="*/ 3472405 w 5717893"/>
              <a:gd name="connsiteY1" fmla="*/ 0 h 6858000"/>
              <a:gd name="connsiteX2" fmla="*/ 5717893 w 5717893"/>
              <a:gd name="connsiteY2" fmla="*/ 4676172 h 6858000"/>
              <a:gd name="connsiteX3" fmla="*/ 5335929 w 5717893"/>
              <a:gd name="connsiteY3" fmla="*/ 6858000 h 6858000"/>
              <a:gd name="connsiteX4" fmla="*/ 0 w 5717893"/>
              <a:gd name="connsiteY4" fmla="*/ 6858000 h 6858000"/>
              <a:gd name="connsiteX5" fmla="*/ 0 w 571789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7893" h="6858000">
                <a:moveTo>
                  <a:pt x="0" y="0"/>
                </a:moveTo>
                <a:lnTo>
                  <a:pt x="3472405" y="0"/>
                </a:lnTo>
                <a:lnTo>
                  <a:pt x="5717893" y="4676172"/>
                </a:lnTo>
                <a:lnTo>
                  <a:pt x="533592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549BC3DE-B5EC-3ABC-D53F-D23A937AB8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nl-BE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2BE267B-1340-C881-5DFE-3E354CA610C3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4642" y="4863378"/>
            <a:ext cx="4131287" cy="1537422"/>
          </a:xfrm>
        </p:spPr>
        <p:txBody>
          <a:bodyPr anchor="t" anchorCtr="0">
            <a:normAutofit/>
          </a:bodyPr>
          <a:lstStyle>
            <a:lvl1pPr algn="l">
              <a:defRPr sz="4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8B0FCF-9726-470F-9CD0-A7D8A40FB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4642" y="4284044"/>
            <a:ext cx="4131287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46EF5D-343F-EC76-4D81-5AA6F3854CE3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69B1177-AE84-666C-2F99-EB3BF76AB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918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70074D33-9782-1B50-EC31-E0CE0ACBC4F1}"/>
              </a:ext>
            </a:extLst>
          </p:cNvPr>
          <p:cNvSpPr/>
          <p:nvPr userDrawn="1"/>
        </p:nvSpPr>
        <p:spPr>
          <a:xfrm>
            <a:off x="0" y="0"/>
            <a:ext cx="5717893" cy="6858000"/>
          </a:xfrm>
          <a:custGeom>
            <a:avLst/>
            <a:gdLst>
              <a:gd name="connsiteX0" fmla="*/ 0 w 5335929"/>
              <a:gd name="connsiteY0" fmla="*/ 0 h 6858000"/>
              <a:gd name="connsiteX1" fmla="*/ 5335929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2037144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4421529 w 5335929"/>
              <a:gd name="connsiteY2" fmla="*/ 3472405 h 6858000"/>
              <a:gd name="connsiteX3" fmla="*/ 5335929 w 5335929"/>
              <a:gd name="connsiteY3" fmla="*/ 6858000 h 6858000"/>
              <a:gd name="connsiteX4" fmla="*/ 0 w 5335929"/>
              <a:gd name="connsiteY4" fmla="*/ 6858000 h 6858000"/>
              <a:gd name="connsiteX5" fmla="*/ 0 w 5335929"/>
              <a:gd name="connsiteY5" fmla="*/ 0 h 6858000"/>
              <a:gd name="connsiteX0" fmla="*/ 0 w 5717893"/>
              <a:gd name="connsiteY0" fmla="*/ 0 h 6858000"/>
              <a:gd name="connsiteX1" fmla="*/ 3472405 w 5717893"/>
              <a:gd name="connsiteY1" fmla="*/ 0 h 6858000"/>
              <a:gd name="connsiteX2" fmla="*/ 5717893 w 5717893"/>
              <a:gd name="connsiteY2" fmla="*/ 4676172 h 6858000"/>
              <a:gd name="connsiteX3" fmla="*/ 5335929 w 5717893"/>
              <a:gd name="connsiteY3" fmla="*/ 6858000 h 6858000"/>
              <a:gd name="connsiteX4" fmla="*/ 0 w 5717893"/>
              <a:gd name="connsiteY4" fmla="*/ 6858000 h 6858000"/>
              <a:gd name="connsiteX5" fmla="*/ 0 w 571789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7893" h="6858000">
                <a:moveTo>
                  <a:pt x="0" y="0"/>
                </a:moveTo>
                <a:lnTo>
                  <a:pt x="3472405" y="0"/>
                </a:lnTo>
                <a:lnTo>
                  <a:pt x="5717893" y="4676172"/>
                </a:lnTo>
                <a:lnTo>
                  <a:pt x="533592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549BC3DE-B5EC-3ABC-D53F-D23A937AB8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nl-BE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2BE267B-1340-C881-5DFE-3E354CA610C3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4642" y="4863378"/>
            <a:ext cx="4131287" cy="1537422"/>
          </a:xfrm>
        </p:spPr>
        <p:txBody>
          <a:bodyPr anchor="t" anchorCtr="0">
            <a:normAutofit/>
          </a:bodyPr>
          <a:lstStyle>
            <a:lvl1pPr algn="l">
              <a:defRPr sz="4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46EF5D-343F-EC76-4D81-5AA6F3854CE3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69B1177-AE84-666C-2F99-EB3BF76AB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495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70074D33-9782-1B50-EC31-E0CE0ACBC4F1}"/>
              </a:ext>
            </a:extLst>
          </p:cNvPr>
          <p:cNvSpPr/>
          <p:nvPr userDrawn="1"/>
        </p:nvSpPr>
        <p:spPr>
          <a:xfrm>
            <a:off x="0" y="0"/>
            <a:ext cx="5717893" cy="6858000"/>
          </a:xfrm>
          <a:custGeom>
            <a:avLst/>
            <a:gdLst>
              <a:gd name="connsiteX0" fmla="*/ 0 w 5335929"/>
              <a:gd name="connsiteY0" fmla="*/ 0 h 6858000"/>
              <a:gd name="connsiteX1" fmla="*/ 5335929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2037144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4421529 w 5335929"/>
              <a:gd name="connsiteY2" fmla="*/ 3472405 h 6858000"/>
              <a:gd name="connsiteX3" fmla="*/ 5335929 w 5335929"/>
              <a:gd name="connsiteY3" fmla="*/ 6858000 h 6858000"/>
              <a:gd name="connsiteX4" fmla="*/ 0 w 5335929"/>
              <a:gd name="connsiteY4" fmla="*/ 6858000 h 6858000"/>
              <a:gd name="connsiteX5" fmla="*/ 0 w 5335929"/>
              <a:gd name="connsiteY5" fmla="*/ 0 h 6858000"/>
              <a:gd name="connsiteX0" fmla="*/ 0 w 5717893"/>
              <a:gd name="connsiteY0" fmla="*/ 0 h 6858000"/>
              <a:gd name="connsiteX1" fmla="*/ 3472405 w 5717893"/>
              <a:gd name="connsiteY1" fmla="*/ 0 h 6858000"/>
              <a:gd name="connsiteX2" fmla="*/ 5717893 w 5717893"/>
              <a:gd name="connsiteY2" fmla="*/ 4676172 h 6858000"/>
              <a:gd name="connsiteX3" fmla="*/ 5335929 w 5717893"/>
              <a:gd name="connsiteY3" fmla="*/ 6858000 h 6858000"/>
              <a:gd name="connsiteX4" fmla="*/ 0 w 5717893"/>
              <a:gd name="connsiteY4" fmla="*/ 6858000 h 6858000"/>
              <a:gd name="connsiteX5" fmla="*/ 0 w 571789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7893" h="6858000">
                <a:moveTo>
                  <a:pt x="0" y="0"/>
                </a:moveTo>
                <a:lnTo>
                  <a:pt x="3472405" y="0"/>
                </a:lnTo>
                <a:lnTo>
                  <a:pt x="5717893" y="4676172"/>
                </a:lnTo>
                <a:lnTo>
                  <a:pt x="533592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549BC3DE-B5EC-3ABC-D53F-D23A937AB8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nl-BE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2BE267B-1340-C881-5DFE-3E354CA610C3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4642" y="3861957"/>
            <a:ext cx="4131287" cy="1537422"/>
          </a:xfrm>
        </p:spPr>
        <p:txBody>
          <a:bodyPr anchor="t" anchorCtr="0">
            <a:normAutofit/>
          </a:bodyPr>
          <a:lstStyle>
            <a:lvl1pPr algn="l">
              <a:defRPr sz="4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8B0FCF-9726-470F-9CD0-A7D8A40FB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4642" y="3282623"/>
            <a:ext cx="4131287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46EF5D-343F-EC76-4D81-5AA6F3854CE3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69B1177-AE84-666C-2F99-EB3BF76AB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2042331-9B90-AE48-A33B-32A8052326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4913" y="4615428"/>
            <a:ext cx="4130675" cy="1146376"/>
          </a:xfrm>
        </p:spPr>
        <p:txBody>
          <a:bodyPr>
            <a:normAutofit/>
          </a:bodyPr>
          <a:lstStyle>
            <a:lvl1pPr marL="228600" indent="-187325">
              <a:spcAft>
                <a:spcPts val="1200"/>
              </a:spcAft>
              <a:buClr>
                <a:schemeClr val="tx2"/>
              </a:buClr>
              <a:defRPr sz="1400"/>
            </a:lvl1pPr>
            <a:lvl2pPr marL="457200" indent="0">
              <a:buClr>
                <a:schemeClr val="tx2"/>
              </a:buClr>
              <a:buNone/>
              <a:defRPr sz="1400"/>
            </a:lvl2pPr>
            <a:lvl3pPr>
              <a:buClr>
                <a:schemeClr val="tx2"/>
              </a:buClr>
              <a:defRPr sz="14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229416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2BE267B-1340-C881-5DFE-3E354CA610C3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46EF5D-343F-EC76-4D81-5AA6F3854CE3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69B1177-AE84-666C-2F99-EB3BF76AB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C5BC710-1980-EE45-2C79-8E8B723681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543" y="1039046"/>
            <a:ext cx="1339508" cy="999155"/>
          </a:xfrm>
          <a:prstGeom prst="rect">
            <a:avLst/>
          </a:prstGeom>
        </p:spPr>
      </p:pic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77BA6D8-A89C-62C0-6786-FD5A6A887A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76425" y="1645920"/>
            <a:ext cx="9458325" cy="4572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4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nl-NL" sz="1400" kern="1200" cap="all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nl-NL" sz="1400" kern="1200" cap="all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327962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2BE267B-1340-C881-5DFE-3E354CA610C3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46EF5D-343F-EC76-4D81-5AA6F3854CE3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69B1177-AE84-666C-2F99-EB3BF76AB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C5BC710-1980-EE45-2C79-8E8B723681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826" y="1039046"/>
            <a:ext cx="1339508" cy="999155"/>
          </a:xfrm>
          <a:prstGeom prst="rect">
            <a:avLst/>
          </a:prstGeom>
        </p:spPr>
      </p:pic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77BA6D8-A89C-62C0-6786-FD5A6A887A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10709" y="1645920"/>
            <a:ext cx="5519012" cy="4572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4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nl-NL" sz="1400" kern="1200" cap="all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nl-NL" sz="1400" kern="1200" cap="all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  <a:endParaRPr lang="nl-BE" dirty="0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8F7C00B3-FB9B-AE6A-152A-ED4A30B1BB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561975"/>
            <a:ext cx="5895975" cy="6296025"/>
          </a:xfrm>
          <a:custGeom>
            <a:avLst/>
            <a:gdLst>
              <a:gd name="connsiteX0" fmla="*/ 0 w 5076825"/>
              <a:gd name="connsiteY0" fmla="*/ 0 h 6296025"/>
              <a:gd name="connsiteX1" fmla="*/ 5076825 w 5076825"/>
              <a:gd name="connsiteY1" fmla="*/ 0 h 6296025"/>
              <a:gd name="connsiteX2" fmla="*/ 5076825 w 5076825"/>
              <a:gd name="connsiteY2" fmla="*/ 6296025 h 6296025"/>
              <a:gd name="connsiteX3" fmla="*/ 0 w 5076825"/>
              <a:gd name="connsiteY3" fmla="*/ 6296025 h 6296025"/>
              <a:gd name="connsiteX4" fmla="*/ 0 w 5076825"/>
              <a:gd name="connsiteY4" fmla="*/ 0 h 6296025"/>
              <a:gd name="connsiteX0" fmla="*/ 0 w 5895975"/>
              <a:gd name="connsiteY0" fmla="*/ 0 h 6296025"/>
              <a:gd name="connsiteX1" fmla="*/ 5895975 w 5895975"/>
              <a:gd name="connsiteY1" fmla="*/ 933450 h 6296025"/>
              <a:gd name="connsiteX2" fmla="*/ 5076825 w 5895975"/>
              <a:gd name="connsiteY2" fmla="*/ 6296025 h 6296025"/>
              <a:gd name="connsiteX3" fmla="*/ 0 w 5895975"/>
              <a:gd name="connsiteY3" fmla="*/ 6296025 h 6296025"/>
              <a:gd name="connsiteX4" fmla="*/ 0 w 5895975"/>
              <a:gd name="connsiteY4" fmla="*/ 0 h 629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5975" h="6296025">
                <a:moveTo>
                  <a:pt x="0" y="0"/>
                </a:moveTo>
                <a:lnTo>
                  <a:pt x="5895975" y="933450"/>
                </a:lnTo>
                <a:lnTo>
                  <a:pt x="5076825" y="6296025"/>
                </a:lnTo>
                <a:lnTo>
                  <a:pt x="0" y="6296025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10073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80" y="733725"/>
            <a:ext cx="6395720" cy="1537422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118C651C-C53E-66DA-7805-93E510602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80" y="154391"/>
            <a:ext cx="6395720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300575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80" y="552750"/>
            <a:ext cx="6395720" cy="561675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857475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eel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80" y="733725"/>
            <a:ext cx="9196070" cy="636587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118C651C-C53E-66DA-7805-93E510602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79" y="154391"/>
            <a:ext cx="9196069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4BAF971-64EA-E8B9-957B-7C718F7D38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062" y="1466850"/>
            <a:ext cx="4538663" cy="1914525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1700"/>
            </a:lvl1pPr>
            <a:lvl2pPr>
              <a:buClr>
                <a:schemeClr val="tx2"/>
              </a:buClr>
              <a:defRPr sz="1700"/>
            </a:lvl2pPr>
            <a:lvl3pPr>
              <a:buClr>
                <a:schemeClr val="tx2"/>
              </a:buClr>
              <a:defRPr sz="1700"/>
            </a:lvl3pPr>
            <a:lvl4pPr>
              <a:buClr>
                <a:schemeClr val="tx2"/>
              </a:buClr>
              <a:defRPr sz="17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A6A50165-53E4-B2ED-EC3B-96B7451930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9526" y="0"/>
            <a:ext cx="12201525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19050 h 6877050"/>
              <a:gd name="connsiteX1" fmla="*/ 152400 w 12192000"/>
              <a:gd name="connsiteY1" fmla="*/ 0 h 6877050"/>
              <a:gd name="connsiteX2" fmla="*/ 12192000 w 12192000"/>
              <a:gd name="connsiteY2" fmla="*/ 19050 h 6877050"/>
              <a:gd name="connsiteX3" fmla="*/ 12192000 w 12192000"/>
              <a:gd name="connsiteY3" fmla="*/ 6877050 h 6877050"/>
              <a:gd name="connsiteX4" fmla="*/ 0 w 12192000"/>
              <a:gd name="connsiteY4" fmla="*/ 6877050 h 6877050"/>
              <a:gd name="connsiteX5" fmla="*/ 0 w 12192000"/>
              <a:gd name="connsiteY5" fmla="*/ 19050 h 6877050"/>
              <a:gd name="connsiteX0" fmla="*/ 0 w 12192000"/>
              <a:gd name="connsiteY0" fmla="*/ 0 h 6858000"/>
              <a:gd name="connsiteX1" fmla="*/ 11801475 w 12192000"/>
              <a:gd name="connsiteY1" fmla="*/ 9525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28575 w 12220575"/>
              <a:gd name="connsiteY0" fmla="*/ 0 h 6858000"/>
              <a:gd name="connsiteX1" fmla="*/ 11830050 w 12220575"/>
              <a:gd name="connsiteY1" fmla="*/ 9525 h 6858000"/>
              <a:gd name="connsiteX2" fmla="*/ 12220575 w 12220575"/>
              <a:gd name="connsiteY2" fmla="*/ 0 h 6858000"/>
              <a:gd name="connsiteX3" fmla="*/ 12220575 w 12220575"/>
              <a:gd name="connsiteY3" fmla="*/ 6858000 h 6858000"/>
              <a:gd name="connsiteX4" fmla="*/ 28575 w 12220575"/>
              <a:gd name="connsiteY4" fmla="*/ 6858000 h 6858000"/>
              <a:gd name="connsiteX5" fmla="*/ 0 w 12220575"/>
              <a:gd name="connsiteY5" fmla="*/ 4000500 h 6858000"/>
              <a:gd name="connsiteX6" fmla="*/ 28575 w 12220575"/>
              <a:gd name="connsiteY6" fmla="*/ 0 h 6858000"/>
              <a:gd name="connsiteX0" fmla="*/ 8829675 w 12220575"/>
              <a:gd name="connsiteY0" fmla="*/ 3419475 h 6858000"/>
              <a:gd name="connsiteX1" fmla="*/ 11830050 w 12220575"/>
              <a:gd name="connsiteY1" fmla="*/ 9525 h 6858000"/>
              <a:gd name="connsiteX2" fmla="*/ 12220575 w 12220575"/>
              <a:gd name="connsiteY2" fmla="*/ 0 h 6858000"/>
              <a:gd name="connsiteX3" fmla="*/ 12220575 w 12220575"/>
              <a:gd name="connsiteY3" fmla="*/ 6858000 h 6858000"/>
              <a:gd name="connsiteX4" fmla="*/ 28575 w 12220575"/>
              <a:gd name="connsiteY4" fmla="*/ 6858000 h 6858000"/>
              <a:gd name="connsiteX5" fmla="*/ 0 w 12220575"/>
              <a:gd name="connsiteY5" fmla="*/ 4000500 h 6858000"/>
              <a:gd name="connsiteX6" fmla="*/ 8829675 w 12220575"/>
              <a:gd name="connsiteY6" fmla="*/ 3419475 h 6858000"/>
              <a:gd name="connsiteX0" fmla="*/ 8810625 w 12201525"/>
              <a:gd name="connsiteY0" fmla="*/ 3419475 h 6858000"/>
              <a:gd name="connsiteX1" fmla="*/ 11811000 w 12201525"/>
              <a:gd name="connsiteY1" fmla="*/ 9525 h 6858000"/>
              <a:gd name="connsiteX2" fmla="*/ 12201525 w 12201525"/>
              <a:gd name="connsiteY2" fmla="*/ 0 h 6858000"/>
              <a:gd name="connsiteX3" fmla="*/ 12201525 w 12201525"/>
              <a:gd name="connsiteY3" fmla="*/ 6858000 h 6858000"/>
              <a:gd name="connsiteX4" fmla="*/ 9525 w 12201525"/>
              <a:gd name="connsiteY4" fmla="*/ 6858000 h 6858000"/>
              <a:gd name="connsiteX5" fmla="*/ 0 w 12201525"/>
              <a:gd name="connsiteY5" fmla="*/ 4010025 h 6858000"/>
              <a:gd name="connsiteX6" fmla="*/ 8810625 w 12201525"/>
              <a:gd name="connsiteY6" fmla="*/ 34194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1525" h="6858000">
                <a:moveTo>
                  <a:pt x="8810625" y="3419475"/>
                </a:moveTo>
                <a:lnTo>
                  <a:pt x="11811000" y="9525"/>
                </a:lnTo>
                <a:lnTo>
                  <a:pt x="12201525" y="0"/>
                </a:lnTo>
                <a:lnTo>
                  <a:pt x="12201525" y="6858000"/>
                </a:lnTo>
                <a:lnTo>
                  <a:pt x="9525" y="6858000"/>
                </a:lnTo>
                <a:lnTo>
                  <a:pt x="0" y="4010025"/>
                </a:lnTo>
                <a:lnTo>
                  <a:pt x="8810625" y="3419475"/>
                </a:lnTo>
                <a:close/>
              </a:path>
            </a:pathLst>
          </a:custGeom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65567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80" y="733725"/>
            <a:ext cx="9196070" cy="636587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118C651C-C53E-66DA-7805-93E510602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79" y="154391"/>
            <a:ext cx="9196069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A6A50165-53E4-B2ED-EC3B-96B7451930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9526" y="-20292"/>
            <a:ext cx="12201525" cy="6878292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19050 h 6877050"/>
              <a:gd name="connsiteX1" fmla="*/ 152400 w 12192000"/>
              <a:gd name="connsiteY1" fmla="*/ 0 h 6877050"/>
              <a:gd name="connsiteX2" fmla="*/ 12192000 w 12192000"/>
              <a:gd name="connsiteY2" fmla="*/ 19050 h 6877050"/>
              <a:gd name="connsiteX3" fmla="*/ 12192000 w 12192000"/>
              <a:gd name="connsiteY3" fmla="*/ 6877050 h 6877050"/>
              <a:gd name="connsiteX4" fmla="*/ 0 w 12192000"/>
              <a:gd name="connsiteY4" fmla="*/ 6877050 h 6877050"/>
              <a:gd name="connsiteX5" fmla="*/ 0 w 12192000"/>
              <a:gd name="connsiteY5" fmla="*/ 19050 h 6877050"/>
              <a:gd name="connsiteX0" fmla="*/ 0 w 12192000"/>
              <a:gd name="connsiteY0" fmla="*/ 0 h 6858000"/>
              <a:gd name="connsiteX1" fmla="*/ 11801475 w 12192000"/>
              <a:gd name="connsiteY1" fmla="*/ 9525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28575 w 12220575"/>
              <a:gd name="connsiteY0" fmla="*/ 0 h 6858000"/>
              <a:gd name="connsiteX1" fmla="*/ 11830050 w 12220575"/>
              <a:gd name="connsiteY1" fmla="*/ 9525 h 6858000"/>
              <a:gd name="connsiteX2" fmla="*/ 12220575 w 12220575"/>
              <a:gd name="connsiteY2" fmla="*/ 0 h 6858000"/>
              <a:gd name="connsiteX3" fmla="*/ 12220575 w 12220575"/>
              <a:gd name="connsiteY3" fmla="*/ 6858000 h 6858000"/>
              <a:gd name="connsiteX4" fmla="*/ 28575 w 12220575"/>
              <a:gd name="connsiteY4" fmla="*/ 6858000 h 6858000"/>
              <a:gd name="connsiteX5" fmla="*/ 0 w 12220575"/>
              <a:gd name="connsiteY5" fmla="*/ 4000500 h 6858000"/>
              <a:gd name="connsiteX6" fmla="*/ 28575 w 12220575"/>
              <a:gd name="connsiteY6" fmla="*/ 0 h 6858000"/>
              <a:gd name="connsiteX0" fmla="*/ 8829675 w 12220575"/>
              <a:gd name="connsiteY0" fmla="*/ 3419475 h 6858000"/>
              <a:gd name="connsiteX1" fmla="*/ 11830050 w 12220575"/>
              <a:gd name="connsiteY1" fmla="*/ 9525 h 6858000"/>
              <a:gd name="connsiteX2" fmla="*/ 12220575 w 12220575"/>
              <a:gd name="connsiteY2" fmla="*/ 0 h 6858000"/>
              <a:gd name="connsiteX3" fmla="*/ 12220575 w 12220575"/>
              <a:gd name="connsiteY3" fmla="*/ 6858000 h 6858000"/>
              <a:gd name="connsiteX4" fmla="*/ 28575 w 12220575"/>
              <a:gd name="connsiteY4" fmla="*/ 6858000 h 6858000"/>
              <a:gd name="connsiteX5" fmla="*/ 0 w 12220575"/>
              <a:gd name="connsiteY5" fmla="*/ 4000500 h 6858000"/>
              <a:gd name="connsiteX6" fmla="*/ 8829675 w 12220575"/>
              <a:gd name="connsiteY6" fmla="*/ 3419475 h 6858000"/>
              <a:gd name="connsiteX0" fmla="*/ 8810625 w 12201525"/>
              <a:gd name="connsiteY0" fmla="*/ 3419475 h 6858000"/>
              <a:gd name="connsiteX1" fmla="*/ 11811000 w 12201525"/>
              <a:gd name="connsiteY1" fmla="*/ 9525 h 6858000"/>
              <a:gd name="connsiteX2" fmla="*/ 12201525 w 12201525"/>
              <a:gd name="connsiteY2" fmla="*/ 0 h 6858000"/>
              <a:gd name="connsiteX3" fmla="*/ 12201525 w 12201525"/>
              <a:gd name="connsiteY3" fmla="*/ 6858000 h 6858000"/>
              <a:gd name="connsiteX4" fmla="*/ 9525 w 12201525"/>
              <a:gd name="connsiteY4" fmla="*/ 6858000 h 6858000"/>
              <a:gd name="connsiteX5" fmla="*/ 0 w 12201525"/>
              <a:gd name="connsiteY5" fmla="*/ 4010025 h 6858000"/>
              <a:gd name="connsiteX6" fmla="*/ 8810625 w 12201525"/>
              <a:gd name="connsiteY6" fmla="*/ 3419475 h 6858000"/>
              <a:gd name="connsiteX0" fmla="*/ 8810625 w 12201525"/>
              <a:gd name="connsiteY0" fmla="*/ 3419475 h 6858000"/>
              <a:gd name="connsiteX1" fmla="*/ 11811000 w 12201525"/>
              <a:gd name="connsiteY1" fmla="*/ 9525 h 6858000"/>
              <a:gd name="connsiteX2" fmla="*/ 12201525 w 12201525"/>
              <a:gd name="connsiteY2" fmla="*/ 0 h 6858000"/>
              <a:gd name="connsiteX3" fmla="*/ 12201525 w 12201525"/>
              <a:gd name="connsiteY3" fmla="*/ 6858000 h 6858000"/>
              <a:gd name="connsiteX4" fmla="*/ 9525 w 12201525"/>
              <a:gd name="connsiteY4" fmla="*/ 6858000 h 6858000"/>
              <a:gd name="connsiteX5" fmla="*/ 0 w 12201525"/>
              <a:gd name="connsiteY5" fmla="*/ 5282234 h 6858000"/>
              <a:gd name="connsiteX6" fmla="*/ 8810625 w 12201525"/>
              <a:gd name="connsiteY6" fmla="*/ 3419475 h 6858000"/>
              <a:gd name="connsiteX0" fmla="*/ 5898459 w 12201525"/>
              <a:gd name="connsiteY0" fmla="*/ 4910344 h 6858000"/>
              <a:gd name="connsiteX1" fmla="*/ 11811000 w 12201525"/>
              <a:gd name="connsiteY1" fmla="*/ 9525 h 6858000"/>
              <a:gd name="connsiteX2" fmla="*/ 12201525 w 12201525"/>
              <a:gd name="connsiteY2" fmla="*/ 0 h 6858000"/>
              <a:gd name="connsiteX3" fmla="*/ 12201525 w 12201525"/>
              <a:gd name="connsiteY3" fmla="*/ 6858000 h 6858000"/>
              <a:gd name="connsiteX4" fmla="*/ 9525 w 12201525"/>
              <a:gd name="connsiteY4" fmla="*/ 6858000 h 6858000"/>
              <a:gd name="connsiteX5" fmla="*/ 0 w 12201525"/>
              <a:gd name="connsiteY5" fmla="*/ 5282234 h 6858000"/>
              <a:gd name="connsiteX6" fmla="*/ 5898459 w 12201525"/>
              <a:gd name="connsiteY6" fmla="*/ 4910344 h 6858000"/>
              <a:gd name="connsiteX0" fmla="*/ 5898459 w 12201525"/>
              <a:gd name="connsiteY0" fmla="*/ 4930636 h 6878292"/>
              <a:gd name="connsiteX1" fmla="*/ 9743661 w 12201525"/>
              <a:gd name="connsiteY1" fmla="*/ 0 h 6878292"/>
              <a:gd name="connsiteX2" fmla="*/ 12201525 w 12201525"/>
              <a:gd name="connsiteY2" fmla="*/ 20292 h 6878292"/>
              <a:gd name="connsiteX3" fmla="*/ 12201525 w 12201525"/>
              <a:gd name="connsiteY3" fmla="*/ 6878292 h 6878292"/>
              <a:gd name="connsiteX4" fmla="*/ 9525 w 12201525"/>
              <a:gd name="connsiteY4" fmla="*/ 6878292 h 6878292"/>
              <a:gd name="connsiteX5" fmla="*/ 0 w 12201525"/>
              <a:gd name="connsiteY5" fmla="*/ 5302526 h 6878292"/>
              <a:gd name="connsiteX6" fmla="*/ 5898459 w 12201525"/>
              <a:gd name="connsiteY6" fmla="*/ 4930636 h 687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1525" h="6878292">
                <a:moveTo>
                  <a:pt x="5898459" y="4930636"/>
                </a:moveTo>
                <a:lnTo>
                  <a:pt x="9743661" y="0"/>
                </a:lnTo>
                <a:lnTo>
                  <a:pt x="12201525" y="20292"/>
                </a:lnTo>
                <a:lnTo>
                  <a:pt x="12201525" y="6878292"/>
                </a:lnTo>
                <a:lnTo>
                  <a:pt x="9525" y="6878292"/>
                </a:lnTo>
                <a:lnTo>
                  <a:pt x="0" y="5302526"/>
                </a:lnTo>
                <a:lnTo>
                  <a:pt x="5898459" y="4930636"/>
                </a:lnTo>
                <a:close/>
              </a:path>
            </a:pathLst>
          </a:custGeom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63962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eeld teks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C6F6CFB0-A677-D545-DEC1-D8701B7103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00550" y="-19050"/>
            <a:ext cx="7791450" cy="6877050"/>
          </a:xfrm>
          <a:custGeom>
            <a:avLst/>
            <a:gdLst>
              <a:gd name="connsiteX0" fmla="*/ 0 w 7791450"/>
              <a:gd name="connsiteY0" fmla="*/ 0 h 6858000"/>
              <a:gd name="connsiteX1" fmla="*/ 7791450 w 7791450"/>
              <a:gd name="connsiteY1" fmla="*/ 0 h 6858000"/>
              <a:gd name="connsiteX2" fmla="*/ 7791450 w 7791450"/>
              <a:gd name="connsiteY2" fmla="*/ 6858000 h 6858000"/>
              <a:gd name="connsiteX3" fmla="*/ 0 w 7791450"/>
              <a:gd name="connsiteY3" fmla="*/ 6858000 h 6858000"/>
              <a:gd name="connsiteX4" fmla="*/ 0 w 7791450"/>
              <a:gd name="connsiteY4" fmla="*/ 0 h 6858000"/>
              <a:gd name="connsiteX0" fmla="*/ 2952750 w 7791450"/>
              <a:gd name="connsiteY0" fmla="*/ 0 h 6877050"/>
              <a:gd name="connsiteX1" fmla="*/ 7791450 w 7791450"/>
              <a:gd name="connsiteY1" fmla="*/ 19050 h 6877050"/>
              <a:gd name="connsiteX2" fmla="*/ 7791450 w 7791450"/>
              <a:gd name="connsiteY2" fmla="*/ 6877050 h 6877050"/>
              <a:gd name="connsiteX3" fmla="*/ 0 w 7791450"/>
              <a:gd name="connsiteY3" fmla="*/ 6877050 h 6877050"/>
              <a:gd name="connsiteX4" fmla="*/ 2952750 w 7791450"/>
              <a:gd name="connsiteY4" fmla="*/ 0 h 6877050"/>
              <a:gd name="connsiteX0" fmla="*/ 2943225 w 7791450"/>
              <a:gd name="connsiteY0" fmla="*/ 0 h 6877050"/>
              <a:gd name="connsiteX1" fmla="*/ 7791450 w 7791450"/>
              <a:gd name="connsiteY1" fmla="*/ 19050 h 6877050"/>
              <a:gd name="connsiteX2" fmla="*/ 7791450 w 7791450"/>
              <a:gd name="connsiteY2" fmla="*/ 6877050 h 6877050"/>
              <a:gd name="connsiteX3" fmla="*/ 0 w 7791450"/>
              <a:gd name="connsiteY3" fmla="*/ 6877050 h 6877050"/>
              <a:gd name="connsiteX4" fmla="*/ 2943225 w 7791450"/>
              <a:gd name="connsiteY4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1450" h="6877050">
                <a:moveTo>
                  <a:pt x="2943225" y="0"/>
                </a:moveTo>
                <a:lnTo>
                  <a:pt x="7791450" y="19050"/>
                </a:lnTo>
                <a:lnTo>
                  <a:pt x="7791450" y="6877050"/>
                </a:lnTo>
                <a:lnTo>
                  <a:pt x="0" y="6877050"/>
                </a:lnTo>
                <a:lnTo>
                  <a:pt x="2943225" y="0"/>
                </a:lnTo>
                <a:close/>
              </a:path>
            </a:pathLst>
          </a:custGeom>
        </p:spPr>
        <p:txBody>
          <a:bodyPr/>
          <a:lstStyle/>
          <a:p>
            <a:endParaRPr lang="nl-BE"/>
          </a:p>
        </p:txBody>
      </p:sp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80" y="733725"/>
            <a:ext cx="6033770" cy="636587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118C651C-C53E-66DA-7805-93E510602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80" y="154391"/>
            <a:ext cx="6033770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4BAF971-64EA-E8B9-957B-7C718F7D38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062" y="2271505"/>
            <a:ext cx="4538663" cy="4419600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1700"/>
            </a:lvl1pPr>
            <a:lvl2pPr>
              <a:buClr>
                <a:schemeClr val="tx2"/>
              </a:buClr>
              <a:defRPr sz="1700"/>
            </a:lvl2pPr>
            <a:lvl3pPr>
              <a:buClr>
                <a:schemeClr val="tx2"/>
              </a:buClr>
              <a:defRPr sz="1700"/>
            </a:lvl3pPr>
            <a:lvl4pPr>
              <a:buClr>
                <a:schemeClr val="tx2"/>
              </a:buClr>
              <a:defRPr sz="17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695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1 zonder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0420" y="4388816"/>
            <a:ext cx="6009033" cy="2387600"/>
          </a:xfrm>
        </p:spPr>
        <p:txBody>
          <a:bodyPr anchor="t" anchorCtr="0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8B0FCF-9726-470F-9CD0-A7D8A40FB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0420" y="3808297"/>
            <a:ext cx="4914900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8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DCD3C0F4-7CE4-97CA-D93C-0517EB3C9E72}"/>
              </a:ext>
            </a:extLst>
          </p:cNvPr>
          <p:cNvGrpSpPr/>
          <p:nvPr userDrawn="1"/>
        </p:nvGrpSpPr>
        <p:grpSpPr>
          <a:xfrm>
            <a:off x="0" y="0"/>
            <a:ext cx="12192000" cy="2390775"/>
            <a:chOff x="0" y="0"/>
            <a:chExt cx="12192000" cy="2390775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CF46EF5D-343F-EC76-4D81-5AA6F3854CE3}"/>
                </a:ext>
              </a:extLst>
            </p:cNvPr>
            <p:cNvSpPr/>
            <p:nvPr userDrawn="1"/>
          </p:nvSpPr>
          <p:spPr>
            <a:xfrm>
              <a:off x="0" y="0"/>
              <a:ext cx="12192000" cy="99391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AC75AF6-2C46-7250-E00B-143D2217A7D9}"/>
                </a:ext>
              </a:extLst>
            </p:cNvPr>
            <p:cNvSpPr/>
            <p:nvPr userDrawn="1"/>
          </p:nvSpPr>
          <p:spPr>
            <a:xfrm>
              <a:off x="0" y="0"/>
              <a:ext cx="3105150" cy="2390775"/>
            </a:xfrm>
            <a:custGeom>
              <a:avLst/>
              <a:gdLst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3105150 w 3105150"/>
                <a:gd name="connsiteY2" fmla="*/ 2390775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2428875 w 3105150"/>
                <a:gd name="connsiteY2" fmla="*/ 1733550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2647950 w 3105150"/>
                <a:gd name="connsiteY2" fmla="*/ 2028825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5150" h="2390775">
                  <a:moveTo>
                    <a:pt x="0" y="0"/>
                  </a:moveTo>
                  <a:lnTo>
                    <a:pt x="3105150" y="0"/>
                  </a:lnTo>
                  <a:lnTo>
                    <a:pt x="2647950" y="2028825"/>
                  </a:lnTo>
                  <a:lnTo>
                    <a:pt x="0" y="23907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FA9F6E8F-F679-7496-8F96-D81DE87A47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0" y="597764"/>
            <a:ext cx="1219080" cy="121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216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eeld teks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C6F6CFB0-A677-D545-DEC1-D8701B7103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6475" y="552450"/>
            <a:ext cx="6105525" cy="6315075"/>
          </a:xfrm>
          <a:custGeom>
            <a:avLst/>
            <a:gdLst>
              <a:gd name="connsiteX0" fmla="*/ 0 w 7791450"/>
              <a:gd name="connsiteY0" fmla="*/ 0 h 6858000"/>
              <a:gd name="connsiteX1" fmla="*/ 7791450 w 7791450"/>
              <a:gd name="connsiteY1" fmla="*/ 0 h 6858000"/>
              <a:gd name="connsiteX2" fmla="*/ 7791450 w 7791450"/>
              <a:gd name="connsiteY2" fmla="*/ 6858000 h 6858000"/>
              <a:gd name="connsiteX3" fmla="*/ 0 w 7791450"/>
              <a:gd name="connsiteY3" fmla="*/ 6858000 h 6858000"/>
              <a:gd name="connsiteX4" fmla="*/ 0 w 7791450"/>
              <a:gd name="connsiteY4" fmla="*/ 0 h 6858000"/>
              <a:gd name="connsiteX0" fmla="*/ 2952750 w 7791450"/>
              <a:gd name="connsiteY0" fmla="*/ 0 h 6877050"/>
              <a:gd name="connsiteX1" fmla="*/ 7791450 w 7791450"/>
              <a:gd name="connsiteY1" fmla="*/ 19050 h 6877050"/>
              <a:gd name="connsiteX2" fmla="*/ 7791450 w 7791450"/>
              <a:gd name="connsiteY2" fmla="*/ 6877050 h 6877050"/>
              <a:gd name="connsiteX3" fmla="*/ 0 w 7791450"/>
              <a:gd name="connsiteY3" fmla="*/ 6877050 h 6877050"/>
              <a:gd name="connsiteX4" fmla="*/ 2952750 w 7791450"/>
              <a:gd name="connsiteY4" fmla="*/ 0 h 6877050"/>
              <a:gd name="connsiteX0" fmla="*/ 2943225 w 7791450"/>
              <a:gd name="connsiteY0" fmla="*/ 0 h 6877050"/>
              <a:gd name="connsiteX1" fmla="*/ 7791450 w 7791450"/>
              <a:gd name="connsiteY1" fmla="*/ 19050 h 6877050"/>
              <a:gd name="connsiteX2" fmla="*/ 7791450 w 7791450"/>
              <a:gd name="connsiteY2" fmla="*/ 6877050 h 6877050"/>
              <a:gd name="connsiteX3" fmla="*/ 0 w 7791450"/>
              <a:gd name="connsiteY3" fmla="*/ 6877050 h 6877050"/>
              <a:gd name="connsiteX4" fmla="*/ 2943225 w 7791450"/>
              <a:gd name="connsiteY4" fmla="*/ 0 h 6877050"/>
              <a:gd name="connsiteX0" fmla="*/ 1685925 w 7791450"/>
              <a:gd name="connsiteY0" fmla="*/ 1495425 h 6858000"/>
              <a:gd name="connsiteX1" fmla="*/ 7791450 w 7791450"/>
              <a:gd name="connsiteY1" fmla="*/ 0 h 6858000"/>
              <a:gd name="connsiteX2" fmla="*/ 7791450 w 7791450"/>
              <a:gd name="connsiteY2" fmla="*/ 6858000 h 6858000"/>
              <a:gd name="connsiteX3" fmla="*/ 0 w 7791450"/>
              <a:gd name="connsiteY3" fmla="*/ 6858000 h 6858000"/>
              <a:gd name="connsiteX4" fmla="*/ 1685925 w 7791450"/>
              <a:gd name="connsiteY4" fmla="*/ 1495425 h 6858000"/>
              <a:gd name="connsiteX0" fmla="*/ 1685925 w 7791450"/>
              <a:gd name="connsiteY0" fmla="*/ 942975 h 6305550"/>
              <a:gd name="connsiteX1" fmla="*/ 7791450 w 7791450"/>
              <a:gd name="connsiteY1" fmla="*/ 0 h 6305550"/>
              <a:gd name="connsiteX2" fmla="*/ 7791450 w 7791450"/>
              <a:gd name="connsiteY2" fmla="*/ 6305550 h 6305550"/>
              <a:gd name="connsiteX3" fmla="*/ 0 w 7791450"/>
              <a:gd name="connsiteY3" fmla="*/ 6305550 h 6305550"/>
              <a:gd name="connsiteX4" fmla="*/ 1685925 w 7791450"/>
              <a:gd name="connsiteY4" fmla="*/ 942975 h 6305550"/>
              <a:gd name="connsiteX0" fmla="*/ 0 w 6105525"/>
              <a:gd name="connsiteY0" fmla="*/ 942975 h 6315075"/>
              <a:gd name="connsiteX1" fmla="*/ 6105525 w 6105525"/>
              <a:gd name="connsiteY1" fmla="*/ 0 h 6315075"/>
              <a:gd name="connsiteX2" fmla="*/ 6105525 w 6105525"/>
              <a:gd name="connsiteY2" fmla="*/ 6305550 h 6315075"/>
              <a:gd name="connsiteX3" fmla="*/ 771525 w 6105525"/>
              <a:gd name="connsiteY3" fmla="*/ 6315075 h 6315075"/>
              <a:gd name="connsiteX4" fmla="*/ 0 w 6105525"/>
              <a:gd name="connsiteY4" fmla="*/ 942975 h 631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5525" h="6315075">
                <a:moveTo>
                  <a:pt x="0" y="942975"/>
                </a:moveTo>
                <a:lnTo>
                  <a:pt x="6105525" y="0"/>
                </a:lnTo>
                <a:lnTo>
                  <a:pt x="6105525" y="6305550"/>
                </a:lnTo>
                <a:lnTo>
                  <a:pt x="771525" y="6315075"/>
                </a:lnTo>
                <a:lnTo>
                  <a:pt x="0" y="942975"/>
                </a:lnTo>
                <a:close/>
              </a:path>
            </a:pathLst>
          </a:custGeom>
        </p:spPr>
        <p:txBody>
          <a:bodyPr/>
          <a:lstStyle/>
          <a:p>
            <a:endParaRPr lang="nl-BE"/>
          </a:p>
        </p:txBody>
      </p:sp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655" y="1137771"/>
            <a:ext cx="5052695" cy="636587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118C651C-C53E-66DA-7805-93E510602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655" y="510812"/>
            <a:ext cx="5052695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4BAF971-64EA-E8B9-957B-7C718F7D38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5655" y="2039704"/>
            <a:ext cx="5052695" cy="4419600"/>
          </a:xfrm>
        </p:spPr>
        <p:txBody>
          <a:bodyPr>
            <a:normAutofit/>
          </a:bodyPr>
          <a:lstStyle>
            <a:lvl1pPr marL="0" indent="0">
              <a:spcAft>
                <a:spcPts val="1200"/>
              </a:spcAft>
              <a:buClr>
                <a:schemeClr val="tx2"/>
              </a:buClr>
              <a:buNone/>
              <a:defRPr sz="1400"/>
            </a:lvl1pPr>
            <a:lvl2pPr>
              <a:buClr>
                <a:schemeClr val="tx2"/>
              </a:buClr>
              <a:defRPr sz="1700"/>
            </a:lvl2pPr>
            <a:lvl3pPr>
              <a:buClr>
                <a:schemeClr val="tx2"/>
              </a:buClr>
              <a:defRPr sz="1700"/>
            </a:lvl3pPr>
            <a:lvl4pPr>
              <a:buClr>
                <a:schemeClr val="tx2"/>
              </a:buClr>
              <a:defRPr sz="17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589786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eeld teks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C6F6CFB0-A677-D545-DEC1-D8701B7103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6475" y="552450"/>
            <a:ext cx="6105525" cy="6315075"/>
          </a:xfrm>
          <a:custGeom>
            <a:avLst/>
            <a:gdLst>
              <a:gd name="connsiteX0" fmla="*/ 0 w 7791450"/>
              <a:gd name="connsiteY0" fmla="*/ 0 h 6858000"/>
              <a:gd name="connsiteX1" fmla="*/ 7791450 w 7791450"/>
              <a:gd name="connsiteY1" fmla="*/ 0 h 6858000"/>
              <a:gd name="connsiteX2" fmla="*/ 7791450 w 7791450"/>
              <a:gd name="connsiteY2" fmla="*/ 6858000 h 6858000"/>
              <a:gd name="connsiteX3" fmla="*/ 0 w 7791450"/>
              <a:gd name="connsiteY3" fmla="*/ 6858000 h 6858000"/>
              <a:gd name="connsiteX4" fmla="*/ 0 w 7791450"/>
              <a:gd name="connsiteY4" fmla="*/ 0 h 6858000"/>
              <a:gd name="connsiteX0" fmla="*/ 2952750 w 7791450"/>
              <a:gd name="connsiteY0" fmla="*/ 0 h 6877050"/>
              <a:gd name="connsiteX1" fmla="*/ 7791450 w 7791450"/>
              <a:gd name="connsiteY1" fmla="*/ 19050 h 6877050"/>
              <a:gd name="connsiteX2" fmla="*/ 7791450 w 7791450"/>
              <a:gd name="connsiteY2" fmla="*/ 6877050 h 6877050"/>
              <a:gd name="connsiteX3" fmla="*/ 0 w 7791450"/>
              <a:gd name="connsiteY3" fmla="*/ 6877050 h 6877050"/>
              <a:gd name="connsiteX4" fmla="*/ 2952750 w 7791450"/>
              <a:gd name="connsiteY4" fmla="*/ 0 h 6877050"/>
              <a:gd name="connsiteX0" fmla="*/ 2943225 w 7791450"/>
              <a:gd name="connsiteY0" fmla="*/ 0 h 6877050"/>
              <a:gd name="connsiteX1" fmla="*/ 7791450 w 7791450"/>
              <a:gd name="connsiteY1" fmla="*/ 19050 h 6877050"/>
              <a:gd name="connsiteX2" fmla="*/ 7791450 w 7791450"/>
              <a:gd name="connsiteY2" fmla="*/ 6877050 h 6877050"/>
              <a:gd name="connsiteX3" fmla="*/ 0 w 7791450"/>
              <a:gd name="connsiteY3" fmla="*/ 6877050 h 6877050"/>
              <a:gd name="connsiteX4" fmla="*/ 2943225 w 7791450"/>
              <a:gd name="connsiteY4" fmla="*/ 0 h 6877050"/>
              <a:gd name="connsiteX0" fmla="*/ 1685925 w 7791450"/>
              <a:gd name="connsiteY0" fmla="*/ 1495425 h 6858000"/>
              <a:gd name="connsiteX1" fmla="*/ 7791450 w 7791450"/>
              <a:gd name="connsiteY1" fmla="*/ 0 h 6858000"/>
              <a:gd name="connsiteX2" fmla="*/ 7791450 w 7791450"/>
              <a:gd name="connsiteY2" fmla="*/ 6858000 h 6858000"/>
              <a:gd name="connsiteX3" fmla="*/ 0 w 7791450"/>
              <a:gd name="connsiteY3" fmla="*/ 6858000 h 6858000"/>
              <a:gd name="connsiteX4" fmla="*/ 1685925 w 7791450"/>
              <a:gd name="connsiteY4" fmla="*/ 1495425 h 6858000"/>
              <a:gd name="connsiteX0" fmla="*/ 1685925 w 7791450"/>
              <a:gd name="connsiteY0" fmla="*/ 942975 h 6305550"/>
              <a:gd name="connsiteX1" fmla="*/ 7791450 w 7791450"/>
              <a:gd name="connsiteY1" fmla="*/ 0 h 6305550"/>
              <a:gd name="connsiteX2" fmla="*/ 7791450 w 7791450"/>
              <a:gd name="connsiteY2" fmla="*/ 6305550 h 6305550"/>
              <a:gd name="connsiteX3" fmla="*/ 0 w 7791450"/>
              <a:gd name="connsiteY3" fmla="*/ 6305550 h 6305550"/>
              <a:gd name="connsiteX4" fmla="*/ 1685925 w 7791450"/>
              <a:gd name="connsiteY4" fmla="*/ 942975 h 6305550"/>
              <a:gd name="connsiteX0" fmla="*/ 0 w 6105525"/>
              <a:gd name="connsiteY0" fmla="*/ 942975 h 6315075"/>
              <a:gd name="connsiteX1" fmla="*/ 6105525 w 6105525"/>
              <a:gd name="connsiteY1" fmla="*/ 0 h 6315075"/>
              <a:gd name="connsiteX2" fmla="*/ 6105525 w 6105525"/>
              <a:gd name="connsiteY2" fmla="*/ 6305550 h 6315075"/>
              <a:gd name="connsiteX3" fmla="*/ 771525 w 6105525"/>
              <a:gd name="connsiteY3" fmla="*/ 6315075 h 6315075"/>
              <a:gd name="connsiteX4" fmla="*/ 0 w 6105525"/>
              <a:gd name="connsiteY4" fmla="*/ 942975 h 631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5525" h="6315075">
                <a:moveTo>
                  <a:pt x="0" y="942975"/>
                </a:moveTo>
                <a:lnTo>
                  <a:pt x="6105525" y="0"/>
                </a:lnTo>
                <a:lnTo>
                  <a:pt x="6105525" y="6305550"/>
                </a:lnTo>
                <a:lnTo>
                  <a:pt x="771525" y="6315075"/>
                </a:lnTo>
                <a:lnTo>
                  <a:pt x="0" y="942975"/>
                </a:lnTo>
                <a:close/>
              </a:path>
            </a:pathLst>
          </a:custGeom>
        </p:spPr>
        <p:txBody>
          <a:bodyPr/>
          <a:lstStyle/>
          <a:p>
            <a:endParaRPr lang="nl-BE"/>
          </a:p>
        </p:txBody>
      </p:sp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655" y="1137771"/>
            <a:ext cx="5052695" cy="636587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4BAF971-64EA-E8B9-957B-7C718F7D38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5655" y="2039704"/>
            <a:ext cx="5052695" cy="4419600"/>
          </a:xfrm>
        </p:spPr>
        <p:txBody>
          <a:bodyPr>
            <a:normAutofit/>
          </a:bodyPr>
          <a:lstStyle>
            <a:lvl1pPr marL="0" indent="0">
              <a:spcAft>
                <a:spcPts val="1200"/>
              </a:spcAft>
              <a:buClr>
                <a:schemeClr val="tx2"/>
              </a:buClr>
              <a:buNone/>
              <a:defRPr sz="1400"/>
            </a:lvl1pPr>
            <a:lvl2pPr>
              <a:buClr>
                <a:schemeClr val="tx2"/>
              </a:buClr>
              <a:defRPr sz="1700"/>
            </a:lvl2pPr>
            <a:lvl3pPr>
              <a:buClr>
                <a:schemeClr val="tx2"/>
              </a:buClr>
              <a:defRPr sz="1700"/>
            </a:lvl3pPr>
            <a:lvl4pPr>
              <a:buClr>
                <a:schemeClr val="tx2"/>
              </a:buClr>
              <a:defRPr sz="17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754712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eeld teks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80" y="733725"/>
            <a:ext cx="6033770" cy="636587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118C651C-C53E-66DA-7805-93E510602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80" y="154391"/>
            <a:ext cx="6033770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4BAF971-64EA-E8B9-957B-7C718F7D38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062" y="2271505"/>
            <a:ext cx="4538663" cy="4419600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1700"/>
            </a:lvl1pPr>
            <a:lvl2pPr>
              <a:buClr>
                <a:schemeClr val="tx2"/>
              </a:buClr>
              <a:defRPr sz="1700"/>
            </a:lvl2pPr>
            <a:lvl3pPr>
              <a:buClr>
                <a:schemeClr val="tx2"/>
              </a:buClr>
              <a:defRPr sz="1700"/>
            </a:lvl3pPr>
            <a:lvl4pPr>
              <a:buClr>
                <a:schemeClr val="tx2"/>
              </a:buClr>
              <a:defRPr sz="17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056B5F36-1CBF-3FEA-628D-01400E4D05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05375" y="0"/>
            <a:ext cx="7286625" cy="6858000"/>
          </a:xfrm>
          <a:custGeom>
            <a:avLst/>
            <a:gdLst>
              <a:gd name="connsiteX0" fmla="*/ 0 w 7286625"/>
              <a:gd name="connsiteY0" fmla="*/ 0 h 6858000"/>
              <a:gd name="connsiteX1" fmla="*/ 7286625 w 7286625"/>
              <a:gd name="connsiteY1" fmla="*/ 0 h 6858000"/>
              <a:gd name="connsiteX2" fmla="*/ 7286625 w 7286625"/>
              <a:gd name="connsiteY2" fmla="*/ 6858000 h 6858000"/>
              <a:gd name="connsiteX3" fmla="*/ 0 w 7286625"/>
              <a:gd name="connsiteY3" fmla="*/ 6858000 h 6858000"/>
              <a:gd name="connsiteX4" fmla="*/ 0 w 7286625"/>
              <a:gd name="connsiteY4" fmla="*/ 0 h 6858000"/>
              <a:gd name="connsiteX0" fmla="*/ 0 w 7286625"/>
              <a:gd name="connsiteY0" fmla="*/ 0 h 6858000"/>
              <a:gd name="connsiteX1" fmla="*/ 7286625 w 7286625"/>
              <a:gd name="connsiteY1" fmla="*/ 0 h 6858000"/>
              <a:gd name="connsiteX2" fmla="*/ 7286625 w 7286625"/>
              <a:gd name="connsiteY2" fmla="*/ 6858000 h 6858000"/>
              <a:gd name="connsiteX3" fmla="*/ 3286125 w 7286625"/>
              <a:gd name="connsiteY3" fmla="*/ 6848475 h 6858000"/>
              <a:gd name="connsiteX4" fmla="*/ 0 w 728662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25" h="6858000">
                <a:moveTo>
                  <a:pt x="0" y="0"/>
                </a:moveTo>
                <a:lnTo>
                  <a:pt x="7286625" y="0"/>
                </a:lnTo>
                <a:lnTo>
                  <a:pt x="7286625" y="6858000"/>
                </a:lnTo>
                <a:lnTo>
                  <a:pt x="3286125" y="6848475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97818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F46D475F-1E08-B45B-8C64-02F16A13F304}"/>
              </a:ext>
            </a:extLst>
          </p:cNvPr>
          <p:cNvSpPr/>
          <p:nvPr userDrawn="1"/>
        </p:nvSpPr>
        <p:spPr>
          <a:xfrm>
            <a:off x="0" y="-9526"/>
            <a:ext cx="9763125" cy="1743075"/>
          </a:xfrm>
          <a:custGeom>
            <a:avLst/>
            <a:gdLst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9601200 w 9601200"/>
              <a:gd name="connsiteY2" fmla="*/ 1733550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7915275 w 9601200"/>
              <a:gd name="connsiteY2" fmla="*/ 838200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7105650 w 9601200"/>
              <a:gd name="connsiteY2" fmla="*/ 1495425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763125"/>
              <a:gd name="connsiteY0" fmla="*/ 9525 h 1743075"/>
              <a:gd name="connsiteX1" fmla="*/ 9763125 w 9763125"/>
              <a:gd name="connsiteY1" fmla="*/ 0 h 1743075"/>
              <a:gd name="connsiteX2" fmla="*/ 7105650 w 9763125"/>
              <a:gd name="connsiteY2" fmla="*/ 1504950 h 1743075"/>
              <a:gd name="connsiteX3" fmla="*/ 0 w 9763125"/>
              <a:gd name="connsiteY3" fmla="*/ 1743075 h 1743075"/>
              <a:gd name="connsiteX4" fmla="*/ 0 w 9763125"/>
              <a:gd name="connsiteY4" fmla="*/ 9525 h 174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3125" h="1743075">
                <a:moveTo>
                  <a:pt x="0" y="9525"/>
                </a:moveTo>
                <a:lnTo>
                  <a:pt x="9763125" y="0"/>
                </a:lnTo>
                <a:lnTo>
                  <a:pt x="7105650" y="1504950"/>
                </a:lnTo>
                <a:lnTo>
                  <a:pt x="0" y="1743075"/>
                </a:lnTo>
                <a:lnTo>
                  <a:pt x="0" y="9525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80" y="733725"/>
            <a:ext cx="6033770" cy="636587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118C651C-C53E-66DA-7805-93E510602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80" y="154391"/>
            <a:ext cx="6033770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4BAF971-64EA-E8B9-957B-7C718F7D38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062" y="2809461"/>
            <a:ext cx="5195888" cy="3314814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1700"/>
            </a:lvl1pPr>
            <a:lvl2pPr>
              <a:buClr>
                <a:schemeClr val="tx2"/>
              </a:buClr>
              <a:defRPr sz="1700"/>
            </a:lvl2pPr>
            <a:lvl3pPr>
              <a:buClr>
                <a:schemeClr val="tx2"/>
              </a:buClr>
              <a:defRPr sz="1700"/>
            </a:lvl3pPr>
            <a:lvl4pPr>
              <a:buClr>
                <a:schemeClr val="tx2"/>
              </a:buClr>
              <a:defRPr sz="17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4" name="Tijdelijke aanduiding voor tekst 4">
            <a:extLst>
              <a:ext uri="{FF2B5EF4-FFF2-40B4-BE49-F238E27FC236}">
                <a16:creationId xmlns:a16="http://schemas.microsoft.com/office/drawing/2014/main" id="{86F377A9-B8B5-28F6-4941-6F34B7ABAD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29350" y="2805651"/>
            <a:ext cx="5462588" cy="3314814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1700"/>
            </a:lvl1pPr>
            <a:lvl2pPr>
              <a:buClr>
                <a:schemeClr val="tx2"/>
              </a:buClr>
              <a:defRPr sz="1700"/>
            </a:lvl2pPr>
            <a:lvl3pPr>
              <a:buClr>
                <a:schemeClr val="tx2"/>
              </a:buClr>
              <a:defRPr sz="1700"/>
            </a:lvl3pPr>
            <a:lvl4pPr>
              <a:buClr>
                <a:schemeClr val="tx2"/>
              </a:buClr>
              <a:defRPr sz="17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258021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F46D475F-1E08-B45B-8C64-02F16A13F304}"/>
              </a:ext>
            </a:extLst>
          </p:cNvPr>
          <p:cNvSpPr/>
          <p:nvPr userDrawn="1"/>
        </p:nvSpPr>
        <p:spPr>
          <a:xfrm>
            <a:off x="0" y="-9526"/>
            <a:ext cx="9763125" cy="1657350"/>
          </a:xfrm>
          <a:custGeom>
            <a:avLst/>
            <a:gdLst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9601200 w 9601200"/>
              <a:gd name="connsiteY2" fmla="*/ 1733550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7915275 w 9601200"/>
              <a:gd name="connsiteY2" fmla="*/ 838200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7105650 w 9601200"/>
              <a:gd name="connsiteY2" fmla="*/ 1495425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763125"/>
              <a:gd name="connsiteY0" fmla="*/ 9525 h 1743075"/>
              <a:gd name="connsiteX1" fmla="*/ 9763125 w 9763125"/>
              <a:gd name="connsiteY1" fmla="*/ 0 h 1743075"/>
              <a:gd name="connsiteX2" fmla="*/ 7105650 w 9763125"/>
              <a:gd name="connsiteY2" fmla="*/ 1504950 h 1743075"/>
              <a:gd name="connsiteX3" fmla="*/ 0 w 9763125"/>
              <a:gd name="connsiteY3" fmla="*/ 1743075 h 1743075"/>
              <a:gd name="connsiteX4" fmla="*/ 0 w 9763125"/>
              <a:gd name="connsiteY4" fmla="*/ 9525 h 1743075"/>
              <a:gd name="connsiteX0" fmla="*/ 0 w 9763125"/>
              <a:gd name="connsiteY0" fmla="*/ 9525 h 1743075"/>
              <a:gd name="connsiteX1" fmla="*/ 9763125 w 9763125"/>
              <a:gd name="connsiteY1" fmla="*/ 0 h 1743075"/>
              <a:gd name="connsiteX2" fmla="*/ 6838950 w 9763125"/>
              <a:gd name="connsiteY2" fmla="*/ 1190625 h 1743075"/>
              <a:gd name="connsiteX3" fmla="*/ 0 w 9763125"/>
              <a:gd name="connsiteY3" fmla="*/ 1743075 h 1743075"/>
              <a:gd name="connsiteX4" fmla="*/ 0 w 9763125"/>
              <a:gd name="connsiteY4" fmla="*/ 9525 h 1743075"/>
              <a:gd name="connsiteX0" fmla="*/ 0 w 9763125"/>
              <a:gd name="connsiteY0" fmla="*/ 9525 h 1743075"/>
              <a:gd name="connsiteX1" fmla="*/ 9763125 w 9763125"/>
              <a:gd name="connsiteY1" fmla="*/ 0 h 1743075"/>
              <a:gd name="connsiteX2" fmla="*/ 7105650 w 9763125"/>
              <a:gd name="connsiteY2" fmla="*/ 1409700 h 1743075"/>
              <a:gd name="connsiteX3" fmla="*/ 0 w 9763125"/>
              <a:gd name="connsiteY3" fmla="*/ 1743075 h 1743075"/>
              <a:gd name="connsiteX4" fmla="*/ 0 w 9763125"/>
              <a:gd name="connsiteY4" fmla="*/ 9525 h 1743075"/>
              <a:gd name="connsiteX0" fmla="*/ 0 w 9763125"/>
              <a:gd name="connsiteY0" fmla="*/ 9525 h 1409700"/>
              <a:gd name="connsiteX1" fmla="*/ 9763125 w 9763125"/>
              <a:gd name="connsiteY1" fmla="*/ 0 h 1409700"/>
              <a:gd name="connsiteX2" fmla="*/ 7105650 w 9763125"/>
              <a:gd name="connsiteY2" fmla="*/ 1409700 h 1409700"/>
              <a:gd name="connsiteX3" fmla="*/ 171450 w 9763125"/>
              <a:gd name="connsiteY3" fmla="*/ 1257300 h 1409700"/>
              <a:gd name="connsiteX4" fmla="*/ 0 w 9763125"/>
              <a:gd name="connsiteY4" fmla="*/ 9525 h 1409700"/>
              <a:gd name="connsiteX0" fmla="*/ 0 w 9763125"/>
              <a:gd name="connsiteY0" fmla="*/ 9525 h 1657350"/>
              <a:gd name="connsiteX1" fmla="*/ 9763125 w 9763125"/>
              <a:gd name="connsiteY1" fmla="*/ 0 h 1657350"/>
              <a:gd name="connsiteX2" fmla="*/ 7105650 w 9763125"/>
              <a:gd name="connsiteY2" fmla="*/ 1409700 h 1657350"/>
              <a:gd name="connsiteX3" fmla="*/ 9525 w 9763125"/>
              <a:gd name="connsiteY3" fmla="*/ 1657350 h 1657350"/>
              <a:gd name="connsiteX4" fmla="*/ 0 w 9763125"/>
              <a:gd name="connsiteY4" fmla="*/ 9525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3125" h="1657350">
                <a:moveTo>
                  <a:pt x="0" y="9525"/>
                </a:moveTo>
                <a:lnTo>
                  <a:pt x="9763125" y="0"/>
                </a:lnTo>
                <a:lnTo>
                  <a:pt x="7105650" y="1409700"/>
                </a:lnTo>
                <a:lnTo>
                  <a:pt x="9525" y="1657350"/>
                </a:lnTo>
                <a:lnTo>
                  <a:pt x="0" y="9525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80" y="543225"/>
            <a:ext cx="6033770" cy="636587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4BAF971-64EA-E8B9-957B-7C718F7D38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062" y="2809461"/>
            <a:ext cx="5195888" cy="3314814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1700"/>
            </a:lvl1pPr>
            <a:lvl2pPr>
              <a:buClr>
                <a:schemeClr val="tx2"/>
              </a:buClr>
              <a:defRPr sz="1700"/>
            </a:lvl2pPr>
            <a:lvl3pPr>
              <a:buClr>
                <a:schemeClr val="tx2"/>
              </a:buClr>
              <a:defRPr sz="1700"/>
            </a:lvl3pPr>
            <a:lvl4pPr>
              <a:buClr>
                <a:schemeClr val="tx2"/>
              </a:buClr>
              <a:defRPr sz="17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4" name="Tijdelijke aanduiding voor tekst 4">
            <a:extLst>
              <a:ext uri="{FF2B5EF4-FFF2-40B4-BE49-F238E27FC236}">
                <a16:creationId xmlns:a16="http://schemas.microsoft.com/office/drawing/2014/main" id="{86F377A9-B8B5-28F6-4941-6F34B7ABAD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29350" y="2805651"/>
            <a:ext cx="5462588" cy="3314814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1700"/>
            </a:lvl1pPr>
            <a:lvl2pPr>
              <a:buClr>
                <a:schemeClr val="tx2"/>
              </a:buClr>
              <a:defRPr sz="1700"/>
            </a:lvl2pPr>
            <a:lvl3pPr>
              <a:buClr>
                <a:schemeClr val="tx2"/>
              </a:buClr>
              <a:defRPr sz="1700"/>
            </a:lvl3pPr>
            <a:lvl4pPr>
              <a:buClr>
                <a:schemeClr val="tx2"/>
              </a:buClr>
              <a:defRPr sz="17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16756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F46D475F-1E08-B45B-8C64-02F16A13F304}"/>
              </a:ext>
            </a:extLst>
          </p:cNvPr>
          <p:cNvSpPr/>
          <p:nvPr userDrawn="1"/>
        </p:nvSpPr>
        <p:spPr>
          <a:xfrm>
            <a:off x="1" y="-9526"/>
            <a:ext cx="11410950" cy="1933575"/>
          </a:xfrm>
          <a:custGeom>
            <a:avLst/>
            <a:gdLst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9601200 w 9601200"/>
              <a:gd name="connsiteY2" fmla="*/ 1733550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7915275 w 9601200"/>
              <a:gd name="connsiteY2" fmla="*/ 838200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7105650 w 9601200"/>
              <a:gd name="connsiteY2" fmla="*/ 1495425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763125"/>
              <a:gd name="connsiteY0" fmla="*/ 9525 h 1743075"/>
              <a:gd name="connsiteX1" fmla="*/ 9763125 w 9763125"/>
              <a:gd name="connsiteY1" fmla="*/ 0 h 1743075"/>
              <a:gd name="connsiteX2" fmla="*/ 7105650 w 9763125"/>
              <a:gd name="connsiteY2" fmla="*/ 1504950 h 1743075"/>
              <a:gd name="connsiteX3" fmla="*/ 0 w 9763125"/>
              <a:gd name="connsiteY3" fmla="*/ 1743075 h 1743075"/>
              <a:gd name="connsiteX4" fmla="*/ 0 w 9763125"/>
              <a:gd name="connsiteY4" fmla="*/ 9525 h 1743075"/>
              <a:gd name="connsiteX0" fmla="*/ 0 w 9763125"/>
              <a:gd name="connsiteY0" fmla="*/ 9525 h 1933575"/>
              <a:gd name="connsiteX1" fmla="*/ 9763125 w 9763125"/>
              <a:gd name="connsiteY1" fmla="*/ 0 h 1933575"/>
              <a:gd name="connsiteX2" fmla="*/ 7105650 w 9763125"/>
              <a:gd name="connsiteY2" fmla="*/ 1504950 h 1933575"/>
              <a:gd name="connsiteX3" fmla="*/ 0 w 9763125"/>
              <a:gd name="connsiteY3" fmla="*/ 1933575 h 1933575"/>
              <a:gd name="connsiteX4" fmla="*/ 0 w 9763125"/>
              <a:gd name="connsiteY4" fmla="*/ 9525 h 1933575"/>
              <a:gd name="connsiteX0" fmla="*/ 0 w 9763125"/>
              <a:gd name="connsiteY0" fmla="*/ 9525 h 1933575"/>
              <a:gd name="connsiteX1" fmla="*/ 9763125 w 9763125"/>
              <a:gd name="connsiteY1" fmla="*/ 0 h 1933575"/>
              <a:gd name="connsiteX2" fmla="*/ 9286875 w 9763125"/>
              <a:gd name="connsiteY2" fmla="*/ 1685925 h 1933575"/>
              <a:gd name="connsiteX3" fmla="*/ 0 w 9763125"/>
              <a:gd name="connsiteY3" fmla="*/ 1933575 h 1933575"/>
              <a:gd name="connsiteX4" fmla="*/ 0 w 9763125"/>
              <a:gd name="connsiteY4" fmla="*/ 9525 h 1933575"/>
              <a:gd name="connsiteX0" fmla="*/ 0 w 11410950"/>
              <a:gd name="connsiteY0" fmla="*/ 9525 h 1933575"/>
              <a:gd name="connsiteX1" fmla="*/ 11410950 w 11410950"/>
              <a:gd name="connsiteY1" fmla="*/ 0 h 1933575"/>
              <a:gd name="connsiteX2" fmla="*/ 9286875 w 11410950"/>
              <a:gd name="connsiteY2" fmla="*/ 1685925 h 1933575"/>
              <a:gd name="connsiteX3" fmla="*/ 0 w 11410950"/>
              <a:gd name="connsiteY3" fmla="*/ 1933575 h 1933575"/>
              <a:gd name="connsiteX4" fmla="*/ 0 w 11410950"/>
              <a:gd name="connsiteY4" fmla="*/ 9525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0950" h="1933575">
                <a:moveTo>
                  <a:pt x="0" y="9525"/>
                </a:moveTo>
                <a:lnTo>
                  <a:pt x="11410950" y="0"/>
                </a:lnTo>
                <a:lnTo>
                  <a:pt x="9286875" y="1685925"/>
                </a:lnTo>
                <a:lnTo>
                  <a:pt x="0" y="1933575"/>
                </a:lnTo>
                <a:lnTo>
                  <a:pt x="0" y="9525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79" y="733725"/>
            <a:ext cx="9186545" cy="636587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118C651C-C53E-66DA-7805-93E510602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80" y="154391"/>
            <a:ext cx="9186544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4BAF971-64EA-E8B9-957B-7C718F7D38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062" y="2809461"/>
            <a:ext cx="5195888" cy="3314814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1700"/>
            </a:lvl1pPr>
            <a:lvl2pPr>
              <a:buClr>
                <a:schemeClr val="tx2"/>
              </a:buClr>
              <a:defRPr sz="1700"/>
            </a:lvl2pPr>
            <a:lvl3pPr>
              <a:buClr>
                <a:schemeClr val="tx2"/>
              </a:buClr>
              <a:defRPr sz="1700"/>
            </a:lvl3pPr>
            <a:lvl4pPr>
              <a:buClr>
                <a:schemeClr val="tx2"/>
              </a:buClr>
              <a:defRPr sz="17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4" name="Tijdelijke aanduiding voor tekst 4">
            <a:extLst>
              <a:ext uri="{FF2B5EF4-FFF2-40B4-BE49-F238E27FC236}">
                <a16:creationId xmlns:a16="http://schemas.microsoft.com/office/drawing/2014/main" id="{86F377A9-B8B5-28F6-4941-6F34B7ABAD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29350" y="2805651"/>
            <a:ext cx="5462588" cy="3314814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1700"/>
            </a:lvl1pPr>
            <a:lvl2pPr>
              <a:buClr>
                <a:schemeClr val="tx2"/>
              </a:buClr>
              <a:defRPr sz="1700"/>
            </a:lvl2pPr>
            <a:lvl3pPr>
              <a:buClr>
                <a:schemeClr val="tx2"/>
              </a:buClr>
              <a:defRPr sz="1700"/>
            </a:lvl3pPr>
            <a:lvl4pPr>
              <a:buClr>
                <a:schemeClr val="tx2"/>
              </a:buClr>
              <a:defRPr sz="17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408955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F46D475F-1E08-B45B-8C64-02F16A13F304}"/>
              </a:ext>
            </a:extLst>
          </p:cNvPr>
          <p:cNvSpPr/>
          <p:nvPr userDrawn="1"/>
        </p:nvSpPr>
        <p:spPr>
          <a:xfrm>
            <a:off x="-9525" y="-9526"/>
            <a:ext cx="9591675" cy="1657350"/>
          </a:xfrm>
          <a:custGeom>
            <a:avLst/>
            <a:gdLst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9601200 w 9601200"/>
              <a:gd name="connsiteY2" fmla="*/ 1733550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7915275 w 9601200"/>
              <a:gd name="connsiteY2" fmla="*/ 838200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7105650 w 9601200"/>
              <a:gd name="connsiteY2" fmla="*/ 1495425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763125"/>
              <a:gd name="connsiteY0" fmla="*/ 9525 h 1743075"/>
              <a:gd name="connsiteX1" fmla="*/ 9763125 w 9763125"/>
              <a:gd name="connsiteY1" fmla="*/ 0 h 1743075"/>
              <a:gd name="connsiteX2" fmla="*/ 7105650 w 9763125"/>
              <a:gd name="connsiteY2" fmla="*/ 1504950 h 1743075"/>
              <a:gd name="connsiteX3" fmla="*/ 0 w 9763125"/>
              <a:gd name="connsiteY3" fmla="*/ 1743075 h 1743075"/>
              <a:gd name="connsiteX4" fmla="*/ 0 w 9763125"/>
              <a:gd name="connsiteY4" fmla="*/ 9525 h 1743075"/>
              <a:gd name="connsiteX0" fmla="*/ 0 w 9763125"/>
              <a:gd name="connsiteY0" fmla="*/ 9525 h 1933575"/>
              <a:gd name="connsiteX1" fmla="*/ 9763125 w 9763125"/>
              <a:gd name="connsiteY1" fmla="*/ 0 h 1933575"/>
              <a:gd name="connsiteX2" fmla="*/ 7105650 w 9763125"/>
              <a:gd name="connsiteY2" fmla="*/ 1504950 h 1933575"/>
              <a:gd name="connsiteX3" fmla="*/ 0 w 9763125"/>
              <a:gd name="connsiteY3" fmla="*/ 1933575 h 1933575"/>
              <a:gd name="connsiteX4" fmla="*/ 0 w 9763125"/>
              <a:gd name="connsiteY4" fmla="*/ 9525 h 1933575"/>
              <a:gd name="connsiteX0" fmla="*/ 0 w 9763125"/>
              <a:gd name="connsiteY0" fmla="*/ 9525 h 1933575"/>
              <a:gd name="connsiteX1" fmla="*/ 9763125 w 9763125"/>
              <a:gd name="connsiteY1" fmla="*/ 0 h 1933575"/>
              <a:gd name="connsiteX2" fmla="*/ 9286875 w 9763125"/>
              <a:gd name="connsiteY2" fmla="*/ 1685925 h 1933575"/>
              <a:gd name="connsiteX3" fmla="*/ 0 w 9763125"/>
              <a:gd name="connsiteY3" fmla="*/ 1933575 h 1933575"/>
              <a:gd name="connsiteX4" fmla="*/ 0 w 9763125"/>
              <a:gd name="connsiteY4" fmla="*/ 9525 h 1933575"/>
              <a:gd name="connsiteX0" fmla="*/ 0 w 11410950"/>
              <a:gd name="connsiteY0" fmla="*/ 9525 h 1933575"/>
              <a:gd name="connsiteX1" fmla="*/ 11410950 w 11410950"/>
              <a:gd name="connsiteY1" fmla="*/ 0 h 1933575"/>
              <a:gd name="connsiteX2" fmla="*/ 9286875 w 11410950"/>
              <a:gd name="connsiteY2" fmla="*/ 1685925 h 1933575"/>
              <a:gd name="connsiteX3" fmla="*/ 0 w 11410950"/>
              <a:gd name="connsiteY3" fmla="*/ 1933575 h 1933575"/>
              <a:gd name="connsiteX4" fmla="*/ 0 w 11410950"/>
              <a:gd name="connsiteY4" fmla="*/ 9525 h 1933575"/>
              <a:gd name="connsiteX0" fmla="*/ 0 w 11410950"/>
              <a:gd name="connsiteY0" fmla="*/ 9525 h 1685925"/>
              <a:gd name="connsiteX1" fmla="*/ 11410950 w 11410950"/>
              <a:gd name="connsiteY1" fmla="*/ 0 h 1685925"/>
              <a:gd name="connsiteX2" fmla="*/ 9286875 w 11410950"/>
              <a:gd name="connsiteY2" fmla="*/ 1685925 h 1685925"/>
              <a:gd name="connsiteX3" fmla="*/ 38100 w 11410950"/>
              <a:gd name="connsiteY3" fmla="*/ 1409700 h 1685925"/>
              <a:gd name="connsiteX4" fmla="*/ 0 w 11410950"/>
              <a:gd name="connsiteY4" fmla="*/ 9525 h 1685925"/>
              <a:gd name="connsiteX0" fmla="*/ 9525 w 11420475"/>
              <a:gd name="connsiteY0" fmla="*/ 9525 h 1685925"/>
              <a:gd name="connsiteX1" fmla="*/ 11420475 w 11420475"/>
              <a:gd name="connsiteY1" fmla="*/ 0 h 1685925"/>
              <a:gd name="connsiteX2" fmla="*/ 9296400 w 11420475"/>
              <a:gd name="connsiteY2" fmla="*/ 1685925 h 1685925"/>
              <a:gd name="connsiteX3" fmla="*/ 0 w 11420475"/>
              <a:gd name="connsiteY3" fmla="*/ 1657350 h 1685925"/>
              <a:gd name="connsiteX4" fmla="*/ 9525 w 11420475"/>
              <a:gd name="connsiteY4" fmla="*/ 9525 h 1685925"/>
              <a:gd name="connsiteX0" fmla="*/ 9525 w 11420475"/>
              <a:gd name="connsiteY0" fmla="*/ 9525 h 1657350"/>
              <a:gd name="connsiteX1" fmla="*/ 11420475 w 11420475"/>
              <a:gd name="connsiteY1" fmla="*/ 0 h 1657350"/>
              <a:gd name="connsiteX2" fmla="*/ 8239125 w 11420475"/>
              <a:gd name="connsiteY2" fmla="*/ 1047750 h 1657350"/>
              <a:gd name="connsiteX3" fmla="*/ 0 w 11420475"/>
              <a:gd name="connsiteY3" fmla="*/ 1657350 h 1657350"/>
              <a:gd name="connsiteX4" fmla="*/ 9525 w 11420475"/>
              <a:gd name="connsiteY4" fmla="*/ 9525 h 1657350"/>
              <a:gd name="connsiteX0" fmla="*/ 9525 w 11420475"/>
              <a:gd name="connsiteY0" fmla="*/ 9525 h 1657350"/>
              <a:gd name="connsiteX1" fmla="*/ 11420475 w 11420475"/>
              <a:gd name="connsiteY1" fmla="*/ 0 h 1657350"/>
              <a:gd name="connsiteX2" fmla="*/ 7124700 w 11420475"/>
              <a:gd name="connsiteY2" fmla="*/ 1409700 h 1657350"/>
              <a:gd name="connsiteX3" fmla="*/ 0 w 11420475"/>
              <a:gd name="connsiteY3" fmla="*/ 1657350 h 1657350"/>
              <a:gd name="connsiteX4" fmla="*/ 9525 w 11420475"/>
              <a:gd name="connsiteY4" fmla="*/ 9525 h 1657350"/>
              <a:gd name="connsiteX0" fmla="*/ 9525 w 8172450"/>
              <a:gd name="connsiteY0" fmla="*/ 0 h 1647825"/>
              <a:gd name="connsiteX1" fmla="*/ 8172450 w 8172450"/>
              <a:gd name="connsiteY1" fmla="*/ 76200 h 1647825"/>
              <a:gd name="connsiteX2" fmla="*/ 7124700 w 8172450"/>
              <a:gd name="connsiteY2" fmla="*/ 1400175 h 1647825"/>
              <a:gd name="connsiteX3" fmla="*/ 0 w 8172450"/>
              <a:gd name="connsiteY3" fmla="*/ 1647825 h 1647825"/>
              <a:gd name="connsiteX4" fmla="*/ 9525 w 8172450"/>
              <a:gd name="connsiteY4" fmla="*/ 0 h 1647825"/>
              <a:gd name="connsiteX0" fmla="*/ 9525 w 9591675"/>
              <a:gd name="connsiteY0" fmla="*/ 9525 h 1657350"/>
              <a:gd name="connsiteX1" fmla="*/ 9591675 w 9591675"/>
              <a:gd name="connsiteY1" fmla="*/ 0 h 1657350"/>
              <a:gd name="connsiteX2" fmla="*/ 7124700 w 9591675"/>
              <a:gd name="connsiteY2" fmla="*/ 1409700 h 1657350"/>
              <a:gd name="connsiteX3" fmla="*/ 0 w 9591675"/>
              <a:gd name="connsiteY3" fmla="*/ 1657350 h 1657350"/>
              <a:gd name="connsiteX4" fmla="*/ 9525 w 9591675"/>
              <a:gd name="connsiteY4" fmla="*/ 9525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91675" h="1657350">
                <a:moveTo>
                  <a:pt x="9525" y="9525"/>
                </a:moveTo>
                <a:lnTo>
                  <a:pt x="9591675" y="0"/>
                </a:lnTo>
                <a:lnTo>
                  <a:pt x="7124700" y="1409700"/>
                </a:lnTo>
                <a:lnTo>
                  <a:pt x="0" y="1657350"/>
                </a:lnTo>
                <a:lnTo>
                  <a:pt x="9525" y="9525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79" y="543225"/>
            <a:ext cx="7005321" cy="636587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73E82B6-47A9-022E-AA40-565277C459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0379" y="1971675"/>
            <a:ext cx="7848600" cy="4152900"/>
          </a:xfrm>
        </p:spPr>
        <p:txBody>
          <a:bodyPr/>
          <a:lstStyle>
            <a:lvl1pPr marL="228600" indent="-228600">
              <a:spcBef>
                <a:spcPts val="1200"/>
              </a:spcBef>
              <a:defRPr lang="nl-NL" sz="1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defRPr lang="nl-B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266700">
              <a:defRPr/>
            </a:lvl3pPr>
            <a:lvl4pPr marL="628650" indent="-266700">
              <a:defRPr/>
            </a:lvl4pPr>
            <a:lvl5pPr marL="628650" indent="-266700">
              <a:defRPr/>
            </a:lvl5pPr>
          </a:lstStyle>
          <a:p>
            <a:pPr marL="180975" lvl="0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35938186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wi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79" y="717239"/>
            <a:ext cx="7005321" cy="636587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73E82B6-47A9-022E-AA40-565277C459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0379" y="1762125"/>
            <a:ext cx="7848600" cy="4665916"/>
          </a:xfrm>
        </p:spPr>
        <p:txBody>
          <a:bodyPr/>
          <a:lstStyle>
            <a:lvl1pPr marL="228600" indent="-228600">
              <a:spcBef>
                <a:spcPts val="1200"/>
              </a:spcBef>
              <a:defRPr lang="nl-NL" sz="1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defRPr lang="nl-B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266700">
              <a:defRPr/>
            </a:lvl3pPr>
            <a:lvl4pPr marL="628650" indent="-266700">
              <a:defRPr/>
            </a:lvl4pPr>
            <a:lvl5pPr marL="628650" indent="-266700">
              <a:defRPr/>
            </a:lvl5pPr>
          </a:lstStyle>
          <a:p>
            <a:pPr marL="180975" lvl="0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3B9D6448-F73B-7C2A-F3BE-39E3DCA27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80" y="154391"/>
            <a:ext cx="9186544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326344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wi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79" y="545789"/>
            <a:ext cx="7005321" cy="636587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73E82B6-47A9-022E-AA40-565277C459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0379" y="1695450"/>
            <a:ext cx="7848600" cy="4665916"/>
          </a:xfrm>
        </p:spPr>
        <p:txBody>
          <a:bodyPr/>
          <a:lstStyle>
            <a:lvl1pPr marL="228600" indent="-228600">
              <a:spcBef>
                <a:spcPts val="1200"/>
              </a:spcBef>
              <a:defRPr lang="nl-NL" sz="1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defRPr lang="nl-B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266700">
              <a:defRPr/>
            </a:lvl3pPr>
            <a:lvl4pPr marL="628650" indent="-266700">
              <a:defRPr/>
            </a:lvl4pPr>
            <a:lvl5pPr marL="628650" indent="-266700">
              <a:defRPr/>
            </a:lvl5pPr>
          </a:lstStyle>
          <a:p>
            <a:pPr marL="180975" lvl="0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11669818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eel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79" y="5794851"/>
            <a:ext cx="8691246" cy="636587"/>
          </a:xfrm>
        </p:spPr>
        <p:txBody>
          <a:bodyPr anchor="t" anchorCtr="0">
            <a:noAutofit/>
          </a:bodyPr>
          <a:lstStyle>
            <a:lvl1pPr algn="l">
              <a:defRPr sz="4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id="{E29B7B3C-6738-6027-F209-EEC337C1D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80" y="5192554"/>
            <a:ext cx="7005320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B63FBBC7-999B-5030-0D91-5CE199391D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0012"/>
            <a:ext cx="12192000" cy="5519737"/>
          </a:xfrm>
          <a:custGeom>
            <a:avLst/>
            <a:gdLst>
              <a:gd name="connsiteX0" fmla="*/ 0 w 12192000"/>
              <a:gd name="connsiteY0" fmla="*/ 0 h 5586412"/>
              <a:gd name="connsiteX1" fmla="*/ 12192000 w 12192000"/>
              <a:gd name="connsiteY1" fmla="*/ 0 h 5586412"/>
              <a:gd name="connsiteX2" fmla="*/ 12192000 w 12192000"/>
              <a:gd name="connsiteY2" fmla="*/ 5586412 h 5586412"/>
              <a:gd name="connsiteX3" fmla="*/ 0 w 12192000"/>
              <a:gd name="connsiteY3" fmla="*/ 5586412 h 5586412"/>
              <a:gd name="connsiteX4" fmla="*/ 0 w 12192000"/>
              <a:gd name="connsiteY4" fmla="*/ 0 h 5586412"/>
              <a:gd name="connsiteX0" fmla="*/ 0 w 12192000"/>
              <a:gd name="connsiteY0" fmla="*/ 0 h 5586412"/>
              <a:gd name="connsiteX1" fmla="*/ 12192000 w 12192000"/>
              <a:gd name="connsiteY1" fmla="*/ 0 h 5586412"/>
              <a:gd name="connsiteX2" fmla="*/ 12192000 w 12192000"/>
              <a:gd name="connsiteY2" fmla="*/ 5586412 h 5586412"/>
              <a:gd name="connsiteX3" fmla="*/ 200025 w 12192000"/>
              <a:gd name="connsiteY3" fmla="*/ 5576887 h 5586412"/>
              <a:gd name="connsiteX4" fmla="*/ 0 w 12192000"/>
              <a:gd name="connsiteY4" fmla="*/ 5586412 h 5586412"/>
              <a:gd name="connsiteX5" fmla="*/ 0 w 12192000"/>
              <a:gd name="connsiteY5" fmla="*/ 0 h 5586412"/>
              <a:gd name="connsiteX0" fmla="*/ 0 w 12192000"/>
              <a:gd name="connsiteY0" fmla="*/ 0 h 5586412"/>
              <a:gd name="connsiteX1" fmla="*/ 12192000 w 12192000"/>
              <a:gd name="connsiteY1" fmla="*/ 0 h 5586412"/>
              <a:gd name="connsiteX2" fmla="*/ 12192000 w 12192000"/>
              <a:gd name="connsiteY2" fmla="*/ 5586412 h 5586412"/>
              <a:gd name="connsiteX3" fmla="*/ 1895475 w 12192000"/>
              <a:gd name="connsiteY3" fmla="*/ 4595812 h 5586412"/>
              <a:gd name="connsiteX4" fmla="*/ 0 w 12192000"/>
              <a:gd name="connsiteY4" fmla="*/ 5586412 h 5586412"/>
              <a:gd name="connsiteX5" fmla="*/ 0 w 12192000"/>
              <a:gd name="connsiteY5" fmla="*/ 0 h 5586412"/>
              <a:gd name="connsiteX0" fmla="*/ 0 w 12192000"/>
              <a:gd name="connsiteY0" fmla="*/ 0 h 5586412"/>
              <a:gd name="connsiteX1" fmla="*/ 12192000 w 12192000"/>
              <a:gd name="connsiteY1" fmla="*/ 0 h 5586412"/>
              <a:gd name="connsiteX2" fmla="*/ 12182475 w 12192000"/>
              <a:gd name="connsiteY2" fmla="*/ 5519737 h 5586412"/>
              <a:gd name="connsiteX3" fmla="*/ 1895475 w 12192000"/>
              <a:gd name="connsiteY3" fmla="*/ 4595812 h 5586412"/>
              <a:gd name="connsiteX4" fmla="*/ 0 w 12192000"/>
              <a:gd name="connsiteY4" fmla="*/ 5586412 h 5586412"/>
              <a:gd name="connsiteX5" fmla="*/ 0 w 12192000"/>
              <a:gd name="connsiteY5" fmla="*/ 0 h 5586412"/>
              <a:gd name="connsiteX0" fmla="*/ 0 w 12192000"/>
              <a:gd name="connsiteY0" fmla="*/ 0 h 5519737"/>
              <a:gd name="connsiteX1" fmla="*/ 12192000 w 12192000"/>
              <a:gd name="connsiteY1" fmla="*/ 0 h 5519737"/>
              <a:gd name="connsiteX2" fmla="*/ 12182475 w 12192000"/>
              <a:gd name="connsiteY2" fmla="*/ 5519737 h 5519737"/>
              <a:gd name="connsiteX3" fmla="*/ 1895475 w 12192000"/>
              <a:gd name="connsiteY3" fmla="*/ 4595812 h 5519737"/>
              <a:gd name="connsiteX4" fmla="*/ 9525 w 12192000"/>
              <a:gd name="connsiteY4" fmla="*/ 4995862 h 5519737"/>
              <a:gd name="connsiteX5" fmla="*/ 0 w 12192000"/>
              <a:gd name="connsiteY5" fmla="*/ 0 h 551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519737">
                <a:moveTo>
                  <a:pt x="0" y="0"/>
                </a:moveTo>
                <a:lnTo>
                  <a:pt x="12192000" y="0"/>
                </a:lnTo>
                <a:lnTo>
                  <a:pt x="12182475" y="5519737"/>
                </a:lnTo>
                <a:lnTo>
                  <a:pt x="1895475" y="4595812"/>
                </a:lnTo>
                <a:lnTo>
                  <a:pt x="9525" y="4995862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05774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1 met naam zonder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0420" y="4388816"/>
            <a:ext cx="6009033" cy="2387600"/>
          </a:xfrm>
        </p:spPr>
        <p:txBody>
          <a:bodyPr anchor="t" anchorCtr="0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8B0FCF-9726-470F-9CD0-A7D8A40FB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0420" y="3808297"/>
            <a:ext cx="4914900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8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46EF5D-343F-EC76-4D81-5AA6F3854CE3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2AC75AF6-2C46-7250-E00B-143D2217A7D9}"/>
              </a:ext>
            </a:extLst>
          </p:cNvPr>
          <p:cNvSpPr/>
          <p:nvPr userDrawn="1"/>
        </p:nvSpPr>
        <p:spPr>
          <a:xfrm>
            <a:off x="0" y="0"/>
            <a:ext cx="3105150" cy="2390775"/>
          </a:xfrm>
          <a:custGeom>
            <a:avLst/>
            <a:gdLst>
              <a:gd name="connsiteX0" fmla="*/ 0 w 3105150"/>
              <a:gd name="connsiteY0" fmla="*/ 0 h 2390775"/>
              <a:gd name="connsiteX1" fmla="*/ 3105150 w 3105150"/>
              <a:gd name="connsiteY1" fmla="*/ 0 h 2390775"/>
              <a:gd name="connsiteX2" fmla="*/ 3105150 w 3105150"/>
              <a:gd name="connsiteY2" fmla="*/ 2390775 h 2390775"/>
              <a:gd name="connsiteX3" fmla="*/ 0 w 3105150"/>
              <a:gd name="connsiteY3" fmla="*/ 2390775 h 2390775"/>
              <a:gd name="connsiteX4" fmla="*/ 0 w 3105150"/>
              <a:gd name="connsiteY4" fmla="*/ 0 h 2390775"/>
              <a:gd name="connsiteX0" fmla="*/ 0 w 3105150"/>
              <a:gd name="connsiteY0" fmla="*/ 0 h 2390775"/>
              <a:gd name="connsiteX1" fmla="*/ 3105150 w 3105150"/>
              <a:gd name="connsiteY1" fmla="*/ 0 h 2390775"/>
              <a:gd name="connsiteX2" fmla="*/ 2428875 w 3105150"/>
              <a:gd name="connsiteY2" fmla="*/ 1733550 h 2390775"/>
              <a:gd name="connsiteX3" fmla="*/ 0 w 3105150"/>
              <a:gd name="connsiteY3" fmla="*/ 2390775 h 2390775"/>
              <a:gd name="connsiteX4" fmla="*/ 0 w 3105150"/>
              <a:gd name="connsiteY4" fmla="*/ 0 h 2390775"/>
              <a:gd name="connsiteX0" fmla="*/ 0 w 3105150"/>
              <a:gd name="connsiteY0" fmla="*/ 0 h 2390775"/>
              <a:gd name="connsiteX1" fmla="*/ 3105150 w 3105150"/>
              <a:gd name="connsiteY1" fmla="*/ 0 h 2390775"/>
              <a:gd name="connsiteX2" fmla="*/ 2647950 w 3105150"/>
              <a:gd name="connsiteY2" fmla="*/ 2028825 h 2390775"/>
              <a:gd name="connsiteX3" fmla="*/ 0 w 3105150"/>
              <a:gd name="connsiteY3" fmla="*/ 2390775 h 2390775"/>
              <a:gd name="connsiteX4" fmla="*/ 0 w 3105150"/>
              <a:gd name="connsiteY4" fmla="*/ 0 h 239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5150" h="2390775">
                <a:moveTo>
                  <a:pt x="0" y="0"/>
                </a:moveTo>
                <a:lnTo>
                  <a:pt x="3105150" y="0"/>
                </a:lnTo>
                <a:lnTo>
                  <a:pt x="2647950" y="2028825"/>
                </a:lnTo>
                <a:lnTo>
                  <a:pt x="0" y="239077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FA9F6E8F-F679-7496-8F96-D81DE87A47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0" y="597764"/>
            <a:ext cx="1219080" cy="1219080"/>
          </a:xfrm>
          <a:prstGeom prst="rect">
            <a:avLst/>
          </a:prstGeom>
        </p:spPr>
      </p:pic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BF2240B6-ED8B-3053-3A56-2AFD2727EB6B}"/>
              </a:ext>
            </a:extLst>
          </p:cNvPr>
          <p:cNvCxnSpPr/>
          <p:nvPr userDrawn="1"/>
        </p:nvCxnSpPr>
        <p:spPr>
          <a:xfrm flipH="1">
            <a:off x="10425320" y="6273478"/>
            <a:ext cx="1766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3A724C16-BF69-4071-D9CC-957927CEC523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10467893" y="6007228"/>
            <a:ext cx="1609807" cy="486780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cap="all" baseline="0">
                <a:solidFill>
                  <a:schemeClr val="tx2"/>
                </a:solidFill>
              </a:defRPr>
            </a:lvl2pPr>
            <a:lvl3pPr marL="914400" indent="0">
              <a:buNone/>
              <a:defRPr cap="all" baseline="0">
                <a:solidFill>
                  <a:schemeClr val="tx2"/>
                </a:solidFill>
              </a:defRPr>
            </a:lvl3pPr>
            <a:lvl4pPr marL="1371600" indent="0">
              <a:buNone/>
              <a:defRPr cap="all" baseline="0">
                <a:solidFill>
                  <a:schemeClr val="tx2"/>
                </a:solidFill>
              </a:defRPr>
            </a:lvl4pPr>
            <a:lvl5pPr marL="1828800" indent="0">
              <a:buNone/>
              <a:defRPr cap="all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81219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wi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79" y="812489"/>
            <a:ext cx="7005321" cy="636587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3B9D6448-F73B-7C2A-F3BE-39E3DCA27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80" y="154391"/>
            <a:ext cx="9186544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FBA129F0-CD42-4455-1156-3923F2E00C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7688" y="2238375"/>
            <a:ext cx="3567112" cy="2571750"/>
          </a:xfrm>
        </p:spPr>
        <p:txBody>
          <a:bodyPr/>
          <a:lstStyle/>
          <a:p>
            <a:endParaRPr lang="nl-BE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F21B65F2-6F9B-F2FD-0593-FDFAD7FE3E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6724" y="4957280"/>
            <a:ext cx="3648075" cy="132238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nl-NL" sz="1200" kern="1200" cap="all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sz="1200"/>
            </a:lvl2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41514658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0415C96-433E-9B81-9E22-5EE833A9A556}"/>
              </a:ext>
            </a:extLst>
          </p:cNvPr>
          <p:cNvSpPr/>
          <p:nvPr userDrawn="1"/>
        </p:nvSpPr>
        <p:spPr>
          <a:xfrm>
            <a:off x="8982075" y="0"/>
            <a:ext cx="3209925" cy="2419973"/>
          </a:xfrm>
          <a:custGeom>
            <a:avLst/>
            <a:gdLst>
              <a:gd name="connsiteX0" fmla="*/ 0 w 3228975"/>
              <a:gd name="connsiteY0" fmla="*/ 0 h 2419973"/>
              <a:gd name="connsiteX1" fmla="*/ 3228975 w 3228975"/>
              <a:gd name="connsiteY1" fmla="*/ 0 h 2419973"/>
              <a:gd name="connsiteX2" fmla="*/ 3228975 w 3228975"/>
              <a:gd name="connsiteY2" fmla="*/ 2419973 h 2419973"/>
              <a:gd name="connsiteX3" fmla="*/ 0 w 3228975"/>
              <a:gd name="connsiteY3" fmla="*/ 2419973 h 2419973"/>
              <a:gd name="connsiteX4" fmla="*/ 0 w 3228975"/>
              <a:gd name="connsiteY4" fmla="*/ 0 h 2419973"/>
              <a:gd name="connsiteX0" fmla="*/ 0 w 3228975"/>
              <a:gd name="connsiteY0" fmla="*/ 0 h 2419973"/>
              <a:gd name="connsiteX1" fmla="*/ 3228975 w 3228975"/>
              <a:gd name="connsiteY1" fmla="*/ 0 h 2419973"/>
              <a:gd name="connsiteX2" fmla="*/ 3228975 w 3228975"/>
              <a:gd name="connsiteY2" fmla="*/ 2419973 h 2419973"/>
              <a:gd name="connsiteX3" fmla="*/ 1704975 w 3228975"/>
              <a:gd name="connsiteY3" fmla="*/ 1362698 h 2419973"/>
              <a:gd name="connsiteX4" fmla="*/ 0 w 3228975"/>
              <a:gd name="connsiteY4" fmla="*/ 0 h 2419973"/>
              <a:gd name="connsiteX0" fmla="*/ 0 w 3228975"/>
              <a:gd name="connsiteY0" fmla="*/ 0 h 2419973"/>
              <a:gd name="connsiteX1" fmla="*/ 3228975 w 3228975"/>
              <a:gd name="connsiteY1" fmla="*/ 0 h 2419973"/>
              <a:gd name="connsiteX2" fmla="*/ 3228975 w 3228975"/>
              <a:gd name="connsiteY2" fmla="*/ 2419973 h 2419973"/>
              <a:gd name="connsiteX3" fmla="*/ 514350 w 3228975"/>
              <a:gd name="connsiteY3" fmla="*/ 2038973 h 2419973"/>
              <a:gd name="connsiteX4" fmla="*/ 0 w 3228975"/>
              <a:gd name="connsiteY4" fmla="*/ 0 h 2419973"/>
              <a:gd name="connsiteX0" fmla="*/ 0 w 3209925"/>
              <a:gd name="connsiteY0" fmla="*/ 0 h 2419973"/>
              <a:gd name="connsiteX1" fmla="*/ 3209925 w 3209925"/>
              <a:gd name="connsiteY1" fmla="*/ 0 h 2419973"/>
              <a:gd name="connsiteX2" fmla="*/ 3209925 w 3209925"/>
              <a:gd name="connsiteY2" fmla="*/ 2419973 h 2419973"/>
              <a:gd name="connsiteX3" fmla="*/ 495300 w 3209925"/>
              <a:gd name="connsiteY3" fmla="*/ 2038973 h 2419973"/>
              <a:gd name="connsiteX4" fmla="*/ 0 w 3209925"/>
              <a:gd name="connsiteY4" fmla="*/ 0 h 241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9925" h="2419973">
                <a:moveTo>
                  <a:pt x="0" y="0"/>
                </a:moveTo>
                <a:lnTo>
                  <a:pt x="3209925" y="0"/>
                </a:lnTo>
                <a:lnTo>
                  <a:pt x="3209925" y="2419973"/>
                </a:lnTo>
                <a:lnTo>
                  <a:pt x="495300" y="2038973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6415" y="4320693"/>
            <a:ext cx="3822825" cy="636587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3B9D6448-F73B-7C2A-F3BE-39E3DCA27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6417" y="3662595"/>
            <a:ext cx="3822824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C6D1251B-E1C3-27E0-8D84-4BA9C0EB50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809625"/>
            <a:ext cx="6467475" cy="6048375"/>
          </a:xfrm>
          <a:custGeom>
            <a:avLst/>
            <a:gdLst>
              <a:gd name="connsiteX0" fmla="*/ 0 w 6457950"/>
              <a:gd name="connsiteY0" fmla="*/ 0 h 6048375"/>
              <a:gd name="connsiteX1" fmla="*/ 6457950 w 6457950"/>
              <a:gd name="connsiteY1" fmla="*/ 0 h 6048375"/>
              <a:gd name="connsiteX2" fmla="*/ 6457950 w 6457950"/>
              <a:gd name="connsiteY2" fmla="*/ 6048375 h 6048375"/>
              <a:gd name="connsiteX3" fmla="*/ 0 w 6457950"/>
              <a:gd name="connsiteY3" fmla="*/ 6048375 h 6048375"/>
              <a:gd name="connsiteX4" fmla="*/ 0 w 6457950"/>
              <a:gd name="connsiteY4" fmla="*/ 0 h 6048375"/>
              <a:gd name="connsiteX0" fmla="*/ 0 w 6496050"/>
              <a:gd name="connsiteY0" fmla="*/ 0 h 6048375"/>
              <a:gd name="connsiteX1" fmla="*/ 6496050 w 6496050"/>
              <a:gd name="connsiteY1" fmla="*/ 962025 h 6048375"/>
              <a:gd name="connsiteX2" fmla="*/ 6457950 w 6496050"/>
              <a:gd name="connsiteY2" fmla="*/ 6048375 h 6048375"/>
              <a:gd name="connsiteX3" fmla="*/ 0 w 6496050"/>
              <a:gd name="connsiteY3" fmla="*/ 6048375 h 6048375"/>
              <a:gd name="connsiteX4" fmla="*/ 0 w 6496050"/>
              <a:gd name="connsiteY4" fmla="*/ 0 h 6048375"/>
              <a:gd name="connsiteX0" fmla="*/ 0 w 6496050"/>
              <a:gd name="connsiteY0" fmla="*/ 0 h 6048375"/>
              <a:gd name="connsiteX1" fmla="*/ 6496050 w 6496050"/>
              <a:gd name="connsiteY1" fmla="*/ 962025 h 6048375"/>
              <a:gd name="connsiteX2" fmla="*/ 5629275 w 6496050"/>
              <a:gd name="connsiteY2" fmla="*/ 6048375 h 6048375"/>
              <a:gd name="connsiteX3" fmla="*/ 0 w 6496050"/>
              <a:gd name="connsiteY3" fmla="*/ 6048375 h 6048375"/>
              <a:gd name="connsiteX4" fmla="*/ 0 w 6496050"/>
              <a:gd name="connsiteY4" fmla="*/ 0 h 6048375"/>
              <a:gd name="connsiteX0" fmla="*/ 0 w 6467475"/>
              <a:gd name="connsiteY0" fmla="*/ 0 h 6048375"/>
              <a:gd name="connsiteX1" fmla="*/ 6467475 w 6467475"/>
              <a:gd name="connsiteY1" fmla="*/ 952500 h 6048375"/>
              <a:gd name="connsiteX2" fmla="*/ 5629275 w 6467475"/>
              <a:gd name="connsiteY2" fmla="*/ 6048375 h 6048375"/>
              <a:gd name="connsiteX3" fmla="*/ 0 w 6467475"/>
              <a:gd name="connsiteY3" fmla="*/ 6048375 h 6048375"/>
              <a:gd name="connsiteX4" fmla="*/ 0 w 6467475"/>
              <a:gd name="connsiteY4" fmla="*/ 0 h 604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7475" h="6048375">
                <a:moveTo>
                  <a:pt x="0" y="0"/>
                </a:moveTo>
                <a:lnTo>
                  <a:pt x="6467475" y="952500"/>
                </a:lnTo>
                <a:lnTo>
                  <a:pt x="5629275" y="6048375"/>
                </a:lnTo>
                <a:lnTo>
                  <a:pt x="0" y="6048375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nl-BE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2BE5704-1AAC-58CD-7545-696230BF44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127" y="557692"/>
            <a:ext cx="1223741" cy="122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549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3680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beeld teks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80" y="733725"/>
            <a:ext cx="6033770" cy="636587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118C651C-C53E-66DA-7805-93E510602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80" y="154391"/>
            <a:ext cx="6033770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056B5F36-1CBF-3FEA-628D-01400E4D05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05375" y="0"/>
            <a:ext cx="7286625" cy="6858000"/>
          </a:xfrm>
          <a:custGeom>
            <a:avLst/>
            <a:gdLst>
              <a:gd name="connsiteX0" fmla="*/ 0 w 7286625"/>
              <a:gd name="connsiteY0" fmla="*/ 0 h 6858000"/>
              <a:gd name="connsiteX1" fmla="*/ 7286625 w 7286625"/>
              <a:gd name="connsiteY1" fmla="*/ 0 h 6858000"/>
              <a:gd name="connsiteX2" fmla="*/ 7286625 w 7286625"/>
              <a:gd name="connsiteY2" fmla="*/ 6858000 h 6858000"/>
              <a:gd name="connsiteX3" fmla="*/ 0 w 7286625"/>
              <a:gd name="connsiteY3" fmla="*/ 6858000 h 6858000"/>
              <a:gd name="connsiteX4" fmla="*/ 0 w 7286625"/>
              <a:gd name="connsiteY4" fmla="*/ 0 h 6858000"/>
              <a:gd name="connsiteX0" fmla="*/ 0 w 7286625"/>
              <a:gd name="connsiteY0" fmla="*/ 0 h 6858000"/>
              <a:gd name="connsiteX1" fmla="*/ 7286625 w 7286625"/>
              <a:gd name="connsiteY1" fmla="*/ 0 h 6858000"/>
              <a:gd name="connsiteX2" fmla="*/ 7286625 w 7286625"/>
              <a:gd name="connsiteY2" fmla="*/ 6858000 h 6858000"/>
              <a:gd name="connsiteX3" fmla="*/ 3286125 w 7286625"/>
              <a:gd name="connsiteY3" fmla="*/ 6848475 h 6858000"/>
              <a:gd name="connsiteX4" fmla="*/ 0 w 728662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25" h="6858000">
                <a:moveTo>
                  <a:pt x="0" y="0"/>
                </a:moveTo>
                <a:lnTo>
                  <a:pt x="7286625" y="0"/>
                </a:lnTo>
                <a:lnTo>
                  <a:pt x="7286625" y="6858000"/>
                </a:lnTo>
                <a:lnTo>
                  <a:pt x="3286125" y="6848475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5355911E-C254-DABA-D71F-3DE87A7183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0380" y="2247961"/>
            <a:ext cx="4538663" cy="4419600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</p:spTree>
    <p:extLst>
      <p:ext uri="{BB962C8B-B14F-4D97-AF65-F5344CB8AC3E}">
        <p14:creationId xmlns:p14="http://schemas.microsoft.com/office/powerpoint/2010/main" val="2330341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 descr="Afbeelding met vervagen&#10;&#10;Automatisch gegenereerde beschrijving">
            <a:extLst>
              <a:ext uri="{FF2B5EF4-FFF2-40B4-BE49-F238E27FC236}">
                <a16:creationId xmlns:a16="http://schemas.microsoft.com/office/drawing/2014/main" id="{4D0F9A34-B024-664A-86C7-65E1F941E0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" r="26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echthoek 16">
            <a:extLst>
              <a:ext uri="{FF2B5EF4-FFF2-40B4-BE49-F238E27FC236}">
                <a16:creationId xmlns:a16="http://schemas.microsoft.com/office/drawing/2014/main" id="{F9236870-E3BF-2CDA-03C9-448C535E9DB3}"/>
              </a:ext>
            </a:extLst>
          </p:cNvPr>
          <p:cNvSpPr/>
          <p:nvPr userDrawn="1"/>
        </p:nvSpPr>
        <p:spPr>
          <a:xfrm>
            <a:off x="2171700" y="2466975"/>
            <a:ext cx="10020300" cy="4391025"/>
          </a:xfrm>
          <a:custGeom>
            <a:avLst/>
            <a:gdLst>
              <a:gd name="connsiteX0" fmla="*/ 0 w 10020300"/>
              <a:gd name="connsiteY0" fmla="*/ 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0 w 10020300"/>
              <a:gd name="connsiteY4" fmla="*/ 0 h 4391025"/>
              <a:gd name="connsiteX0" fmla="*/ 2552700 w 10020300"/>
              <a:gd name="connsiteY0" fmla="*/ 154305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2552700 w 10020300"/>
              <a:gd name="connsiteY4" fmla="*/ 1543050 h 4391025"/>
              <a:gd name="connsiteX0" fmla="*/ 3095625 w 10020300"/>
              <a:gd name="connsiteY0" fmla="*/ 106680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3095625 w 10020300"/>
              <a:gd name="connsiteY4" fmla="*/ 1066800 h 439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0300" h="4391025">
                <a:moveTo>
                  <a:pt x="3095625" y="1066800"/>
                </a:moveTo>
                <a:lnTo>
                  <a:pt x="10020300" y="0"/>
                </a:lnTo>
                <a:lnTo>
                  <a:pt x="10020300" y="4391025"/>
                </a:lnTo>
                <a:lnTo>
                  <a:pt x="0" y="4391025"/>
                </a:lnTo>
                <a:lnTo>
                  <a:pt x="3095625" y="106680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0420" y="4388816"/>
            <a:ext cx="6009033" cy="2387600"/>
          </a:xfrm>
        </p:spPr>
        <p:txBody>
          <a:bodyPr anchor="t" anchorCtr="0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8B0FCF-9726-470F-9CD0-A7D8A40FB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0420" y="3808297"/>
            <a:ext cx="4914900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8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DCD3C0F4-7CE4-97CA-D93C-0517EB3C9E72}"/>
              </a:ext>
            </a:extLst>
          </p:cNvPr>
          <p:cNvGrpSpPr/>
          <p:nvPr userDrawn="1"/>
        </p:nvGrpSpPr>
        <p:grpSpPr>
          <a:xfrm>
            <a:off x="0" y="-19050"/>
            <a:ext cx="12192000" cy="2390775"/>
            <a:chOff x="0" y="0"/>
            <a:chExt cx="12192000" cy="2390775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CF46EF5D-343F-EC76-4D81-5AA6F3854CE3}"/>
                </a:ext>
              </a:extLst>
            </p:cNvPr>
            <p:cNvSpPr/>
            <p:nvPr userDrawn="1"/>
          </p:nvSpPr>
          <p:spPr>
            <a:xfrm>
              <a:off x="0" y="0"/>
              <a:ext cx="12192000" cy="99391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AC75AF6-2C46-7250-E00B-143D2217A7D9}"/>
                </a:ext>
              </a:extLst>
            </p:cNvPr>
            <p:cNvSpPr/>
            <p:nvPr userDrawn="1"/>
          </p:nvSpPr>
          <p:spPr>
            <a:xfrm>
              <a:off x="0" y="0"/>
              <a:ext cx="3105150" cy="2390775"/>
            </a:xfrm>
            <a:custGeom>
              <a:avLst/>
              <a:gdLst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3105150 w 3105150"/>
                <a:gd name="connsiteY2" fmla="*/ 2390775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2428875 w 3105150"/>
                <a:gd name="connsiteY2" fmla="*/ 1733550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2647950 w 3105150"/>
                <a:gd name="connsiteY2" fmla="*/ 2028825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5150" h="2390775">
                  <a:moveTo>
                    <a:pt x="0" y="0"/>
                  </a:moveTo>
                  <a:lnTo>
                    <a:pt x="3105150" y="0"/>
                  </a:lnTo>
                  <a:lnTo>
                    <a:pt x="2647950" y="2028825"/>
                  </a:lnTo>
                  <a:lnTo>
                    <a:pt x="0" y="23907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FA9F6E8F-F679-7496-8F96-D81DE87A47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0" y="597764"/>
            <a:ext cx="1219080" cy="1219080"/>
          </a:xfrm>
          <a:prstGeom prst="rect">
            <a:avLst/>
          </a:prstGeom>
        </p:spPr>
      </p:pic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A4898054-1318-D99B-992F-00D3145BCDAC}"/>
              </a:ext>
            </a:extLst>
          </p:cNvPr>
          <p:cNvCxnSpPr/>
          <p:nvPr userDrawn="1"/>
        </p:nvCxnSpPr>
        <p:spPr>
          <a:xfrm flipH="1">
            <a:off x="10425320" y="6273478"/>
            <a:ext cx="1766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0CCE5AD8-020E-20AF-2487-E9E9161AF5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67893" y="6007228"/>
            <a:ext cx="1609807" cy="486780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cap="all" baseline="0">
                <a:solidFill>
                  <a:schemeClr val="tx2"/>
                </a:solidFill>
              </a:defRPr>
            </a:lvl2pPr>
            <a:lvl3pPr marL="914400" indent="0">
              <a:buNone/>
              <a:defRPr cap="all" baseline="0">
                <a:solidFill>
                  <a:schemeClr val="tx2"/>
                </a:solidFill>
              </a:defRPr>
            </a:lvl3pPr>
            <a:lvl4pPr marL="1371600" indent="0">
              <a:buNone/>
              <a:defRPr cap="all" baseline="0">
                <a:solidFill>
                  <a:schemeClr val="tx2"/>
                </a:solidFill>
              </a:defRPr>
            </a:lvl4pPr>
            <a:lvl5pPr marL="1828800" indent="0">
              <a:buNone/>
              <a:defRPr cap="all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866959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>
            <a:extLst>
              <a:ext uri="{FF2B5EF4-FFF2-40B4-BE49-F238E27FC236}">
                <a16:creationId xmlns:a16="http://schemas.microsoft.com/office/drawing/2014/main" id="{F9236870-E3BF-2CDA-03C9-448C535E9DB3}"/>
              </a:ext>
            </a:extLst>
          </p:cNvPr>
          <p:cNvSpPr/>
          <p:nvPr userDrawn="1"/>
        </p:nvSpPr>
        <p:spPr>
          <a:xfrm>
            <a:off x="2171700" y="2448649"/>
            <a:ext cx="10020300" cy="4391025"/>
          </a:xfrm>
          <a:custGeom>
            <a:avLst/>
            <a:gdLst>
              <a:gd name="connsiteX0" fmla="*/ 0 w 10020300"/>
              <a:gd name="connsiteY0" fmla="*/ 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0 w 10020300"/>
              <a:gd name="connsiteY4" fmla="*/ 0 h 4391025"/>
              <a:gd name="connsiteX0" fmla="*/ 2552700 w 10020300"/>
              <a:gd name="connsiteY0" fmla="*/ 154305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2552700 w 10020300"/>
              <a:gd name="connsiteY4" fmla="*/ 1543050 h 4391025"/>
              <a:gd name="connsiteX0" fmla="*/ 3095625 w 10020300"/>
              <a:gd name="connsiteY0" fmla="*/ 106680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3095625 w 10020300"/>
              <a:gd name="connsiteY4" fmla="*/ 1066800 h 439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0300" h="4391025">
                <a:moveTo>
                  <a:pt x="3095625" y="1066800"/>
                </a:moveTo>
                <a:lnTo>
                  <a:pt x="10020300" y="0"/>
                </a:lnTo>
                <a:lnTo>
                  <a:pt x="10020300" y="4391025"/>
                </a:lnTo>
                <a:lnTo>
                  <a:pt x="0" y="4391025"/>
                </a:lnTo>
                <a:lnTo>
                  <a:pt x="3095625" y="106680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A71EFA35-C157-AC37-BD5F-060B3947FC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8326"/>
            <a:ext cx="12192000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0420" y="4388816"/>
            <a:ext cx="6009033" cy="2387600"/>
          </a:xfrm>
        </p:spPr>
        <p:txBody>
          <a:bodyPr anchor="t" anchorCtr="0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8B0FCF-9726-470F-9CD0-A7D8A40FB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0420" y="3808297"/>
            <a:ext cx="4914900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8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DCD3C0F4-7CE4-97CA-D93C-0517EB3C9E72}"/>
              </a:ext>
            </a:extLst>
          </p:cNvPr>
          <p:cNvGrpSpPr/>
          <p:nvPr userDrawn="1"/>
        </p:nvGrpSpPr>
        <p:grpSpPr>
          <a:xfrm>
            <a:off x="0" y="-24440"/>
            <a:ext cx="12192000" cy="2390775"/>
            <a:chOff x="0" y="0"/>
            <a:chExt cx="12192000" cy="2390775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CF46EF5D-343F-EC76-4D81-5AA6F3854CE3}"/>
                </a:ext>
              </a:extLst>
            </p:cNvPr>
            <p:cNvSpPr/>
            <p:nvPr userDrawn="1"/>
          </p:nvSpPr>
          <p:spPr>
            <a:xfrm>
              <a:off x="0" y="0"/>
              <a:ext cx="12192000" cy="99391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AC75AF6-2C46-7250-E00B-143D2217A7D9}"/>
                </a:ext>
              </a:extLst>
            </p:cNvPr>
            <p:cNvSpPr/>
            <p:nvPr userDrawn="1"/>
          </p:nvSpPr>
          <p:spPr>
            <a:xfrm>
              <a:off x="0" y="0"/>
              <a:ext cx="3105150" cy="2390775"/>
            </a:xfrm>
            <a:custGeom>
              <a:avLst/>
              <a:gdLst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3105150 w 3105150"/>
                <a:gd name="connsiteY2" fmla="*/ 2390775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2428875 w 3105150"/>
                <a:gd name="connsiteY2" fmla="*/ 1733550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2647950 w 3105150"/>
                <a:gd name="connsiteY2" fmla="*/ 2028825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5150" h="2390775">
                  <a:moveTo>
                    <a:pt x="0" y="0"/>
                  </a:moveTo>
                  <a:lnTo>
                    <a:pt x="3105150" y="0"/>
                  </a:lnTo>
                  <a:lnTo>
                    <a:pt x="2647950" y="2028825"/>
                  </a:lnTo>
                  <a:lnTo>
                    <a:pt x="0" y="23907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FA9F6E8F-F679-7496-8F96-D81DE87A47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0" y="597764"/>
            <a:ext cx="1219080" cy="121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632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DBAFF27F-11EE-AB36-AECB-11FA1F4AD5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723" y="0"/>
            <a:ext cx="12192000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F9236870-E3BF-2CDA-03C9-448C535E9DB3}"/>
              </a:ext>
            </a:extLst>
          </p:cNvPr>
          <p:cNvSpPr/>
          <p:nvPr userDrawn="1"/>
        </p:nvSpPr>
        <p:spPr>
          <a:xfrm flipV="1">
            <a:off x="4022499" y="0"/>
            <a:ext cx="8156778" cy="4311290"/>
          </a:xfrm>
          <a:custGeom>
            <a:avLst/>
            <a:gdLst>
              <a:gd name="connsiteX0" fmla="*/ 0 w 10020300"/>
              <a:gd name="connsiteY0" fmla="*/ 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0 w 10020300"/>
              <a:gd name="connsiteY4" fmla="*/ 0 h 4391025"/>
              <a:gd name="connsiteX0" fmla="*/ 2552700 w 10020300"/>
              <a:gd name="connsiteY0" fmla="*/ 154305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2552700 w 10020300"/>
              <a:gd name="connsiteY4" fmla="*/ 1543050 h 4391025"/>
              <a:gd name="connsiteX0" fmla="*/ 3095625 w 10020300"/>
              <a:gd name="connsiteY0" fmla="*/ 106680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3095625 w 10020300"/>
              <a:gd name="connsiteY4" fmla="*/ 1066800 h 4391025"/>
              <a:gd name="connsiteX0" fmla="*/ 4588759 w 10020300"/>
              <a:gd name="connsiteY0" fmla="*/ 158766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4588759 w 10020300"/>
              <a:gd name="connsiteY4" fmla="*/ 1587660 h 4391025"/>
              <a:gd name="connsiteX0" fmla="*/ 3084050 w 10020300"/>
              <a:gd name="connsiteY0" fmla="*/ 1182546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3084050 w 10020300"/>
              <a:gd name="connsiteY4" fmla="*/ 1182546 h 4391025"/>
              <a:gd name="connsiteX0" fmla="*/ 28334 w 6964584"/>
              <a:gd name="connsiteY0" fmla="*/ 1182546 h 4402600"/>
              <a:gd name="connsiteX1" fmla="*/ 6964584 w 6964584"/>
              <a:gd name="connsiteY1" fmla="*/ 0 h 4402600"/>
              <a:gd name="connsiteX2" fmla="*/ 6964584 w 6964584"/>
              <a:gd name="connsiteY2" fmla="*/ 4391025 h 4402600"/>
              <a:gd name="connsiteX3" fmla="*/ 0 w 6964584"/>
              <a:gd name="connsiteY3" fmla="*/ 4402600 h 4402600"/>
              <a:gd name="connsiteX4" fmla="*/ 28334 w 6964584"/>
              <a:gd name="connsiteY4" fmla="*/ 1182546 h 4402600"/>
              <a:gd name="connsiteX0" fmla="*/ 1208952 w 8145202"/>
              <a:gd name="connsiteY0" fmla="*/ 1182546 h 4391025"/>
              <a:gd name="connsiteX1" fmla="*/ 8145202 w 8145202"/>
              <a:gd name="connsiteY1" fmla="*/ 0 h 4391025"/>
              <a:gd name="connsiteX2" fmla="*/ 8145202 w 8145202"/>
              <a:gd name="connsiteY2" fmla="*/ 4391025 h 4391025"/>
              <a:gd name="connsiteX3" fmla="*/ 0 w 8145202"/>
              <a:gd name="connsiteY3" fmla="*/ 4356301 h 4391025"/>
              <a:gd name="connsiteX4" fmla="*/ 1208952 w 8145202"/>
              <a:gd name="connsiteY4" fmla="*/ 1182546 h 4391025"/>
              <a:gd name="connsiteX0" fmla="*/ 1220527 w 8156777"/>
              <a:gd name="connsiteY0" fmla="*/ 1182546 h 4391025"/>
              <a:gd name="connsiteX1" fmla="*/ 8156777 w 8156777"/>
              <a:gd name="connsiteY1" fmla="*/ 0 h 4391025"/>
              <a:gd name="connsiteX2" fmla="*/ 8156777 w 8156777"/>
              <a:gd name="connsiteY2" fmla="*/ 4391025 h 4391025"/>
              <a:gd name="connsiteX3" fmla="*/ 0 w 8156777"/>
              <a:gd name="connsiteY3" fmla="*/ 4379451 h 4391025"/>
              <a:gd name="connsiteX4" fmla="*/ 1220527 w 8156777"/>
              <a:gd name="connsiteY4" fmla="*/ 1182546 h 4391025"/>
              <a:gd name="connsiteX0" fmla="*/ 1220527 w 8156777"/>
              <a:gd name="connsiteY0" fmla="*/ 1066799 h 4275278"/>
              <a:gd name="connsiteX1" fmla="*/ 8133628 w 8156777"/>
              <a:gd name="connsiteY1" fmla="*/ 0 h 4275278"/>
              <a:gd name="connsiteX2" fmla="*/ 8156777 w 8156777"/>
              <a:gd name="connsiteY2" fmla="*/ 4275278 h 4275278"/>
              <a:gd name="connsiteX3" fmla="*/ 0 w 8156777"/>
              <a:gd name="connsiteY3" fmla="*/ 4263704 h 4275278"/>
              <a:gd name="connsiteX4" fmla="*/ 1220527 w 8156777"/>
              <a:gd name="connsiteY4" fmla="*/ 1066799 h 4275278"/>
              <a:gd name="connsiteX0" fmla="*/ 1220527 w 8156778"/>
              <a:gd name="connsiteY0" fmla="*/ 1124672 h 4333151"/>
              <a:gd name="connsiteX1" fmla="*/ 8156778 w 8156778"/>
              <a:gd name="connsiteY1" fmla="*/ 0 h 4333151"/>
              <a:gd name="connsiteX2" fmla="*/ 8156777 w 8156778"/>
              <a:gd name="connsiteY2" fmla="*/ 4333151 h 4333151"/>
              <a:gd name="connsiteX3" fmla="*/ 0 w 8156778"/>
              <a:gd name="connsiteY3" fmla="*/ 4321577 h 4333151"/>
              <a:gd name="connsiteX4" fmla="*/ 1220527 w 8156778"/>
              <a:gd name="connsiteY4" fmla="*/ 1124672 h 4333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6778" h="4333151">
                <a:moveTo>
                  <a:pt x="1220527" y="1124672"/>
                </a:moveTo>
                <a:lnTo>
                  <a:pt x="8156778" y="0"/>
                </a:lnTo>
                <a:cubicBezTo>
                  <a:pt x="8156778" y="1444384"/>
                  <a:pt x="8156777" y="2888767"/>
                  <a:pt x="8156777" y="4333151"/>
                </a:cubicBezTo>
                <a:lnTo>
                  <a:pt x="0" y="4321577"/>
                </a:lnTo>
                <a:lnTo>
                  <a:pt x="1220527" y="1124672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46EF5D-343F-EC76-4D81-5AA6F3854CE3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2AC75AF6-2C46-7250-E00B-143D2217A7D9}"/>
              </a:ext>
            </a:extLst>
          </p:cNvPr>
          <p:cNvSpPr/>
          <p:nvPr userDrawn="1"/>
        </p:nvSpPr>
        <p:spPr>
          <a:xfrm rot="16200000">
            <a:off x="263326" y="3984585"/>
            <a:ext cx="2610092" cy="3136740"/>
          </a:xfrm>
          <a:custGeom>
            <a:avLst/>
            <a:gdLst>
              <a:gd name="connsiteX0" fmla="*/ 0 w 3105150"/>
              <a:gd name="connsiteY0" fmla="*/ 0 h 2390775"/>
              <a:gd name="connsiteX1" fmla="*/ 3105150 w 3105150"/>
              <a:gd name="connsiteY1" fmla="*/ 0 h 2390775"/>
              <a:gd name="connsiteX2" fmla="*/ 3105150 w 3105150"/>
              <a:gd name="connsiteY2" fmla="*/ 2390775 h 2390775"/>
              <a:gd name="connsiteX3" fmla="*/ 0 w 3105150"/>
              <a:gd name="connsiteY3" fmla="*/ 2390775 h 2390775"/>
              <a:gd name="connsiteX4" fmla="*/ 0 w 3105150"/>
              <a:gd name="connsiteY4" fmla="*/ 0 h 2390775"/>
              <a:gd name="connsiteX0" fmla="*/ 0 w 3105150"/>
              <a:gd name="connsiteY0" fmla="*/ 0 h 2390775"/>
              <a:gd name="connsiteX1" fmla="*/ 3105150 w 3105150"/>
              <a:gd name="connsiteY1" fmla="*/ 0 h 2390775"/>
              <a:gd name="connsiteX2" fmla="*/ 2428875 w 3105150"/>
              <a:gd name="connsiteY2" fmla="*/ 1733550 h 2390775"/>
              <a:gd name="connsiteX3" fmla="*/ 0 w 3105150"/>
              <a:gd name="connsiteY3" fmla="*/ 2390775 h 2390775"/>
              <a:gd name="connsiteX4" fmla="*/ 0 w 3105150"/>
              <a:gd name="connsiteY4" fmla="*/ 0 h 2390775"/>
              <a:gd name="connsiteX0" fmla="*/ 0 w 3105150"/>
              <a:gd name="connsiteY0" fmla="*/ 0 h 2390775"/>
              <a:gd name="connsiteX1" fmla="*/ 3105150 w 3105150"/>
              <a:gd name="connsiteY1" fmla="*/ 0 h 2390775"/>
              <a:gd name="connsiteX2" fmla="*/ 2647950 w 3105150"/>
              <a:gd name="connsiteY2" fmla="*/ 2028825 h 2390775"/>
              <a:gd name="connsiteX3" fmla="*/ 0 w 3105150"/>
              <a:gd name="connsiteY3" fmla="*/ 2390775 h 2390775"/>
              <a:gd name="connsiteX4" fmla="*/ 0 w 3105150"/>
              <a:gd name="connsiteY4" fmla="*/ 0 h 239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5150" h="2390775">
                <a:moveTo>
                  <a:pt x="0" y="0"/>
                </a:moveTo>
                <a:lnTo>
                  <a:pt x="3105150" y="0"/>
                </a:lnTo>
                <a:lnTo>
                  <a:pt x="2647950" y="2028825"/>
                </a:lnTo>
                <a:lnTo>
                  <a:pt x="0" y="239077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626170" y="1093467"/>
            <a:ext cx="6009033" cy="2387600"/>
          </a:xfrm>
        </p:spPr>
        <p:txBody>
          <a:bodyPr anchor="t" anchorCtr="0">
            <a:normAutofit/>
          </a:bodyPr>
          <a:lstStyle>
            <a:lvl1pPr algn="r">
              <a:defRPr sz="66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8B0FCF-9726-470F-9CD0-A7D8A40FB2ED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720304" y="526329"/>
            <a:ext cx="4914900" cy="636587"/>
          </a:xfrm>
        </p:spPr>
        <p:txBody>
          <a:bodyPr anchor="b" anchorCtr="0">
            <a:normAutofit/>
          </a:bodyPr>
          <a:lstStyle>
            <a:lvl1pPr marL="0" indent="0" algn="r">
              <a:buNone/>
              <a:defRPr sz="18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FA9F6E8F-F679-7496-8F96-D81DE87A47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0" y="5136930"/>
            <a:ext cx="1219080" cy="121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164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1 met na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>
            <a:extLst>
              <a:ext uri="{FF2B5EF4-FFF2-40B4-BE49-F238E27FC236}">
                <a16:creationId xmlns:a16="http://schemas.microsoft.com/office/drawing/2014/main" id="{F9236870-E3BF-2CDA-03C9-448C535E9DB3}"/>
              </a:ext>
            </a:extLst>
          </p:cNvPr>
          <p:cNvSpPr/>
          <p:nvPr userDrawn="1"/>
        </p:nvSpPr>
        <p:spPr>
          <a:xfrm>
            <a:off x="2171700" y="2453170"/>
            <a:ext cx="10020300" cy="4391025"/>
          </a:xfrm>
          <a:custGeom>
            <a:avLst/>
            <a:gdLst>
              <a:gd name="connsiteX0" fmla="*/ 0 w 10020300"/>
              <a:gd name="connsiteY0" fmla="*/ 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0 w 10020300"/>
              <a:gd name="connsiteY4" fmla="*/ 0 h 4391025"/>
              <a:gd name="connsiteX0" fmla="*/ 2552700 w 10020300"/>
              <a:gd name="connsiteY0" fmla="*/ 154305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2552700 w 10020300"/>
              <a:gd name="connsiteY4" fmla="*/ 1543050 h 4391025"/>
              <a:gd name="connsiteX0" fmla="*/ 3095625 w 10020300"/>
              <a:gd name="connsiteY0" fmla="*/ 106680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3095625 w 10020300"/>
              <a:gd name="connsiteY4" fmla="*/ 1066800 h 439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0300" h="4391025">
                <a:moveTo>
                  <a:pt x="3095625" y="1066800"/>
                </a:moveTo>
                <a:lnTo>
                  <a:pt x="10020300" y="0"/>
                </a:lnTo>
                <a:lnTo>
                  <a:pt x="10020300" y="4391025"/>
                </a:lnTo>
                <a:lnTo>
                  <a:pt x="0" y="4391025"/>
                </a:lnTo>
                <a:lnTo>
                  <a:pt x="3095625" y="106680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A71EFA35-C157-AC37-BD5F-060B3947FC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9391"/>
            <a:ext cx="12192000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0420" y="4388816"/>
            <a:ext cx="6009033" cy="2387600"/>
          </a:xfrm>
        </p:spPr>
        <p:txBody>
          <a:bodyPr anchor="t" anchorCtr="0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8B0FCF-9726-470F-9CD0-A7D8A40FB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0420" y="3808297"/>
            <a:ext cx="4914900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8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DCD3C0F4-7CE4-97CA-D93C-0517EB3C9E72}"/>
              </a:ext>
            </a:extLst>
          </p:cNvPr>
          <p:cNvGrpSpPr/>
          <p:nvPr userDrawn="1"/>
        </p:nvGrpSpPr>
        <p:grpSpPr>
          <a:xfrm>
            <a:off x="0" y="0"/>
            <a:ext cx="12192000" cy="2390775"/>
            <a:chOff x="0" y="0"/>
            <a:chExt cx="12192000" cy="2390775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CF46EF5D-343F-EC76-4D81-5AA6F3854CE3}"/>
                </a:ext>
              </a:extLst>
            </p:cNvPr>
            <p:cNvSpPr/>
            <p:nvPr userDrawn="1"/>
          </p:nvSpPr>
          <p:spPr>
            <a:xfrm>
              <a:off x="0" y="0"/>
              <a:ext cx="12192000" cy="99391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AC75AF6-2C46-7250-E00B-143D2217A7D9}"/>
                </a:ext>
              </a:extLst>
            </p:cNvPr>
            <p:cNvSpPr/>
            <p:nvPr userDrawn="1"/>
          </p:nvSpPr>
          <p:spPr>
            <a:xfrm>
              <a:off x="0" y="0"/>
              <a:ext cx="3105150" cy="2390775"/>
            </a:xfrm>
            <a:custGeom>
              <a:avLst/>
              <a:gdLst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3105150 w 3105150"/>
                <a:gd name="connsiteY2" fmla="*/ 2390775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2428875 w 3105150"/>
                <a:gd name="connsiteY2" fmla="*/ 1733550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2647950 w 3105150"/>
                <a:gd name="connsiteY2" fmla="*/ 2028825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5150" h="2390775">
                  <a:moveTo>
                    <a:pt x="0" y="0"/>
                  </a:moveTo>
                  <a:lnTo>
                    <a:pt x="3105150" y="0"/>
                  </a:lnTo>
                  <a:lnTo>
                    <a:pt x="2647950" y="2028825"/>
                  </a:lnTo>
                  <a:lnTo>
                    <a:pt x="0" y="23907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FA9F6E8F-F679-7496-8F96-D81DE87A47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0" y="597764"/>
            <a:ext cx="1219080" cy="1219080"/>
          </a:xfrm>
          <a:prstGeom prst="rect">
            <a:avLst/>
          </a:prstGeo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7F5B32F2-5DB8-1301-BEE5-A4630B171079}"/>
              </a:ext>
            </a:extLst>
          </p:cNvPr>
          <p:cNvCxnSpPr/>
          <p:nvPr userDrawn="1"/>
        </p:nvCxnSpPr>
        <p:spPr>
          <a:xfrm flipH="1">
            <a:off x="10425320" y="6273478"/>
            <a:ext cx="1766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826C2FE1-00E6-B20C-21DE-BA7260F10C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67893" y="6007228"/>
            <a:ext cx="1609807" cy="486780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cap="all" baseline="0">
                <a:solidFill>
                  <a:schemeClr val="tx2"/>
                </a:solidFill>
              </a:defRPr>
            </a:lvl2pPr>
            <a:lvl3pPr marL="914400" indent="0">
              <a:buNone/>
              <a:defRPr cap="all" baseline="0">
                <a:solidFill>
                  <a:schemeClr val="tx2"/>
                </a:solidFill>
              </a:defRPr>
            </a:lvl3pPr>
            <a:lvl4pPr marL="1371600" indent="0">
              <a:buNone/>
              <a:defRPr cap="all" baseline="0">
                <a:solidFill>
                  <a:schemeClr val="tx2"/>
                </a:solidFill>
              </a:defRPr>
            </a:lvl4pPr>
            <a:lvl5pPr marL="1828800" indent="0">
              <a:buNone/>
              <a:defRPr cap="all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076380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1 zonder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0420" y="4388816"/>
            <a:ext cx="6009033" cy="2387600"/>
          </a:xfrm>
        </p:spPr>
        <p:txBody>
          <a:bodyPr anchor="t" anchorCtr="0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8B0FCF-9726-470F-9CD0-A7D8A40FB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0420" y="3808297"/>
            <a:ext cx="4914900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8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DCD3C0F4-7CE4-97CA-D93C-0517EB3C9E72}"/>
              </a:ext>
            </a:extLst>
          </p:cNvPr>
          <p:cNvGrpSpPr/>
          <p:nvPr userDrawn="1"/>
        </p:nvGrpSpPr>
        <p:grpSpPr>
          <a:xfrm>
            <a:off x="0" y="0"/>
            <a:ext cx="12192000" cy="2390775"/>
            <a:chOff x="0" y="0"/>
            <a:chExt cx="12192000" cy="2390775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CF46EF5D-343F-EC76-4D81-5AA6F3854CE3}"/>
                </a:ext>
              </a:extLst>
            </p:cNvPr>
            <p:cNvSpPr/>
            <p:nvPr userDrawn="1"/>
          </p:nvSpPr>
          <p:spPr>
            <a:xfrm>
              <a:off x="0" y="0"/>
              <a:ext cx="12192000" cy="99391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AC75AF6-2C46-7250-E00B-143D2217A7D9}"/>
                </a:ext>
              </a:extLst>
            </p:cNvPr>
            <p:cNvSpPr/>
            <p:nvPr userDrawn="1"/>
          </p:nvSpPr>
          <p:spPr>
            <a:xfrm>
              <a:off x="0" y="0"/>
              <a:ext cx="3105150" cy="2390775"/>
            </a:xfrm>
            <a:custGeom>
              <a:avLst/>
              <a:gdLst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3105150 w 3105150"/>
                <a:gd name="connsiteY2" fmla="*/ 2390775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2428875 w 3105150"/>
                <a:gd name="connsiteY2" fmla="*/ 1733550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2647950 w 3105150"/>
                <a:gd name="connsiteY2" fmla="*/ 2028825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5150" h="2390775">
                  <a:moveTo>
                    <a:pt x="0" y="0"/>
                  </a:moveTo>
                  <a:lnTo>
                    <a:pt x="3105150" y="0"/>
                  </a:lnTo>
                  <a:lnTo>
                    <a:pt x="2647950" y="2028825"/>
                  </a:lnTo>
                  <a:lnTo>
                    <a:pt x="0" y="23907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FA9F6E8F-F679-7496-8F96-D81DE87A47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0" y="597764"/>
            <a:ext cx="1219080" cy="121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944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1 met naam zonder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0420" y="4388816"/>
            <a:ext cx="6009033" cy="2387600"/>
          </a:xfrm>
        </p:spPr>
        <p:txBody>
          <a:bodyPr anchor="t" anchorCtr="0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8B0FCF-9726-470F-9CD0-A7D8A40FB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0420" y="3808297"/>
            <a:ext cx="4914900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8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46EF5D-343F-EC76-4D81-5AA6F3854CE3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2AC75AF6-2C46-7250-E00B-143D2217A7D9}"/>
              </a:ext>
            </a:extLst>
          </p:cNvPr>
          <p:cNvSpPr/>
          <p:nvPr userDrawn="1"/>
        </p:nvSpPr>
        <p:spPr>
          <a:xfrm>
            <a:off x="0" y="0"/>
            <a:ext cx="3105150" cy="2390775"/>
          </a:xfrm>
          <a:custGeom>
            <a:avLst/>
            <a:gdLst>
              <a:gd name="connsiteX0" fmla="*/ 0 w 3105150"/>
              <a:gd name="connsiteY0" fmla="*/ 0 h 2390775"/>
              <a:gd name="connsiteX1" fmla="*/ 3105150 w 3105150"/>
              <a:gd name="connsiteY1" fmla="*/ 0 h 2390775"/>
              <a:gd name="connsiteX2" fmla="*/ 3105150 w 3105150"/>
              <a:gd name="connsiteY2" fmla="*/ 2390775 h 2390775"/>
              <a:gd name="connsiteX3" fmla="*/ 0 w 3105150"/>
              <a:gd name="connsiteY3" fmla="*/ 2390775 h 2390775"/>
              <a:gd name="connsiteX4" fmla="*/ 0 w 3105150"/>
              <a:gd name="connsiteY4" fmla="*/ 0 h 2390775"/>
              <a:gd name="connsiteX0" fmla="*/ 0 w 3105150"/>
              <a:gd name="connsiteY0" fmla="*/ 0 h 2390775"/>
              <a:gd name="connsiteX1" fmla="*/ 3105150 w 3105150"/>
              <a:gd name="connsiteY1" fmla="*/ 0 h 2390775"/>
              <a:gd name="connsiteX2" fmla="*/ 2428875 w 3105150"/>
              <a:gd name="connsiteY2" fmla="*/ 1733550 h 2390775"/>
              <a:gd name="connsiteX3" fmla="*/ 0 w 3105150"/>
              <a:gd name="connsiteY3" fmla="*/ 2390775 h 2390775"/>
              <a:gd name="connsiteX4" fmla="*/ 0 w 3105150"/>
              <a:gd name="connsiteY4" fmla="*/ 0 h 2390775"/>
              <a:gd name="connsiteX0" fmla="*/ 0 w 3105150"/>
              <a:gd name="connsiteY0" fmla="*/ 0 h 2390775"/>
              <a:gd name="connsiteX1" fmla="*/ 3105150 w 3105150"/>
              <a:gd name="connsiteY1" fmla="*/ 0 h 2390775"/>
              <a:gd name="connsiteX2" fmla="*/ 2647950 w 3105150"/>
              <a:gd name="connsiteY2" fmla="*/ 2028825 h 2390775"/>
              <a:gd name="connsiteX3" fmla="*/ 0 w 3105150"/>
              <a:gd name="connsiteY3" fmla="*/ 2390775 h 2390775"/>
              <a:gd name="connsiteX4" fmla="*/ 0 w 3105150"/>
              <a:gd name="connsiteY4" fmla="*/ 0 h 239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5150" h="2390775">
                <a:moveTo>
                  <a:pt x="0" y="0"/>
                </a:moveTo>
                <a:lnTo>
                  <a:pt x="3105150" y="0"/>
                </a:lnTo>
                <a:lnTo>
                  <a:pt x="2647950" y="2028825"/>
                </a:lnTo>
                <a:lnTo>
                  <a:pt x="0" y="239077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FA9F6E8F-F679-7496-8F96-D81DE87A47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0" y="597764"/>
            <a:ext cx="1219080" cy="1219080"/>
          </a:xfrm>
          <a:prstGeom prst="rect">
            <a:avLst/>
          </a:prstGeom>
        </p:spPr>
      </p:pic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BF2240B6-ED8B-3053-3A56-2AFD2727EB6B}"/>
              </a:ext>
            </a:extLst>
          </p:cNvPr>
          <p:cNvCxnSpPr/>
          <p:nvPr userDrawn="1"/>
        </p:nvCxnSpPr>
        <p:spPr>
          <a:xfrm flipH="1">
            <a:off x="10425320" y="6273478"/>
            <a:ext cx="1766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3A724C16-BF69-4071-D9CC-957927CEC523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10467893" y="6007228"/>
            <a:ext cx="1609807" cy="486780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cap="all" baseline="0">
                <a:solidFill>
                  <a:schemeClr val="tx2"/>
                </a:solidFill>
              </a:defRPr>
            </a:lvl2pPr>
            <a:lvl3pPr marL="914400" indent="0">
              <a:buNone/>
              <a:defRPr cap="all" baseline="0">
                <a:solidFill>
                  <a:schemeClr val="tx2"/>
                </a:solidFill>
              </a:defRPr>
            </a:lvl3pPr>
            <a:lvl4pPr marL="1371600" indent="0">
              <a:buNone/>
              <a:defRPr cap="all" baseline="0">
                <a:solidFill>
                  <a:schemeClr val="tx2"/>
                </a:solidFill>
              </a:defRPr>
            </a:lvl4pPr>
            <a:lvl5pPr marL="1828800" indent="0">
              <a:buNone/>
              <a:defRPr cap="all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956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70074D33-9782-1B50-EC31-E0CE0ACBC4F1}"/>
              </a:ext>
            </a:extLst>
          </p:cNvPr>
          <p:cNvSpPr/>
          <p:nvPr userDrawn="1"/>
        </p:nvSpPr>
        <p:spPr>
          <a:xfrm>
            <a:off x="0" y="0"/>
            <a:ext cx="5717893" cy="6858000"/>
          </a:xfrm>
          <a:custGeom>
            <a:avLst/>
            <a:gdLst>
              <a:gd name="connsiteX0" fmla="*/ 0 w 5335929"/>
              <a:gd name="connsiteY0" fmla="*/ 0 h 6858000"/>
              <a:gd name="connsiteX1" fmla="*/ 5335929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2037144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4421529 w 5335929"/>
              <a:gd name="connsiteY2" fmla="*/ 3472405 h 6858000"/>
              <a:gd name="connsiteX3" fmla="*/ 5335929 w 5335929"/>
              <a:gd name="connsiteY3" fmla="*/ 6858000 h 6858000"/>
              <a:gd name="connsiteX4" fmla="*/ 0 w 5335929"/>
              <a:gd name="connsiteY4" fmla="*/ 6858000 h 6858000"/>
              <a:gd name="connsiteX5" fmla="*/ 0 w 5335929"/>
              <a:gd name="connsiteY5" fmla="*/ 0 h 6858000"/>
              <a:gd name="connsiteX0" fmla="*/ 0 w 5717893"/>
              <a:gd name="connsiteY0" fmla="*/ 0 h 6858000"/>
              <a:gd name="connsiteX1" fmla="*/ 3472405 w 5717893"/>
              <a:gd name="connsiteY1" fmla="*/ 0 h 6858000"/>
              <a:gd name="connsiteX2" fmla="*/ 5717893 w 5717893"/>
              <a:gd name="connsiteY2" fmla="*/ 4676172 h 6858000"/>
              <a:gd name="connsiteX3" fmla="*/ 5335929 w 5717893"/>
              <a:gd name="connsiteY3" fmla="*/ 6858000 h 6858000"/>
              <a:gd name="connsiteX4" fmla="*/ 0 w 5717893"/>
              <a:gd name="connsiteY4" fmla="*/ 6858000 h 6858000"/>
              <a:gd name="connsiteX5" fmla="*/ 0 w 571789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7893" h="6858000">
                <a:moveTo>
                  <a:pt x="0" y="0"/>
                </a:moveTo>
                <a:lnTo>
                  <a:pt x="3472405" y="0"/>
                </a:lnTo>
                <a:lnTo>
                  <a:pt x="5717893" y="4676172"/>
                </a:lnTo>
                <a:lnTo>
                  <a:pt x="533592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549BC3DE-B5EC-3ABC-D53F-D23A937AB8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2BE267B-1340-C881-5DFE-3E354CA610C3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4642" y="4863378"/>
            <a:ext cx="4131287" cy="1537422"/>
          </a:xfrm>
        </p:spPr>
        <p:txBody>
          <a:bodyPr anchor="t" anchorCtr="0">
            <a:normAutofit/>
          </a:bodyPr>
          <a:lstStyle>
            <a:lvl1pPr algn="l">
              <a:defRPr sz="46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8B0FCF-9726-470F-9CD0-A7D8A40FB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4642" y="4284044"/>
            <a:ext cx="4131287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46EF5D-343F-EC76-4D81-5AA6F3854CE3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69B1177-AE84-666C-2F99-EB3BF76AB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167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70074D33-9782-1B50-EC31-E0CE0ACBC4F1}"/>
              </a:ext>
            </a:extLst>
          </p:cNvPr>
          <p:cNvSpPr/>
          <p:nvPr userDrawn="1"/>
        </p:nvSpPr>
        <p:spPr>
          <a:xfrm>
            <a:off x="0" y="0"/>
            <a:ext cx="5717893" cy="6858000"/>
          </a:xfrm>
          <a:custGeom>
            <a:avLst/>
            <a:gdLst>
              <a:gd name="connsiteX0" fmla="*/ 0 w 5335929"/>
              <a:gd name="connsiteY0" fmla="*/ 0 h 6858000"/>
              <a:gd name="connsiteX1" fmla="*/ 5335929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2037144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4421529 w 5335929"/>
              <a:gd name="connsiteY2" fmla="*/ 3472405 h 6858000"/>
              <a:gd name="connsiteX3" fmla="*/ 5335929 w 5335929"/>
              <a:gd name="connsiteY3" fmla="*/ 6858000 h 6858000"/>
              <a:gd name="connsiteX4" fmla="*/ 0 w 5335929"/>
              <a:gd name="connsiteY4" fmla="*/ 6858000 h 6858000"/>
              <a:gd name="connsiteX5" fmla="*/ 0 w 5335929"/>
              <a:gd name="connsiteY5" fmla="*/ 0 h 6858000"/>
              <a:gd name="connsiteX0" fmla="*/ 0 w 5717893"/>
              <a:gd name="connsiteY0" fmla="*/ 0 h 6858000"/>
              <a:gd name="connsiteX1" fmla="*/ 3472405 w 5717893"/>
              <a:gd name="connsiteY1" fmla="*/ 0 h 6858000"/>
              <a:gd name="connsiteX2" fmla="*/ 5717893 w 5717893"/>
              <a:gd name="connsiteY2" fmla="*/ 4676172 h 6858000"/>
              <a:gd name="connsiteX3" fmla="*/ 5335929 w 5717893"/>
              <a:gd name="connsiteY3" fmla="*/ 6858000 h 6858000"/>
              <a:gd name="connsiteX4" fmla="*/ 0 w 5717893"/>
              <a:gd name="connsiteY4" fmla="*/ 6858000 h 6858000"/>
              <a:gd name="connsiteX5" fmla="*/ 0 w 571789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7893" h="6858000">
                <a:moveTo>
                  <a:pt x="0" y="0"/>
                </a:moveTo>
                <a:lnTo>
                  <a:pt x="3472405" y="0"/>
                </a:lnTo>
                <a:lnTo>
                  <a:pt x="5717893" y="4676172"/>
                </a:lnTo>
                <a:lnTo>
                  <a:pt x="533592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549BC3DE-B5EC-3ABC-D53F-D23A937AB8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2BE267B-1340-C881-5DFE-3E354CA610C3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4642" y="4863378"/>
            <a:ext cx="4131287" cy="1537422"/>
          </a:xfrm>
        </p:spPr>
        <p:txBody>
          <a:bodyPr anchor="t" anchorCtr="0">
            <a:normAutofit/>
          </a:bodyPr>
          <a:lstStyle>
            <a:lvl1pPr algn="l">
              <a:defRPr sz="46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8B0FCF-9726-470F-9CD0-A7D8A40FB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4642" y="4284044"/>
            <a:ext cx="4131287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46EF5D-343F-EC76-4D81-5AA6F3854CE3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69B1177-AE84-666C-2F99-EB3BF76AB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320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ofdstu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70074D33-9782-1B50-EC31-E0CE0ACBC4F1}"/>
              </a:ext>
            </a:extLst>
          </p:cNvPr>
          <p:cNvSpPr/>
          <p:nvPr userDrawn="1"/>
        </p:nvSpPr>
        <p:spPr>
          <a:xfrm flipH="1">
            <a:off x="6474107" y="0"/>
            <a:ext cx="5717893" cy="6858000"/>
          </a:xfrm>
          <a:custGeom>
            <a:avLst/>
            <a:gdLst>
              <a:gd name="connsiteX0" fmla="*/ 0 w 5335929"/>
              <a:gd name="connsiteY0" fmla="*/ 0 h 6858000"/>
              <a:gd name="connsiteX1" fmla="*/ 5335929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2037144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4421529 w 5335929"/>
              <a:gd name="connsiteY2" fmla="*/ 3472405 h 6858000"/>
              <a:gd name="connsiteX3" fmla="*/ 5335929 w 5335929"/>
              <a:gd name="connsiteY3" fmla="*/ 6858000 h 6858000"/>
              <a:gd name="connsiteX4" fmla="*/ 0 w 5335929"/>
              <a:gd name="connsiteY4" fmla="*/ 6858000 h 6858000"/>
              <a:gd name="connsiteX5" fmla="*/ 0 w 5335929"/>
              <a:gd name="connsiteY5" fmla="*/ 0 h 6858000"/>
              <a:gd name="connsiteX0" fmla="*/ 0 w 5717893"/>
              <a:gd name="connsiteY0" fmla="*/ 0 h 6858000"/>
              <a:gd name="connsiteX1" fmla="*/ 3472405 w 5717893"/>
              <a:gd name="connsiteY1" fmla="*/ 0 h 6858000"/>
              <a:gd name="connsiteX2" fmla="*/ 5717893 w 5717893"/>
              <a:gd name="connsiteY2" fmla="*/ 4676172 h 6858000"/>
              <a:gd name="connsiteX3" fmla="*/ 5335929 w 5717893"/>
              <a:gd name="connsiteY3" fmla="*/ 6858000 h 6858000"/>
              <a:gd name="connsiteX4" fmla="*/ 0 w 5717893"/>
              <a:gd name="connsiteY4" fmla="*/ 6858000 h 6858000"/>
              <a:gd name="connsiteX5" fmla="*/ 0 w 571789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7893" h="6858000">
                <a:moveTo>
                  <a:pt x="0" y="0"/>
                </a:moveTo>
                <a:lnTo>
                  <a:pt x="3472405" y="0"/>
                </a:lnTo>
                <a:lnTo>
                  <a:pt x="5717893" y="4676172"/>
                </a:lnTo>
                <a:lnTo>
                  <a:pt x="533592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549BC3DE-B5EC-3ABC-D53F-D23A937AB8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2BE267B-1340-C881-5DFE-3E354CA610C3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8746" y="4863378"/>
            <a:ext cx="4131287" cy="1537422"/>
          </a:xfrm>
        </p:spPr>
        <p:txBody>
          <a:bodyPr anchor="t" anchorCtr="0">
            <a:normAutofit/>
          </a:bodyPr>
          <a:lstStyle>
            <a:lvl1pPr algn="l">
              <a:defRPr sz="46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8B0FCF-9726-470F-9CD0-A7D8A40FB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8746" y="4284044"/>
            <a:ext cx="4131287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46EF5D-343F-EC76-4D81-5AA6F3854CE3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69B1177-AE84-666C-2F99-EB3BF76AB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473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70074D33-9782-1B50-EC31-E0CE0ACBC4F1}"/>
              </a:ext>
            </a:extLst>
          </p:cNvPr>
          <p:cNvSpPr/>
          <p:nvPr userDrawn="1"/>
        </p:nvSpPr>
        <p:spPr>
          <a:xfrm>
            <a:off x="0" y="0"/>
            <a:ext cx="5717893" cy="6858000"/>
          </a:xfrm>
          <a:custGeom>
            <a:avLst/>
            <a:gdLst>
              <a:gd name="connsiteX0" fmla="*/ 0 w 5335929"/>
              <a:gd name="connsiteY0" fmla="*/ 0 h 6858000"/>
              <a:gd name="connsiteX1" fmla="*/ 5335929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2037144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4421529 w 5335929"/>
              <a:gd name="connsiteY2" fmla="*/ 3472405 h 6858000"/>
              <a:gd name="connsiteX3" fmla="*/ 5335929 w 5335929"/>
              <a:gd name="connsiteY3" fmla="*/ 6858000 h 6858000"/>
              <a:gd name="connsiteX4" fmla="*/ 0 w 5335929"/>
              <a:gd name="connsiteY4" fmla="*/ 6858000 h 6858000"/>
              <a:gd name="connsiteX5" fmla="*/ 0 w 5335929"/>
              <a:gd name="connsiteY5" fmla="*/ 0 h 6858000"/>
              <a:gd name="connsiteX0" fmla="*/ 0 w 5717893"/>
              <a:gd name="connsiteY0" fmla="*/ 0 h 6858000"/>
              <a:gd name="connsiteX1" fmla="*/ 3472405 w 5717893"/>
              <a:gd name="connsiteY1" fmla="*/ 0 h 6858000"/>
              <a:gd name="connsiteX2" fmla="*/ 5717893 w 5717893"/>
              <a:gd name="connsiteY2" fmla="*/ 4676172 h 6858000"/>
              <a:gd name="connsiteX3" fmla="*/ 5335929 w 5717893"/>
              <a:gd name="connsiteY3" fmla="*/ 6858000 h 6858000"/>
              <a:gd name="connsiteX4" fmla="*/ 0 w 5717893"/>
              <a:gd name="connsiteY4" fmla="*/ 6858000 h 6858000"/>
              <a:gd name="connsiteX5" fmla="*/ 0 w 571789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7893" h="6858000">
                <a:moveTo>
                  <a:pt x="0" y="0"/>
                </a:moveTo>
                <a:lnTo>
                  <a:pt x="3472405" y="0"/>
                </a:lnTo>
                <a:lnTo>
                  <a:pt x="5717893" y="4676172"/>
                </a:lnTo>
                <a:lnTo>
                  <a:pt x="533592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549BC3DE-B5EC-3ABC-D53F-D23A937AB8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2BE267B-1340-C881-5DFE-3E354CA610C3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4642" y="4863378"/>
            <a:ext cx="4131287" cy="1537422"/>
          </a:xfrm>
        </p:spPr>
        <p:txBody>
          <a:bodyPr anchor="t" anchorCtr="0">
            <a:normAutofit/>
          </a:bodyPr>
          <a:lstStyle>
            <a:lvl1pPr algn="l">
              <a:defRPr sz="46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46EF5D-343F-EC76-4D81-5AA6F3854CE3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69B1177-AE84-666C-2F99-EB3BF76AB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977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oofdstu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70074D33-9782-1B50-EC31-E0CE0ACBC4F1}"/>
              </a:ext>
            </a:extLst>
          </p:cNvPr>
          <p:cNvSpPr/>
          <p:nvPr userDrawn="1"/>
        </p:nvSpPr>
        <p:spPr>
          <a:xfrm flipH="1">
            <a:off x="6474107" y="0"/>
            <a:ext cx="5717893" cy="6858000"/>
          </a:xfrm>
          <a:custGeom>
            <a:avLst/>
            <a:gdLst>
              <a:gd name="connsiteX0" fmla="*/ 0 w 5335929"/>
              <a:gd name="connsiteY0" fmla="*/ 0 h 6858000"/>
              <a:gd name="connsiteX1" fmla="*/ 5335929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2037144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4421529 w 5335929"/>
              <a:gd name="connsiteY2" fmla="*/ 3472405 h 6858000"/>
              <a:gd name="connsiteX3" fmla="*/ 5335929 w 5335929"/>
              <a:gd name="connsiteY3" fmla="*/ 6858000 h 6858000"/>
              <a:gd name="connsiteX4" fmla="*/ 0 w 5335929"/>
              <a:gd name="connsiteY4" fmla="*/ 6858000 h 6858000"/>
              <a:gd name="connsiteX5" fmla="*/ 0 w 5335929"/>
              <a:gd name="connsiteY5" fmla="*/ 0 h 6858000"/>
              <a:gd name="connsiteX0" fmla="*/ 0 w 5717893"/>
              <a:gd name="connsiteY0" fmla="*/ 0 h 6858000"/>
              <a:gd name="connsiteX1" fmla="*/ 3472405 w 5717893"/>
              <a:gd name="connsiteY1" fmla="*/ 0 h 6858000"/>
              <a:gd name="connsiteX2" fmla="*/ 5717893 w 5717893"/>
              <a:gd name="connsiteY2" fmla="*/ 4676172 h 6858000"/>
              <a:gd name="connsiteX3" fmla="*/ 5335929 w 5717893"/>
              <a:gd name="connsiteY3" fmla="*/ 6858000 h 6858000"/>
              <a:gd name="connsiteX4" fmla="*/ 0 w 5717893"/>
              <a:gd name="connsiteY4" fmla="*/ 6858000 h 6858000"/>
              <a:gd name="connsiteX5" fmla="*/ 0 w 571789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7893" h="6858000">
                <a:moveTo>
                  <a:pt x="0" y="0"/>
                </a:moveTo>
                <a:lnTo>
                  <a:pt x="3472405" y="0"/>
                </a:lnTo>
                <a:lnTo>
                  <a:pt x="5717893" y="4676172"/>
                </a:lnTo>
                <a:lnTo>
                  <a:pt x="533592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549BC3DE-B5EC-3ABC-D53F-D23A937AB8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2BE267B-1340-C881-5DFE-3E354CA610C3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8746" y="4863378"/>
            <a:ext cx="4131287" cy="1537422"/>
          </a:xfrm>
        </p:spPr>
        <p:txBody>
          <a:bodyPr anchor="t" anchorCtr="0">
            <a:normAutofit/>
          </a:bodyPr>
          <a:lstStyle>
            <a:lvl1pPr algn="l">
              <a:defRPr sz="46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46EF5D-343F-EC76-4D81-5AA6F3854CE3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69B1177-AE84-666C-2F99-EB3BF76AB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509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70074D33-9782-1B50-EC31-E0CE0ACBC4F1}"/>
              </a:ext>
            </a:extLst>
          </p:cNvPr>
          <p:cNvSpPr/>
          <p:nvPr userDrawn="1"/>
        </p:nvSpPr>
        <p:spPr>
          <a:xfrm>
            <a:off x="0" y="0"/>
            <a:ext cx="5717893" cy="6858000"/>
          </a:xfrm>
          <a:custGeom>
            <a:avLst/>
            <a:gdLst>
              <a:gd name="connsiteX0" fmla="*/ 0 w 5335929"/>
              <a:gd name="connsiteY0" fmla="*/ 0 h 6858000"/>
              <a:gd name="connsiteX1" fmla="*/ 5335929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2037144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4421529 w 5335929"/>
              <a:gd name="connsiteY2" fmla="*/ 3472405 h 6858000"/>
              <a:gd name="connsiteX3" fmla="*/ 5335929 w 5335929"/>
              <a:gd name="connsiteY3" fmla="*/ 6858000 h 6858000"/>
              <a:gd name="connsiteX4" fmla="*/ 0 w 5335929"/>
              <a:gd name="connsiteY4" fmla="*/ 6858000 h 6858000"/>
              <a:gd name="connsiteX5" fmla="*/ 0 w 5335929"/>
              <a:gd name="connsiteY5" fmla="*/ 0 h 6858000"/>
              <a:gd name="connsiteX0" fmla="*/ 0 w 5717893"/>
              <a:gd name="connsiteY0" fmla="*/ 0 h 6858000"/>
              <a:gd name="connsiteX1" fmla="*/ 3472405 w 5717893"/>
              <a:gd name="connsiteY1" fmla="*/ 0 h 6858000"/>
              <a:gd name="connsiteX2" fmla="*/ 5717893 w 5717893"/>
              <a:gd name="connsiteY2" fmla="*/ 4676172 h 6858000"/>
              <a:gd name="connsiteX3" fmla="*/ 5335929 w 5717893"/>
              <a:gd name="connsiteY3" fmla="*/ 6858000 h 6858000"/>
              <a:gd name="connsiteX4" fmla="*/ 0 w 5717893"/>
              <a:gd name="connsiteY4" fmla="*/ 6858000 h 6858000"/>
              <a:gd name="connsiteX5" fmla="*/ 0 w 571789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7893" h="6858000">
                <a:moveTo>
                  <a:pt x="0" y="0"/>
                </a:moveTo>
                <a:lnTo>
                  <a:pt x="3472405" y="0"/>
                </a:lnTo>
                <a:lnTo>
                  <a:pt x="5717893" y="4676172"/>
                </a:lnTo>
                <a:lnTo>
                  <a:pt x="533592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549BC3DE-B5EC-3ABC-D53F-D23A937AB8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2BE267B-1340-C881-5DFE-3E354CA610C3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4642" y="3861957"/>
            <a:ext cx="4131287" cy="1537422"/>
          </a:xfrm>
        </p:spPr>
        <p:txBody>
          <a:bodyPr anchor="t" anchorCtr="0">
            <a:normAutofit/>
          </a:bodyPr>
          <a:lstStyle>
            <a:lvl1pPr algn="l">
              <a:defRPr sz="46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8B0FCF-9726-470F-9CD0-A7D8A40FB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4642" y="3282623"/>
            <a:ext cx="4131287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46EF5D-343F-EC76-4D81-5AA6F3854CE3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69B1177-AE84-666C-2F99-EB3BF76AB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2042331-9B90-AE48-A33B-32A8052326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4913" y="4615428"/>
            <a:ext cx="4130675" cy="1146376"/>
          </a:xfrm>
        </p:spPr>
        <p:txBody>
          <a:bodyPr>
            <a:normAutofit/>
          </a:bodyPr>
          <a:lstStyle>
            <a:lvl1pPr marL="228600" indent="-187325">
              <a:spcAft>
                <a:spcPts val="1200"/>
              </a:spcAft>
              <a:buClr>
                <a:schemeClr val="tx2"/>
              </a:buClr>
              <a:defRPr sz="1400"/>
            </a:lvl1pPr>
            <a:lvl2pPr marL="457200" indent="0">
              <a:buClr>
                <a:schemeClr val="tx2"/>
              </a:buClr>
              <a:buNone/>
              <a:defRPr sz="1400"/>
            </a:lvl2pPr>
            <a:lvl3pPr>
              <a:buClr>
                <a:schemeClr val="tx2"/>
              </a:buClr>
              <a:defRPr sz="14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125823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oofdstu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70074D33-9782-1B50-EC31-E0CE0ACBC4F1}"/>
              </a:ext>
            </a:extLst>
          </p:cNvPr>
          <p:cNvSpPr/>
          <p:nvPr userDrawn="1"/>
        </p:nvSpPr>
        <p:spPr>
          <a:xfrm flipH="1">
            <a:off x="6474107" y="0"/>
            <a:ext cx="5717893" cy="6858000"/>
          </a:xfrm>
          <a:custGeom>
            <a:avLst/>
            <a:gdLst>
              <a:gd name="connsiteX0" fmla="*/ 0 w 5335929"/>
              <a:gd name="connsiteY0" fmla="*/ 0 h 6858000"/>
              <a:gd name="connsiteX1" fmla="*/ 5335929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2037144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4421529 w 5335929"/>
              <a:gd name="connsiteY2" fmla="*/ 3472405 h 6858000"/>
              <a:gd name="connsiteX3" fmla="*/ 5335929 w 5335929"/>
              <a:gd name="connsiteY3" fmla="*/ 6858000 h 6858000"/>
              <a:gd name="connsiteX4" fmla="*/ 0 w 5335929"/>
              <a:gd name="connsiteY4" fmla="*/ 6858000 h 6858000"/>
              <a:gd name="connsiteX5" fmla="*/ 0 w 5335929"/>
              <a:gd name="connsiteY5" fmla="*/ 0 h 6858000"/>
              <a:gd name="connsiteX0" fmla="*/ 0 w 5717893"/>
              <a:gd name="connsiteY0" fmla="*/ 0 h 6858000"/>
              <a:gd name="connsiteX1" fmla="*/ 3472405 w 5717893"/>
              <a:gd name="connsiteY1" fmla="*/ 0 h 6858000"/>
              <a:gd name="connsiteX2" fmla="*/ 5717893 w 5717893"/>
              <a:gd name="connsiteY2" fmla="*/ 4676172 h 6858000"/>
              <a:gd name="connsiteX3" fmla="*/ 5335929 w 5717893"/>
              <a:gd name="connsiteY3" fmla="*/ 6858000 h 6858000"/>
              <a:gd name="connsiteX4" fmla="*/ 0 w 5717893"/>
              <a:gd name="connsiteY4" fmla="*/ 6858000 h 6858000"/>
              <a:gd name="connsiteX5" fmla="*/ 0 w 571789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7893" h="6858000">
                <a:moveTo>
                  <a:pt x="0" y="0"/>
                </a:moveTo>
                <a:lnTo>
                  <a:pt x="3472405" y="0"/>
                </a:lnTo>
                <a:lnTo>
                  <a:pt x="5717893" y="4676172"/>
                </a:lnTo>
                <a:lnTo>
                  <a:pt x="533592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549BC3DE-B5EC-3ABC-D53F-D23A937AB8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2BE267B-1340-C881-5DFE-3E354CA610C3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46EF5D-343F-EC76-4D81-5AA6F3854CE3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69B1177-AE84-666C-2F99-EB3BF76AB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ABE7F7EE-C676-F3D3-61CF-9CB4DC1F09FE}"/>
              </a:ext>
            </a:extLst>
          </p:cNvPr>
          <p:cNvSpPr txBox="1">
            <a:spLocks/>
          </p:cNvSpPr>
          <p:nvPr userDrawn="1"/>
        </p:nvSpPr>
        <p:spPr>
          <a:xfrm>
            <a:off x="7278746" y="3861957"/>
            <a:ext cx="4131287" cy="15374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id="{FADA4866-C781-4054-6FB5-BE74340C8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8746" y="3282623"/>
            <a:ext cx="4131287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18BD0191-A1F5-E367-2C3F-EFB9A77256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79017" y="4615428"/>
            <a:ext cx="4130675" cy="1146376"/>
          </a:xfrm>
        </p:spPr>
        <p:txBody>
          <a:bodyPr>
            <a:normAutofit/>
          </a:bodyPr>
          <a:lstStyle>
            <a:lvl1pPr marL="228600" indent="-187325">
              <a:spcAft>
                <a:spcPts val="1200"/>
              </a:spcAft>
              <a:buClr>
                <a:schemeClr val="tx2"/>
              </a:buClr>
              <a:defRPr sz="1400"/>
            </a:lvl1pPr>
            <a:lvl2pPr marL="457200" indent="0">
              <a:buClr>
                <a:schemeClr val="tx2"/>
              </a:buClr>
              <a:buNone/>
              <a:defRPr sz="1400"/>
            </a:lvl2pPr>
            <a:lvl3pPr>
              <a:buClr>
                <a:schemeClr val="tx2"/>
              </a:buClr>
              <a:defRPr sz="14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798258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2BE267B-1340-C881-5DFE-3E354CA610C3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46EF5D-343F-EC76-4D81-5AA6F3854CE3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69B1177-AE84-666C-2F99-EB3BF76AB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C5BC710-1980-EE45-2C79-8E8B723681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43" y="1039046"/>
            <a:ext cx="1339508" cy="999155"/>
          </a:xfrm>
          <a:prstGeom prst="rect">
            <a:avLst/>
          </a:prstGeom>
        </p:spPr>
      </p:pic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77BA6D8-A89C-62C0-6786-FD5A6A887A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76425" y="1645920"/>
            <a:ext cx="9458325" cy="4572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4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nl-NL" sz="1400" kern="1200" cap="all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nl-NL" sz="1400" kern="1200" cap="all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26814063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2BE267B-1340-C881-5DFE-3E354CA610C3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46EF5D-343F-EC76-4D81-5AA6F3854CE3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69B1177-AE84-666C-2F99-EB3BF76AB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C5BC710-1980-EE45-2C79-8E8B723681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826" y="1039046"/>
            <a:ext cx="1339508" cy="999155"/>
          </a:xfrm>
          <a:prstGeom prst="rect">
            <a:avLst/>
          </a:prstGeom>
        </p:spPr>
      </p:pic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77BA6D8-A89C-62C0-6786-FD5A6A887A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10709" y="1645920"/>
            <a:ext cx="5519012" cy="4572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4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nl-NL" sz="1400" kern="1200" cap="all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nl-NL" sz="1400" kern="1200" cap="all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8F7C00B3-FB9B-AE6A-152A-ED4A30B1BB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561975"/>
            <a:ext cx="5895975" cy="6296025"/>
          </a:xfrm>
          <a:custGeom>
            <a:avLst/>
            <a:gdLst>
              <a:gd name="connsiteX0" fmla="*/ 0 w 5076825"/>
              <a:gd name="connsiteY0" fmla="*/ 0 h 6296025"/>
              <a:gd name="connsiteX1" fmla="*/ 5076825 w 5076825"/>
              <a:gd name="connsiteY1" fmla="*/ 0 h 6296025"/>
              <a:gd name="connsiteX2" fmla="*/ 5076825 w 5076825"/>
              <a:gd name="connsiteY2" fmla="*/ 6296025 h 6296025"/>
              <a:gd name="connsiteX3" fmla="*/ 0 w 5076825"/>
              <a:gd name="connsiteY3" fmla="*/ 6296025 h 6296025"/>
              <a:gd name="connsiteX4" fmla="*/ 0 w 5076825"/>
              <a:gd name="connsiteY4" fmla="*/ 0 h 6296025"/>
              <a:gd name="connsiteX0" fmla="*/ 0 w 5895975"/>
              <a:gd name="connsiteY0" fmla="*/ 0 h 6296025"/>
              <a:gd name="connsiteX1" fmla="*/ 5895975 w 5895975"/>
              <a:gd name="connsiteY1" fmla="*/ 933450 h 6296025"/>
              <a:gd name="connsiteX2" fmla="*/ 5076825 w 5895975"/>
              <a:gd name="connsiteY2" fmla="*/ 6296025 h 6296025"/>
              <a:gd name="connsiteX3" fmla="*/ 0 w 5895975"/>
              <a:gd name="connsiteY3" fmla="*/ 6296025 h 6296025"/>
              <a:gd name="connsiteX4" fmla="*/ 0 w 5895975"/>
              <a:gd name="connsiteY4" fmla="*/ 0 h 629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5975" h="6296025">
                <a:moveTo>
                  <a:pt x="0" y="0"/>
                </a:moveTo>
                <a:lnTo>
                  <a:pt x="5895975" y="933450"/>
                </a:lnTo>
                <a:lnTo>
                  <a:pt x="5076825" y="6296025"/>
                </a:lnTo>
                <a:lnTo>
                  <a:pt x="0" y="6296025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02251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80" y="733725"/>
            <a:ext cx="10982960" cy="1537422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118C651C-C53E-66DA-7805-93E510602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80" y="154391"/>
            <a:ext cx="6395720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38210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80" y="552750"/>
            <a:ext cx="10982960" cy="561675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12657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ofdstu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70074D33-9782-1B50-EC31-E0CE0ACBC4F1}"/>
              </a:ext>
            </a:extLst>
          </p:cNvPr>
          <p:cNvSpPr/>
          <p:nvPr userDrawn="1"/>
        </p:nvSpPr>
        <p:spPr>
          <a:xfrm flipH="1">
            <a:off x="6474107" y="0"/>
            <a:ext cx="5717893" cy="6858000"/>
          </a:xfrm>
          <a:custGeom>
            <a:avLst/>
            <a:gdLst>
              <a:gd name="connsiteX0" fmla="*/ 0 w 5335929"/>
              <a:gd name="connsiteY0" fmla="*/ 0 h 6858000"/>
              <a:gd name="connsiteX1" fmla="*/ 5335929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2037144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4421529 w 5335929"/>
              <a:gd name="connsiteY2" fmla="*/ 3472405 h 6858000"/>
              <a:gd name="connsiteX3" fmla="*/ 5335929 w 5335929"/>
              <a:gd name="connsiteY3" fmla="*/ 6858000 h 6858000"/>
              <a:gd name="connsiteX4" fmla="*/ 0 w 5335929"/>
              <a:gd name="connsiteY4" fmla="*/ 6858000 h 6858000"/>
              <a:gd name="connsiteX5" fmla="*/ 0 w 5335929"/>
              <a:gd name="connsiteY5" fmla="*/ 0 h 6858000"/>
              <a:gd name="connsiteX0" fmla="*/ 0 w 5717893"/>
              <a:gd name="connsiteY0" fmla="*/ 0 h 6858000"/>
              <a:gd name="connsiteX1" fmla="*/ 3472405 w 5717893"/>
              <a:gd name="connsiteY1" fmla="*/ 0 h 6858000"/>
              <a:gd name="connsiteX2" fmla="*/ 5717893 w 5717893"/>
              <a:gd name="connsiteY2" fmla="*/ 4676172 h 6858000"/>
              <a:gd name="connsiteX3" fmla="*/ 5335929 w 5717893"/>
              <a:gd name="connsiteY3" fmla="*/ 6858000 h 6858000"/>
              <a:gd name="connsiteX4" fmla="*/ 0 w 5717893"/>
              <a:gd name="connsiteY4" fmla="*/ 6858000 h 6858000"/>
              <a:gd name="connsiteX5" fmla="*/ 0 w 571789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7893" h="6858000">
                <a:moveTo>
                  <a:pt x="0" y="0"/>
                </a:moveTo>
                <a:lnTo>
                  <a:pt x="3472405" y="0"/>
                </a:lnTo>
                <a:lnTo>
                  <a:pt x="5717893" y="4676172"/>
                </a:lnTo>
                <a:lnTo>
                  <a:pt x="533592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549BC3DE-B5EC-3ABC-D53F-D23A937AB8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2BE267B-1340-C881-5DFE-3E354CA610C3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8746" y="4863378"/>
            <a:ext cx="4131287" cy="1537422"/>
          </a:xfrm>
        </p:spPr>
        <p:txBody>
          <a:bodyPr anchor="t" anchorCtr="0">
            <a:normAutofit/>
          </a:bodyPr>
          <a:lstStyle>
            <a:lvl1pPr algn="l">
              <a:defRPr sz="46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8B0FCF-9726-470F-9CD0-A7D8A40FB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8746" y="4284044"/>
            <a:ext cx="4131287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46EF5D-343F-EC76-4D81-5AA6F3854CE3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69B1177-AE84-666C-2F99-EB3BF76AB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280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eel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80" y="733725"/>
            <a:ext cx="9196070" cy="636587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118C651C-C53E-66DA-7805-93E510602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79" y="154391"/>
            <a:ext cx="9196069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4BAF971-64EA-E8B9-957B-7C718F7D38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062" y="1466850"/>
            <a:ext cx="4538663" cy="1914525"/>
          </a:xfrm>
        </p:spPr>
        <p:txBody>
          <a:bodyPr>
            <a:normAutofit/>
          </a:bodyPr>
          <a:lstStyle>
            <a:lvl1pPr marL="342900" indent="-34290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nl-NL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Clr>
                <a:schemeClr val="tx2"/>
              </a:buClr>
              <a:buNone/>
              <a:defRPr sz="1700"/>
            </a:lvl2pPr>
            <a:lvl3pPr marL="914400" indent="0">
              <a:buClr>
                <a:schemeClr val="tx2"/>
              </a:buClr>
              <a:buNone/>
              <a:defRPr sz="1700"/>
            </a:lvl3pPr>
            <a:lvl4pPr marL="1371600" indent="0">
              <a:buClr>
                <a:schemeClr val="tx2"/>
              </a:buClr>
              <a:buNone/>
              <a:defRPr sz="1700"/>
            </a:lvl4pPr>
            <a:lvl5pPr>
              <a:buClr>
                <a:schemeClr val="tx2"/>
              </a:buClr>
              <a:defRPr sz="1700"/>
            </a:lvl5pPr>
          </a:lstStyle>
          <a:p>
            <a:pPr marL="180975" lvl="0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A6A50165-53E4-B2ED-EC3B-96B7451930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9526" y="0"/>
            <a:ext cx="12201525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19050 h 6877050"/>
              <a:gd name="connsiteX1" fmla="*/ 152400 w 12192000"/>
              <a:gd name="connsiteY1" fmla="*/ 0 h 6877050"/>
              <a:gd name="connsiteX2" fmla="*/ 12192000 w 12192000"/>
              <a:gd name="connsiteY2" fmla="*/ 19050 h 6877050"/>
              <a:gd name="connsiteX3" fmla="*/ 12192000 w 12192000"/>
              <a:gd name="connsiteY3" fmla="*/ 6877050 h 6877050"/>
              <a:gd name="connsiteX4" fmla="*/ 0 w 12192000"/>
              <a:gd name="connsiteY4" fmla="*/ 6877050 h 6877050"/>
              <a:gd name="connsiteX5" fmla="*/ 0 w 12192000"/>
              <a:gd name="connsiteY5" fmla="*/ 19050 h 6877050"/>
              <a:gd name="connsiteX0" fmla="*/ 0 w 12192000"/>
              <a:gd name="connsiteY0" fmla="*/ 0 h 6858000"/>
              <a:gd name="connsiteX1" fmla="*/ 11801475 w 12192000"/>
              <a:gd name="connsiteY1" fmla="*/ 9525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28575 w 12220575"/>
              <a:gd name="connsiteY0" fmla="*/ 0 h 6858000"/>
              <a:gd name="connsiteX1" fmla="*/ 11830050 w 12220575"/>
              <a:gd name="connsiteY1" fmla="*/ 9525 h 6858000"/>
              <a:gd name="connsiteX2" fmla="*/ 12220575 w 12220575"/>
              <a:gd name="connsiteY2" fmla="*/ 0 h 6858000"/>
              <a:gd name="connsiteX3" fmla="*/ 12220575 w 12220575"/>
              <a:gd name="connsiteY3" fmla="*/ 6858000 h 6858000"/>
              <a:gd name="connsiteX4" fmla="*/ 28575 w 12220575"/>
              <a:gd name="connsiteY4" fmla="*/ 6858000 h 6858000"/>
              <a:gd name="connsiteX5" fmla="*/ 0 w 12220575"/>
              <a:gd name="connsiteY5" fmla="*/ 4000500 h 6858000"/>
              <a:gd name="connsiteX6" fmla="*/ 28575 w 12220575"/>
              <a:gd name="connsiteY6" fmla="*/ 0 h 6858000"/>
              <a:gd name="connsiteX0" fmla="*/ 8829675 w 12220575"/>
              <a:gd name="connsiteY0" fmla="*/ 3419475 h 6858000"/>
              <a:gd name="connsiteX1" fmla="*/ 11830050 w 12220575"/>
              <a:gd name="connsiteY1" fmla="*/ 9525 h 6858000"/>
              <a:gd name="connsiteX2" fmla="*/ 12220575 w 12220575"/>
              <a:gd name="connsiteY2" fmla="*/ 0 h 6858000"/>
              <a:gd name="connsiteX3" fmla="*/ 12220575 w 12220575"/>
              <a:gd name="connsiteY3" fmla="*/ 6858000 h 6858000"/>
              <a:gd name="connsiteX4" fmla="*/ 28575 w 12220575"/>
              <a:gd name="connsiteY4" fmla="*/ 6858000 h 6858000"/>
              <a:gd name="connsiteX5" fmla="*/ 0 w 12220575"/>
              <a:gd name="connsiteY5" fmla="*/ 4000500 h 6858000"/>
              <a:gd name="connsiteX6" fmla="*/ 8829675 w 12220575"/>
              <a:gd name="connsiteY6" fmla="*/ 3419475 h 6858000"/>
              <a:gd name="connsiteX0" fmla="*/ 8810625 w 12201525"/>
              <a:gd name="connsiteY0" fmla="*/ 3419475 h 6858000"/>
              <a:gd name="connsiteX1" fmla="*/ 11811000 w 12201525"/>
              <a:gd name="connsiteY1" fmla="*/ 9525 h 6858000"/>
              <a:gd name="connsiteX2" fmla="*/ 12201525 w 12201525"/>
              <a:gd name="connsiteY2" fmla="*/ 0 h 6858000"/>
              <a:gd name="connsiteX3" fmla="*/ 12201525 w 12201525"/>
              <a:gd name="connsiteY3" fmla="*/ 6858000 h 6858000"/>
              <a:gd name="connsiteX4" fmla="*/ 9525 w 12201525"/>
              <a:gd name="connsiteY4" fmla="*/ 6858000 h 6858000"/>
              <a:gd name="connsiteX5" fmla="*/ 0 w 12201525"/>
              <a:gd name="connsiteY5" fmla="*/ 4010025 h 6858000"/>
              <a:gd name="connsiteX6" fmla="*/ 8810625 w 12201525"/>
              <a:gd name="connsiteY6" fmla="*/ 34194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1525" h="6858000">
                <a:moveTo>
                  <a:pt x="8810625" y="3419475"/>
                </a:moveTo>
                <a:lnTo>
                  <a:pt x="11811000" y="9525"/>
                </a:lnTo>
                <a:lnTo>
                  <a:pt x="12201525" y="0"/>
                </a:lnTo>
                <a:lnTo>
                  <a:pt x="12201525" y="6858000"/>
                </a:lnTo>
                <a:lnTo>
                  <a:pt x="9525" y="6858000"/>
                </a:lnTo>
                <a:lnTo>
                  <a:pt x="0" y="4010025"/>
                </a:lnTo>
                <a:lnTo>
                  <a:pt x="8810625" y="3419475"/>
                </a:lnTo>
                <a:close/>
              </a:path>
            </a:pathLst>
          </a:cu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842385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80" y="733725"/>
            <a:ext cx="9196070" cy="636587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118C651C-C53E-66DA-7805-93E510602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79" y="154391"/>
            <a:ext cx="9196069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A6A50165-53E4-B2ED-EC3B-96B7451930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9526" y="-20292"/>
            <a:ext cx="12201525" cy="6878292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19050 h 6877050"/>
              <a:gd name="connsiteX1" fmla="*/ 152400 w 12192000"/>
              <a:gd name="connsiteY1" fmla="*/ 0 h 6877050"/>
              <a:gd name="connsiteX2" fmla="*/ 12192000 w 12192000"/>
              <a:gd name="connsiteY2" fmla="*/ 19050 h 6877050"/>
              <a:gd name="connsiteX3" fmla="*/ 12192000 w 12192000"/>
              <a:gd name="connsiteY3" fmla="*/ 6877050 h 6877050"/>
              <a:gd name="connsiteX4" fmla="*/ 0 w 12192000"/>
              <a:gd name="connsiteY4" fmla="*/ 6877050 h 6877050"/>
              <a:gd name="connsiteX5" fmla="*/ 0 w 12192000"/>
              <a:gd name="connsiteY5" fmla="*/ 19050 h 6877050"/>
              <a:gd name="connsiteX0" fmla="*/ 0 w 12192000"/>
              <a:gd name="connsiteY0" fmla="*/ 0 h 6858000"/>
              <a:gd name="connsiteX1" fmla="*/ 11801475 w 12192000"/>
              <a:gd name="connsiteY1" fmla="*/ 9525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28575 w 12220575"/>
              <a:gd name="connsiteY0" fmla="*/ 0 h 6858000"/>
              <a:gd name="connsiteX1" fmla="*/ 11830050 w 12220575"/>
              <a:gd name="connsiteY1" fmla="*/ 9525 h 6858000"/>
              <a:gd name="connsiteX2" fmla="*/ 12220575 w 12220575"/>
              <a:gd name="connsiteY2" fmla="*/ 0 h 6858000"/>
              <a:gd name="connsiteX3" fmla="*/ 12220575 w 12220575"/>
              <a:gd name="connsiteY3" fmla="*/ 6858000 h 6858000"/>
              <a:gd name="connsiteX4" fmla="*/ 28575 w 12220575"/>
              <a:gd name="connsiteY4" fmla="*/ 6858000 h 6858000"/>
              <a:gd name="connsiteX5" fmla="*/ 0 w 12220575"/>
              <a:gd name="connsiteY5" fmla="*/ 4000500 h 6858000"/>
              <a:gd name="connsiteX6" fmla="*/ 28575 w 12220575"/>
              <a:gd name="connsiteY6" fmla="*/ 0 h 6858000"/>
              <a:gd name="connsiteX0" fmla="*/ 8829675 w 12220575"/>
              <a:gd name="connsiteY0" fmla="*/ 3419475 h 6858000"/>
              <a:gd name="connsiteX1" fmla="*/ 11830050 w 12220575"/>
              <a:gd name="connsiteY1" fmla="*/ 9525 h 6858000"/>
              <a:gd name="connsiteX2" fmla="*/ 12220575 w 12220575"/>
              <a:gd name="connsiteY2" fmla="*/ 0 h 6858000"/>
              <a:gd name="connsiteX3" fmla="*/ 12220575 w 12220575"/>
              <a:gd name="connsiteY3" fmla="*/ 6858000 h 6858000"/>
              <a:gd name="connsiteX4" fmla="*/ 28575 w 12220575"/>
              <a:gd name="connsiteY4" fmla="*/ 6858000 h 6858000"/>
              <a:gd name="connsiteX5" fmla="*/ 0 w 12220575"/>
              <a:gd name="connsiteY5" fmla="*/ 4000500 h 6858000"/>
              <a:gd name="connsiteX6" fmla="*/ 8829675 w 12220575"/>
              <a:gd name="connsiteY6" fmla="*/ 3419475 h 6858000"/>
              <a:gd name="connsiteX0" fmla="*/ 8810625 w 12201525"/>
              <a:gd name="connsiteY0" fmla="*/ 3419475 h 6858000"/>
              <a:gd name="connsiteX1" fmla="*/ 11811000 w 12201525"/>
              <a:gd name="connsiteY1" fmla="*/ 9525 h 6858000"/>
              <a:gd name="connsiteX2" fmla="*/ 12201525 w 12201525"/>
              <a:gd name="connsiteY2" fmla="*/ 0 h 6858000"/>
              <a:gd name="connsiteX3" fmla="*/ 12201525 w 12201525"/>
              <a:gd name="connsiteY3" fmla="*/ 6858000 h 6858000"/>
              <a:gd name="connsiteX4" fmla="*/ 9525 w 12201525"/>
              <a:gd name="connsiteY4" fmla="*/ 6858000 h 6858000"/>
              <a:gd name="connsiteX5" fmla="*/ 0 w 12201525"/>
              <a:gd name="connsiteY5" fmla="*/ 4010025 h 6858000"/>
              <a:gd name="connsiteX6" fmla="*/ 8810625 w 12201525"/>
              <a:gd name="connsiteY6" fmla="*/ 3419475 h 6858000"/>
              <a:gd name="connsiteX0" fmla="*/ 8810625 w 12201525"/>
              <a:gd name="connsiteY0" fmla="*/ 3419475 h 6858000"/>
              <a:gd name="connsiteX1" fmla="*/ 11811000 w 12201525"/>
              <a:gd name="connsiteY1" fmla="*/ 9525 h 6858000"/>
              <a:gd name="connsiteX2" fmla="*/ 12201525 w 12201525"/>
              <a:gd name="connsiteY2" fmla="*/ 0 h 6858000"/>
              <a:gd name="connsiteX3" fmla="*/ 12201525 w 12201525"/>
              <a:gd name="connsiteY3" fmla="*/ 6858000 h 6858000"/>
              <a:gd name="connsiteX4" fmla="*/ 9525 w 12201525"/>
              <a:gd name="connsiteY4" fmla="*/ 6858000 h 6858000"/>
              <a:gd name="connsiteX5" fmla="*/ 0 w 12201525"/>
              <a:gd name="connsiteY5" fmla="*/ 5282234 h 6858000"/>
              <a:gd name="connsiteX6" fmla="*/ 8810625 w 12201525"/>
              <a:gd name="connsiteY6" fmla="*/ 3419475 h 6858000"/>
              <a:gd name="connsiteX0" fmla="*/ 5898459 w 12201525"/>
              <a:gd name="connsiteY0" fmla="*/ 4910344 h 6858000"/>
              <a:gd name="connsiteX1" fmla="*/ 11811000 w 12201525"/>
              <a:gd name="connsiteY1" fmla="*/ 9525 h 6858000"/>
              <a:gd name="connsiteX2" fmla="*/ 12201525 w 12201525"/>
              <a:gd name="connsiteY2" fmla="*/ 0 h 6858000"/>
              <a:gd name="connsiteX3" fmla="*/ 12201525 w 12201525"/>
              <a:gd name="connsiteY3" fmla="*/ 6858000 h 6858000"/>
              <a:gd name="connsiteX4" fmla="*/ 9525 w 12201525"/>
              <a:gd name="connsiteY4" fmla="*/ 6858000 h 6858000"/>
              <a:gd name="connsiteX5" fmla="*/ 0 w 12201525"/>
              <a:gd name="connsiteY5" fmla="*/ 5282234 h 6858000"/>
              <a:gd name="connsiteX6" fmla="*/ 5898459 w 12201525"/>
              <a:gd name="connsiteY6" fmla="*/ 4910344 h 6858000"/>
              <a:gd name="connsiteX0" fmla="*/ 5898459 w 12201525"/>
              <a:gd name="connsiteY0" fmla="*/ 4930636 h 6878292"/>
              <a:gd name="connsiteX1" fmla="*/ 9743661 w 12201525"/>
              <a:gd name="connsiteY1" fmla="*/ 0 h 6878292"/>
              <a:gd name="connsiteX2" fmla="*/ 12201525 w 12201525"/>
              <a:gd name="connsiteY2" fmla="*/ 20292 h 6878292"/>
              <a:gd name="connsiteX3" fmla="*/ 12201525 w 12201525"/>
              <a:gd name="connsiteY3" fmla="*/ 6878292 h 6878292"/>
              <a:gd name="connsiteX4" fmla="*/ 9525 w 12201525"/>
              <a:gd name="connsiteY4" fmla="*/ 6878292 h 6878292"/>
              <a:gd name="connsiteX5" fmla="*/ 0 w 12201525"/>
              <a:gd name="connsiteY5" fmla="*/ 5302526 h 6878292"/>
              <a:gd name="connsiteX6" fmla="*/ 5898459 w 12201525"/>
              <a:gd name="connsiteY6" fmla="*/ 4930636 h 687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1525" h="6878292">
                <a:moveTo>
                  <a:pt x="5898459" y="4930636"/>
                </a:moveTo>
                <a:lnTo>
                  <a:pt x="9743661" y="0"/>
                </a:lnTo>
                <a:lnTo>
                  <a:pt x="12201525" y="20292"/>
                </a:lnTo>
                <a:lnTo>
                  <a:pt x="12201525" y="6878292"/>
                </a:lnTo>
                <a:lnTo>
                  <a:pt x="9525" y="6878292"/>
                </a:lnTo>
                <a:lnTo>
                  <a:pt x="0" y="5302526"/>
                </a:lnTo>
                <a:lnTo>
                  <a:pt x="5898459" y="4930636"/>
                </a:lnTo>
                <a:close/>
              </a:path>
            </a:pathLst>
          </a:cu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25455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eeld teks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C6F6CFB0-A677-D545-DEC1-D8701B7103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00550" y="-19050"/>
            <a:ext cx="7791450" cy="6877050"/>
          </a:xfrm>
          <a:custGeom>
            <a:avLst/>
            <a:gdLst>
              <a:gd name="connsiteX0" fmla="*/ 0 w 7791450"/>
              <a:gd name="connsiteY0" fmla="*/ 0 h 6858000"/>
              <a:gd name="connsiteX1" fmla="*/ 7791450 w 7791450"/>
              <a:gd name="connsiteY1" fmla="*/ 0 h 6858000"/>
              <a:gd name="connsiteX2" fmla="*/ 7791450 w 7791450"/>
              <a:gd name="connsiteY2" fmla="*/ 6858000 h 6858000"/>
              <a:gd name="connsiteX3" fmla="*/ 0 w 7791450"/>
              <a:gd name="connsiteY3" fmla="*/ 6858000 h 6858000"/>
              <a:gd name="connsiteX4" fmla="*/ 0 w 7791450"/>
              <a:gd name="connsiteY4" fmla="*/ 0 h 6858000"/>
              <a:gd name="connsiteX0" fmla="*/ 2952750 w 7791450"/>
              <a:gd name="connsiteY0" fmla="*/ 0 h 6877050"/>
              <a:gd name="connsiteX1" fmla="*/ 7791450 w 7791450"/>
              <a:gd name="connsiteY1" fmla="*/ 19050 h 6877050"/>
              <a:gd name="connsiteX2" fmla="*/ 7791450 w 7791450"/>
              <a:gd name="connsiteY2" fmla="*/ 6877050 h 6877050"/>
              <a:gd name="connsiteX3" fmla="*/ 0 w 7791450"/>
              <a:gd name="connsiteY3" fmla="*/ 6877050 h 6877050"/>
              <a:gd name="connsiteX4" fmla="*/ 2952750 w 7791450"/>
              <a:gd name="connsiteY4" fmla="*/ 0 h 6877050"/>
              <a:gd name="connsiteX0" fmla="*/ 2943225 w 7791450"/>
              <a:gd name="connsiteY0" fmla="*/ 0 h 6877050"/>
              <a:gd name="connsiteX1" fmla="*/ 7791450 w 7791450"/>
              <a:gd name="connsiteY1" fmla="*/ 19050 h 6877050"/>
              <a:gd name="connsiteX2" fmla="*/ 7791450 w 7791450"/>
              <a:gd name="connsiteY2" fmla="*/ 6877050 h 6877050"/>
              <a:gd name="connsiteX3" fmla="*/ 0 w 7791450"/>
              <a:gd name="connsiteY3" fmla="*/ 6877050 h 6877050"/>
              <a:gd name="connsiteX4" fmla="*/ 2943225 w 7791450"/>
              <a:gd name="connsiteY4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1450" h="6877050">
                <a:moveTo>
                  <a:pt x="2943225" y="0"/>
                </a:moveTo>
                <a:lnTo>
                  <a:pt x="7791450" y="19050"/>
                </a:lnTo>
                <a:lnTo>
                  <a:pt x="7791450" y="6877050"/>
                </a:lnTo>
                <a:lnTo>
                  <a:pt x="0" y="6877050"/>
                </a:lnTo>
                <a:lnTo>
                  <a:pt x="2943225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80" y="733725"/>
            <a:ext cx="6033770" cy="636587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118C651C-C53E-66DA-7805-93E510602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80" y="154391"/>
            <a:ext cx="6033770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4BAF971-64EA-E8B9-957B-7C718F7D38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0062" y="2271505"/>
            <a:ext cx="4538663" cy="4419600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</p:spTree>
    <p:extLst>
      <p:ext uri="{BB962C8B-B14F-4D97-AF65-F5344CB8AC3E}">
        <p14:creationId xmlns:p14="http://schemas.microsoft.com/office/powerpoint/2010/main" val="28850687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eeld teks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C6F6CFB0-A677-D545-DEC1-D8701B7103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6475" y="552450"/>
            <a:ext cx="6105525" cy="6315075"/>
          </a:xfrm>
          <a:custGeom>
            <a:avLst/>
            <a:gdLst>
              <a:gd name="connsiteX0" fmla="*/ 0 w 7791450"/>
              <a:gd name="connsiteY0" fmla="*/ 0 h 6858000"/>
              <a:gd name="connsiteX1" fmla="*/ 7791450 w 7791450"/>
              <a:gd name="connsiteY1" fmla="*/ 0 h 6858000"/>
              <a:gd name="connsiteX2" fmla="*/ 7791450 w 7791450"/>
              <a:gd name="connsiteY2" fmla="*/ 6858000 h 6858000"/>
              <a:gd name="connsiteX3" fmla="*/ 0 w 7791450"/>
              <a:gd name="connsiteY3" fmla="*/ 6858000 h 6858000"/>
              <a:gd name="connsiteX4" fmla="*/ 0 w 7791450"/>
              <a:gd name="connsiteY4" fmla="*/ 0 h 6858000"/>
              <a:gd name="connsiteX0" fmla="*/ 2952750 w 7791450"/>
              <a:gd name="connsiteY0" fmla="*/ 0 h 6877050"/>
              <a:gd name="connsiteX1" fmla="*/ 7791450 w 7791450"/>
              <a:gd name="connsiteY1" fmla="*/ 19050 h 6877050"/>
              <a:gd name="connsiteX2" fmla="*/ 7791450 w 7791450"/>
              <a:gd name="connsiteY2" fmla="*/ 6877050 h 6877050"/>
              <a:gd name="connsiteX3" fmla="*/ 0 w 7791450"/>
              <a:gd name="connsiteY3" fmla="*/ 6877050 h 6877050"/>
              <a:gd name="connsiteX4" fmla="*/ 2952750 w 7791450"/>
              <a:gd name="connsiteY4" fmla="*/ 0 h 6877050"/>
              <a:gd name="connsiteX0" fmla="*/ 2943225 w 7791450"/>
              <a:gd name="connsiteY0" fmla="*/ 0 h 6877050"/>
              <a:gd name="connsiteX1" fmla="*/ 7791450 w 7791450"/>
              <a:gd name="connsiteY1" fmla="*/ 19050 h 6877050"/>
              <a:gd name="connsiteX2" fmla="*/ 7791450 w 7791450"/>
              <a:gd name="connsiteY2" fmla="*/ 6877050 h 6877050"/>
              <a:gd name="connsiteX3" fmla="*/ 0 w 7791450"/>
              <a:gd name="connsiteY3" fmla="*/ 6877050 h 6877050"/>
              <a:gd name="connsiteX4" fmla="*/ 2943225 w 7791450"/>
              <a:gd name="connsiteY4" fmla="*/ 0 h 6877050"/>
              <a:gd name="connsiteX0" fmla="*/ 1685925 w 7791450"/>
              <a:gd name="connsiteY0" fmla="*/ 1495425 h 6858000"/>
              <a:gd name="connsiteX1" fmla="*/ 7791450 w 7791450"/>
              <a:gd name="connsiteY1" fmla="*/ 0 h 6858000"/>
              <a:gd name="connsiteX2" fmla="*/ 7791450 w 7791450"/>
              <a:gd name="connsiteY2" fmla="*/ 6858000 h 6858000"/>
              <a:gd name="connsiteX3" fmla="*/ 0 w 7791450"/>
              <a:gd name="connsiteY3" fmla="*/ 6858000 h 6858000"/>
              <a:gd name="connsiteX4" fmla="*/ 1685925 w 7791450"/>
              <a:gd name="connsiteY4" fmla="*/ 1495425 h 6858000"/>
              <a:gd name="connsiteX0" fmla="*/ 1685925 w 7791450"/>
              <a:gd name="connsiteY0" fmla="*/ 942975 h 6305550"/>
              <a:gd name="connsiteX1" fmla="*/ 7791450 w 7791450"/>
              <a:gd name="connsiteY1" fmla="*/ 0 h 6305550"/>
              <a:gd name="connsiteX2" fmla="*/ 7791450 w 7791450"/>
              <a:gd name="connsiteY2" fmla="*/ 6305550 h 6305550"/>
              <a:gd name="connsiteX3" fmla="*/ 0 w 7791450"/>
              <a:gd name="connsiteY3" fmla="*/ 6305550 h 6305550"/>
              <a:gd name="connsiteX4" fmla="*/ 1685925 w 7791450"/>
              <a:gd name="connsiteY4" fmla="*/ 942975 h 6305550"/>
              <a:gd name="connsiteX0" fmla="*/ 0 w 6105525"/>
              <a:gd name="connsiteY0" fmla="*/ 942975 h 6315075"/>
              <a:gd name="connsiteX1" fmla="*/ 6105525 w 6105525"/>
              <a:gd name="connsiteY1" fmla="*/ 0 h 6315075"/>
              <a:gd name="connsiteX2" fmla="*/ 6105525 w 6105525"/>
              <a:gd name="connsiteY2" fmla="*/ 6305550 h 6315075"/>
              <a:gd name="connsiteX3" fmla="*/ 771525 w 6105525"/>
              <a:gd name="connsiteY3" fmla="*/ 6315075 h 6315075"/>
              <a:gd name="connsiteX4" fmla="*/ 0 w 6105525"/>
              <a:gd name="connsiteY4" fmla="*/ 942975 h 631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5525" h="6315075">
                <a:moveTo>
                  <a:pt x="0" y="942975"/>
                </a:moveTo>
                <a:lnTo>
                  <a:pt x="6105525" y="0"/>
                </a:lnTo>
                <a:lnTo>
                  <a:pt x="6105525" y="6305550"/>
                </a:lnTo>
                <a:lnTo>
                  <a:pt x="771525" y="6315075"/>
                </a:lnTo>
                <a:lnTo>
                  <a:pt x="0" y="942975"/>
                </a:lnTo>
                <a:close/>
              </a:path>
            </a:pathLst>
          </a:cu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655" y="1137771"/>
            <a:ext cx="5052695" cy="636587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118C651C-C53E-66DA-7805-93E510602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655" y="510812"/>
            <a:ext cx="5052695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7A08A315-E8A4-80BA-65A1-AB358915D4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5655" y="2039704"/>
            <a:ext cx="5052695" cy="4419600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</p:spTree>
    <p:extLst>
      <p:ext uri="{BB962C8B-B14F-4D97-AF65-F5344CB8AC3E}">
        <p14:creationId xmlns:p14="http://schemas.microsoft.com/office/powerpoint/2010/main" val="3522553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eeld teks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C6F6CFB0-A677-D545-DEC1-D8701B7103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6475" y="552450"/>
            <a:ext cx="6105525" cy="6315075"/>
          </a:xfrm>
          <a:custGeom>
            <a:avLst/>
            <a:gdLst>
              <a:gd name="connsiteX0" fmla="*/ 0 w 7791450"/>
              <a:gd name="connsiteY0" fmla="*/ 0 h 6858000"/>
              <a:gd name="connsiteX1" fmla="*/ 7791450 w 7791450"/>
              <a:gd name="connsiteY1" fmla="*/ 0 h 6858000"/>
              <a:gd name="connsiteX2" fmla="*/ 7791450 w 7791450"/>
              <a:gd name="connsiteY2" fmla="*/ 6858000 h 6858000"/>
              <a:gd name="connsiteX3" fmla="*/ 0 w 7791450"/>
              <a:gd name="connsiteY3" fmla="*/ 6858000 h 6858000"/>
              <a:gd name="connsiteX4" fmla="*/ 0 w 7791450"/>
              <a:gd name="connsiteY4" fmla="*/ 0 h 6858000"/>
              <a:gd name="connsiteX0" fmla="*/ 2952750 w 7791450"/>
              <a:gd name="connsiteY0" fmla="*/ 0 h 6877050"/>
              <a:gd name="connsiteX1" fmla="*/ 7791450 w 7791450"/>
              <a:gd name="connsiteY1" fmla="*/ 19050 h 6877050"/>
              <a:gd name="connsiteX2" fmla="*/ 7791450 w 7791450"/>
              <a:gd name="connsiteY2" fmla="*/ 6877050 h 6877050"/>
              <a:gd name="connsiteX3" fmla="*/ 0 w 7791450"/>
              <a:gd name="connsiteY3" fmla="*/ 6877050 h 6877050"/>
              <a:gd name="connsiteX4" fmla="*/ 2952750 w 7791450"/>
              <a:gd name="connsiteY4" fmla="*/ 0 h 6877050"/>
              <a:gd name="connsiteX0" fmla="*/ 2943225 w 7791450"/>
              <a:gd name="connsiteY0" fmla="*/ 0 h 6877050"/>
              <a:gd name="connsiteX1" fmla="*/ 7791450 w 7791450"/>
              <a:gd name="connsiteY1" fmla="*/ 19050 h 6877050"/>
              <a:gd name="connsiteX2" fmla="*/ 7791450 w 7791450"/>
              <a:gd name="connsiteY2" fmla="*/ 6877050 h 6877050"/>
              <a:gd name="connsiteX3" fmla="*/ 0 w 7791450"/>
              <a:gd name="connsiteY3" fmla="*/ 6877050 h 6877050"/>
              <a:gd name="connsiteX4" fmla="*/ 2943225 w 7791450"/>
              <a:gd name="connsiteY4" fmla="*/ 0 h 6877050"/>
              <a:gd name="connsiteX0" fmla="*/ 1685925 w 7791450"/>
              <a:gd name="connsiteY0" fmla="*/ 1495425 h 6858000"/>
              <a:gd name="connsiteX1" fmla="*/ 7791450 w 7791450"/>
              <a:gd name="connsiteY1" fmla="*/ 0 h 6858000"/>
              <a:gd name="connsiteX2" fmla="*/ 7791450 w 7791450"/>
              <a:gd name="connsiteY2" fmla="*/ 6858000 h 6858000"/>
              <a:gd name="connsiteX3" fmla="*/ 0 w 7791450"/>
              <a:gd name="connsiteY3" fmla="*/ 6858000 h 6858000"/>
              <a:gd name="connsiteX4" fmla="*/ 1685925 w 7791450"/>
              <a:gd name="connsiteY4" fmla="*/ 1495425 h 6858000"/>
              <a:gd name="connsiteX0" fmla="*/ 1685925 w 7791450"/>
              <a:gd name="connsiteY0" fmla="*/ 942975 h 6305550"/>
              <a:gd name="connsiteX1" fmla="*/ 7791450 w 7791450"/>
              <a:gd name="connsiteY1" fmla="*/ 0 h 6305550"/>
              <a:gd name="connsiteX2" fmla="*/ 7791450 w 7791450"/>
              <a:gd name="connsiteY2" fmla="*/ 6305550 h 6305550"/>
              <a:gd name="connsiteX3" fmla="*/ 0 w 7791450"/>
              <a:gd name="connsiteY3" fmla="*/ 6305550 h 6305550"/>
              <a:gd name="connsiteX4" fmla="*/ 1685925 w 7791450"/>
              <a:gd name="connsiteY4" fmla="*/ 942975 h 6305550"/>
              <a:gd name="connsiteX0" fmla="*/ 0 w 6105525"/>
              <a:gd name="connsiteY0" fmla="*/ 942975 h 6315075"/>
              <a:gd name="connsiteX1" fmla="*/ 6105525 w 6105525"/>
              <a:gd name="connsiteY1" fmla="*/ 0 h 6315075"/>
              <a:gd name="connsiteX2" fmla="*/ 6105525 w 6105525"/>
              <a:gd name="connsiteY2" fmla="*/ 6305550 h 6315075"/>
              <a:gd name="connsiteX3" fmla="*/ 771525 w 6105525"/>
              <a:gd name="connsiteY3" fmla="*/ 6315075 h 6315075"/>
              <a:gd name="connsiteX4" fmla="*/ 0 w 6105525"/>
              <a:gd name="connsiteY4" fmla="*/ 942975 h 631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5525" h="6315075">
                <a:moveTo>
                  <a:pt x="0" y="942975"/>
                </a:moveTo>
                <a:lnTo>
                  <a:pt x="6105525" y="0"/>
                </a:lnTo>
                <a:lnTo>
                  <a:pt x="6105525" y="6305550"/>
                </a:lnTo>
                <a:lnTo>
                  <a:pt x="771525" y="6315075"/>
                </a:lnTo>
                <a:lnTo>
                  <a:pt x="0" y="942975"/>
                </a:lnTo>
                <a:close/>
              </a:path>
            </a:pathLst>
          </a:cu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655" y="1137771"/>
            <a:ext cx="5052695" cy="636587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3E8988D1-5C3E-9E71-50F3-FDBF83D6D4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5655" y="2039704"/>
            <a:ext cx="5052695" cy="4419600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</p:spTree>
    <p:extLst>
      <p:ext uri="{BB962C8B-B14F-4D97-AF65-F5344CB8AC3E}">
        <p14:creationId xmlns:p14="http://schemas.microsoft.com/office/powerpoint/2010/main" val="16301914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eeld teks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80" y="733725"/>
            <a:ext cx="6033770" cy="636587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118C651C-C53E-66DA-7805-93E510602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80" y="154391"/>
            <a:ext cx="6033770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056B5F36-1CBF-3FEA-628D-01400E4D05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05375" y="0"/>
            <a:ext cx="7286625" cy="6858000"/>
          </a:xfrm>
          <a:custGeom>
            <a:avLst/>
            <a:gdLst>
              <a:gd name="connsiteX0" fmla="*/ 0 w 7286625"/>
              <a:gd name="connsiteY0" fmla="*/ 0 h 6858000"/>
              <a:gd name="connsiteX1" fmla="*/ 7286625 w 7286625"/>
              <a:gd name="connsiteY1" fmla="*/ 0 h 6858000"/>
              <a:gd name="connsiteX2" fmla="*/ 7286625 w 7286625"/>
              <a:gd name="connsiteY2" fmla="*/ 6858000 h 6858000"/>
              <a:gd name="connsiteX3" fmla="*/ 0 w 7286625"/>
              <a:gd name="connsiteY3" fmla="*/ 6858000 h 6858000"/>
              <a:gd name="connsiteX4" fmla="*/ 0 w 7286625"/>
              <a:gd name="connsiteY4" fmla="*/ 0 h 6858000"/>
              <a:gd name="connsiteX0" fmla="*/ 0 w 7286625"/>
              <a:gd name="connsiteY0" fmla="*/ 0 h 6858000"/>
              <a:gd name="connsiteX1" fmla="*/ 7286625 w 7286625"/>
              <a:gd name="connsiteY1" fmla="*/ 0 h 6858000"/>
              <a:gd name="connsiteX2" fmla="*/ 7286625 w 7286625"/>
              <a:gd name="connsiteY2" fmla="*/ 6858000 h 6858000"/>
              <a:gd name="connsiteX3" fmla="*/ 3286125 w 7286625"/>
              <a:gd name="connsiteY3" fmla="*/ 6848475 h 6858000"/>
              <a:gd name="connsiteX4" fmla="*/ 0 w 728662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25" h="6858000">
                <a:moveTo>
                  <a:pt x="0" y="0"/>
                </a:moveTo>
                <a:lnTo>
                  <a:pt x="7286625" y="0"/>
                </a:lnTo>
                <a:lnTo>
                  <a:pt x="7286625" y="6858000"/>
                </a:lnTo>
                <a:lnTo>
                  <a:pt x="3286125" y="6848475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5355911E-C254-DABA-D71F-3DE87A7183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0380" y="2247961"/>
            <a:ext cx="4538663" cy="4419600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</p:spTree>
    <p:extLst>
      <p:ext uri="{BB962C8B-B14F-4D97-AF65-F5344CB8AC3E}">
        <p14:creationId xmlns:p14="http://schemas.microsoft.com/office/powerpoint/2010/main" val="10052961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F46D475F-1E08-B45B-8C64-02F16A13F304}"/>
              </a:ext>
            </a:extLst>
          </p:cNvPr>
          <p:cNvSpPr/>
          <p:nvPr userDrawn="1"/>
        </p:nvSpPr>
        <p:spPr>
          <a:xfrm>
            <a:off x="0" y="-9526"/>
            <a:ext cx="9763125" cy="1743075"/>
          </a:xfrm>
          <a:custGeom>
            <a:avLst/>
            <a:gdLst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9601200 w 9601200"/>
              <a:gd name="connsiteY2" fmla="*/ 1733550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7915275 w 9601200"/>
              <a:gd name="connsiteY2" fmla="*/ 838200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7105650 w 9601200"/>
              <a:gd name="connsiteY2" fmla="*/ 1495425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763125"/>
              <a:gd name="connsiteY0" fmla="*/ 9525 h 1743075"/>
              <a:gd name="connsiteX1" fmla="*/ 9763125 w 9763125"/>
              <a:gd name="connsiteY1" fmla="*/ 0 h 1743075"/>
              <a:gd name="connsiteX2" fmla="*/ 7105650 w 9763125"/>
              <a:gd name="connsiteY2" fmla="*/ 1504950 h 1743075"/>
              <a:gd name="connsiteX3" fmla="*/ 0 w 9763125"/>
              <a:gd name="connsiteY3" fmla="*/ 1743075 h 1743075"/>
              <a:gd name="connsiteX4" fmla="*/ 0 w 9763125"/>
              <a:gd name="connsiteY4" fmla="*/ 9525 h 174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3125" h="1743075">
                <a:moveTo>
                  <a:pt x="0" y="9525"/>
                </a:moveTo>
                <a:lnTo>
                  <a:pt x="9763125" y="0"/>
                </a:lnTo>
                <a:lnTo>
                  <a:pt x="7105650" y="1504950"/>
                </a:lnTo>
                <a:lnTo>
                  <a:pt x="0" y="1743075"/>
                </a:lnTo>
                <a:lnTo>
                  <a:pt x="0" y="9525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80" y="733725"/>
            <a:ext cx="6033770" cy="636587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118C651C-C53E-66DA-7805-93E510602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80" y="154391"/>
            <a:ext cx="6033770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83BCDB3E-2106-8611-2B23-71EF0557F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0380" y="2805651"/>
            <a:ext cx="5218933" cy="3314814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FAD63889-25A9-165C-1C3B-FFDBD352C5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9350" y="2805651"/>
            <a:ext cx="5500370" cy="3314814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</p:spTree>
    <p:extLst>
      <p:ext uri="{BB962C8B-B14F-4D97-AF65-F5344CB8AC3E}">
        <p14:creationId xmlns:p14="http://schemas.microsoft.com/office/powerpoint/2010/main" val="18235029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F46D475F-1E08-B45B-8C64-02F16A13F304}"/>
              </a:ext>
            </a:extLst>
          </p:cNvPr>
          <p:cNvSpPr/>
          <p:nvPr userDrawn="1"/>
        </p:nvSpPr>
        <p:spPr>
          <a:xfrm>
            <a:off x="0" y="-9526"/>
            <a:ext cx="9763125" cy="1657350"/>
          </a:xfrm>
          <a:custGeom>
            <a:avLst/>
            <a:gdLst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9601200 w 9601200"/>
              <a:gd name="connsiteY2" fmla="*/ 1733550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7915275 w 9601200"/>
              <a:gd name="connsiteY2" fmla="*/ 838200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7105650 w 9601200"/>
              <a:gd name="connsiteY2" fmla="*/ 1495425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763125"/>
              <a:gd name="connsiteY0" fmla="*/ 9525 h 1743075"/>
              <a:gd name="connsiteX1" fmla="*/ 9763125 w 9763125"/>
              <a:gd name="connsiteY1" fmla="*/ 0 h 1743075"/>
              <a:gd name="connsiteX2" fmla="*/ 7105650 w 9763125"/>
              <a:gd name="connsiteY2" fmla="*/ 1504950 h 1743075"/>
              <a:gd name="connsiteX3" fmla="*/ 0 w 9763125"/>
              <a:gd name="connsiteY3" fmla="*/ 1743075 h 1743075"/>
              <a:gd name="connsiteX4" fmla="*/ 0 w 9763125"/>
              <a:gd name="connsiteY4" fmla="*/ 9525 h 1743075"/>
              <a:gd name="connsiteX0" fmla="*/ 0 w 9763125"/>
              <a:gd name="connsiteY0" fmla="*/ 9525 h 1743075"/>
              <a:gd name="connsiteX1" fmla="*/ 9763125 w 9763125"/>
              <a:gd name="connsiteY1" fmla="*/ 0 h 1743075"/>
              <a:gd name="connsiteX2" fmla="*/ 6838950 w 9763125"/>
              <a:gd name="connsiteY2" fmla="*/ 1190625 h 1743075"/>
              <a:gd name="connsiteX3" fmla="*/ 0 w 9763125"/>
              <a:gd name="connsiteY3" fmla="*/ 1743075 h 1743075"/>
              <a:gd name="connsiteX4" fmla="*/ 0 w 9763125"/>
              <a:gd name="connsiteY4" fmla="*/ 9525 h 1743075"/>
              <a:gd name="connsiteX0" fmla="*/ 0 w 9763125"/>
              <a:gd name="connsiteY0" fmla="*/ 9525 h 1743075"/>
              <a:gd name="connsiteX1" fmla="*/ 9763125 w 9763125"/>
              <a:gd name="connsiteY1" fmla="*/ 0 h 1743075"/>
              <a:gd name="connsiteX2" fmla="*/ 7105650 w 9763125"/>
              <a:gd name="connsiteY2" fmla="*/ 1409700 h 1743075"/>
              <a:gd name="connsiteX3" fmla="*/ 0 w 9763125"/>
              <a:gd name="connsiteY3" fmla="*/ 1743075 h 1743075"/>
              <a:gd name="connsiteX4" fmla="*/ 0 w 9763125"/>
              <a:gd name="connsiteY4" fmla="*/ 9525 h 1743075"/>
              <a:gd name="connsiteX0" fmla="*/ 0 w 9763125"/>
              <a:gd name="connsiteY0" fmla="*/ 9525 h 1409700"/>
              <a:gd name="connsiteX1" fmla="*/ 9763125 w 9763125"/>
              <a:gd name="connsiteY1" fmla="*/ 0 h 1409700"/>
              <a:gd name="connsiteX2" fmla="*/ 7105650 w 9763125"/>
              <a:gd name="connsiteY2" fmla="*/ 1409700 h 1409700"/>
              <a:gd name="connsiteX3" fmla="*/ 171450 w 9763125"/>
              <a:gd name="connsiteY3" fmla="*/ 1257300 h 1409700"/>
              <a:gd name="connsiteX4" fmla="*/ 0 w 9763125"/>
              <a:gd name="connsiteY4" fmla="*/ 9525 h 1409700"/>
              <a:gd name="connsiteX0" fmla="*/ 0 w 9763125"/>
              <a:gd name="connsiteY0" fmla="*/ 9525 h 1657350"/>
              <a:gd name="connsiteX1" fmla="*/ 9763125 w 9763125"/>
              <a:gd name="connsiteY1" fmla="*/ 0 h 1657350"/>
              <a:gd name="connsiteX2" fmla="*/ 7105650 w 9763125"/>
              <a:gd name="connsiteY2" fmla="*/ 1409700 h 1657350"/>
              <a:gd name="connsiteX3" fmla="*/ 9525 w 9763125"/>
              <a:gd name="connsiteY3" fmla="*/ 1657350 h 1657350"/>
              <a:gd name="connsiteX4" fmla="*/ 0 w 9763125"/>
              <a:gd name="connsiteY4" fmla="*/ 9525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3125" h="1657350">
                <a:moveTo>
                  <a:pt x="0" y="9525"/>
                </a:moveTo>
                <a:lnTo>
                  <a:pt x="9763125" y="0"/>
                </a:lnTo>
                <a:lnTo>
                  <a:pt x="7105650" y="1409700"/>
                </a:lnTo>
                <a:lnTo>
                  <a:pt x="9525" y="1657350"/>
                </a:lnTo>
                <a:lnTo>
                  <a:pt x="0" y="9525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80" y="543225"/>
            <a:ext cx="6033770" cy="636587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4F78F3CC-B421-E82C-DA7B-A878140E81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0380" y="2805651"/>
            <a:ext cx="5218933" cy="3314814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5C8E9442-31C2-9964-091B-79A5794974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9350" y="2805651"/>
            <a:ext cx="5500370" cy="3314814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</p:spTree>
    <p:extLst>
      <p:ext uri="{BB962C8B-B14F-4D97-AF65-F5344CB8AC3E}">
        <p14:creationId xmlns:p14="http://schemas.microsoft.com/office/powerpoint/2010/main" val="17751158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F46D475F-1E08-B45B-8C64-02F16A13F304}"/>
              </a:ext>
            </a:extLst>
          </p:cNvPr>
          <p:cNvSpPr/>
          <p:nvPr userDrawn="1"/>
        </p:nvSpPr>
        <p:spPr>
          <a:xfrm>
            <a:off x="1" y="-9526"/>
            <a:ext cx="11410950" cy="1933575"/>
          </a:xfrm>
          <a:custGeom>
            <a:avLst/>
            <a:gdLst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9601200 w 9601200"/>
              <a:gd name="connsiteY2" fmla="*/ 1733550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7915275 w 9601200"/>
              <a:gd name="connsiteY2" fmla="*/ 838200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7105650 w 9601200"/>
              <a:gd name="connsiteY2" fmla="*/ 1495425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763125"/>
              <a:gd name="connsiteY0" fmla="*/ 9525 h 1743075"/>
              <a:gd name="connsiteX1" fmla="*/ 9763125 w 9763125"/>
              <a:gd name="connsiteY1" fmla="*/ 0 h 1743075"/>
              <a:gd name="connsiteX2" fmla="*/ 7105650 w 9763125"/>
              <a:gd name="connsiteY2" fmla="*/ 1504950 h 1743075"/>
              <a:gd name="connsiteX3" fmla="*/ 0 w 9763125"/>
              <a:gd name="connsiteY3" fmla="*/ 1743075 h 1743075"/>
              <a:gd name="connsiteX4" fmla="*/ 0 w 9763125"/>
              <a:gd name="connsiteY4" fmla="*/ 9525 h 1743075"/>
              <a:gd name="connsiteX0" fmla="*/ 0 w 9763125"/>
              <a:gd name="connsiteY0" fmla="*/ 9525 h 1933575"/>
              <a:gd name="connsiteX1" fmla="*/ 9763125 w 9763125"/>
              <a:gd name="connsiteY1" fmla="*/ 0 h 1933575"/>
              <a:gd name="connsiteX2" fmla="*/ 7105650 w 9763125"/>
              <a:gd name="connsiteY2" fmla="*/ 1504950 h 1933575"/>
              <a:gd name="connsiteX3" fmla="*/ 0 w 9763125"/>
              <a:gd name="connsiteY3" fmla="*/ 1933575 h 1933575"/>
              <a:gd name="connsiteX4" fmla="*/ 0 w 9763125"/>
              <a:gd name="connsiteY4" fmla="*/ 9525 h 1933575"/>
              <a:gd name="connsiteX0" fmla="*/ 0 w 9763125"/>
              <a:gd name="connsiteY0" fmla="*/ 9525 h 1933575"/>
              <a:gd name="connsiteX1" fmla="*/ 9763125 w 9763125"/>
              <a:gd name="connsiteY1" fmla="*/ 0 h 1933575"/>
              <a:gd name="connsiteX2" fmla="*/ 9286875 w 9763125"/>
              <a:gd name="connsiteY2" fmla="*/ 1685925 h 1933575"/>
              <a:gd name="connsiteX3" fmla="*/ 0 w 9763125"/>
              <a:gd name="connsiteY3" fmla="*/ 1933575 h 1933575"/>
              <a:gd name="connsiteX4" fmla="*/ 0 w 9763125"/>
              <a:gd name="connsiteY4" fmla="*/ 9525 h 1933575"/>
              <a:gd name="connsiteX0" fmla="*/ 0 w 11410950"/>
              <a:gd name="connsiteY0" fmla="*/ 9525 h 1933575"/>
              <a:gd name="connsiteX1" fmla="*/ 11410950 w 11410950"/>
              <a:gd name="connsiteY1" fmla="*/ 0 h 1933575"/>
              <a:gd name="connsiteX2" fmla="*/ 9286875 w 11410950"/>
              <a:gd name="connsiteY2" fmla="*/ 1685925 h 1933575"/>
              <a:gd name="connsiteX3" fmla="*/ 0 w 11410950"/>
              <a:gd name="connsiteY3" fmla="*/ 1933575 h 1933575"/>
              <a:gd name="connsiteX4" fmla="*/ 0 w 11410950"/>
              <a:gd name="connsiteY4" fmla="*/ 9525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0950" h="1933575">
                <a:moveTo>
                  <a:pt x="0" y="9525"/>
                </a:moveTo>
                <a:lnTo>
                  <a:pt x="11410950" y="0"/>
                </a:lnTo>
                <a:lnTo>
                  <a:pt x="9286875" y="1685925"/>
                </a:lnTo>
                <a:lnTo>
                  <a:pt x="0" y="1933575"/>
                </a:lnTo>
                <a:lnTo>
                  <a:pt x="0" y="9525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79" y="733725"/>
            <a:ext cx="9186545" cy="636587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118C651C-C53E-66DA-7805-93E510602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80" y="154391"/>
            <a:ext cx="9186544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C1EE18A9-11A5-341F-7FF4-386C817DD0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0380" y="2805651"/>
            <a:ext cx="5218933" cy="3314814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94A364F2-3FAE-3FE4-819F-44AA4F26F9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9350" y="2805651"/>
            <a:ext cx="5500370" cy="3314814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</p:spTree>
    <p:extLst>
      <p:ext uri="{BB962C8B-B14F-4D97-AF65-F5344CB8AC3E}">
        <p14:creationId xmlns:p14="http://schemas.microsoft.com/office/powerpoint/2010/main" val="12258021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F46D475F-1E08-B45B-8C64-02F16A13F304}"/>
              </a:ext>
            </a:extLst>
          </p:cNvPr>
          <p:cNvSpPr/>
          <p:nvPr userDrawn="1"/>
        </p:nvSpPr>
        <p:spPr>
          <a:xfrm>
            <a:off x="-9525" y="-9526"/>
            <a:ext cx="9591675" cy="1657350"/>
          </a:xfrm>
          <a:custGeom>
            <a:avLst/>
            <a:gdLst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9601200 w 9601200"/>
              <a:gd name="connsiteY2" fmla="*/ 1733550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7915275 w 9601200"/>
              <a:gd name="connsiteY2" fmla="*/ 838200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7105650 w 9601200"/>
              <a:gd name="connsiteY2" fmla="*/ 1495425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763125"/>
              <a:gd name="connsiteY0" fmla="*/ 9525 h 1743075"/>
              <a:gd name="connsiteX1" fmla="*/ 9763125 w 9763125"/>
              <a:gd name="connsiteY1" fmla="*/ 0 h 1743075"/>
              <a:gd name="connsiteX2" fmla="*/ 7105650 w 9763125"/>
              <a:gd name="connsiteY2" fmla="*/ 1504950 h 1743075"/>
              <a:gd name="connsiteX3" fmla="*/ 0 w 9763125"/>
              <a:gd name="connsiteY3" fmla="*/ 1743075 h 1743075"/>
              <a:gd name="connsiteX4" fmla="*/ 0 w 9763125"/>
              <a:gd name="connsiteY4" fmla="*/ 9525 h 1743075"/>
              <a:gd name="connsiteX0" fmla="*/ 0 w 9763125"/>
              <a:gd name="connsiteY0" fmla="*/ 9525 h 1933575"/>
              <a:gd name="connsiteX1" fmla="*/ 9763125 w 9763125"/>
              <a:gd name="connsiteY1" fmla="*/ 0 h 1933575"/>
              <a:gd name="connsiteX2" fmla="*/ 7105650 w 9763125"/>
              <a:gd name="connsiteY2" fmla="*/ 1504950 h 1933575"/>
              <a:gd name="connsiteX3" fmla="*/ 0 w 9763125"/>
              <a:gd name="connsiteY3" fmla="*/ 1933575 h 1933575"/>
              <a:gd name="connsiteX4" fmla="*/ 0 w 9763125"/>
              <a:gd name="connsiteY4" fmla="*/ 9525 h 1933575"/>
              <a:gd name="connsiteX0" fmla="*/ 0 w 9763125"/>
              <a:gd name="connsiteY0" fmla="*/ 9525 h 1933575"/>
              <a:gd name="connsiteX1" fmla="*/ 9763125 w 9763125"/>
              <a:gd name="connsiteY1" fmla="*/ 0 h 1933575"/>
              <a:gd name="connsiteX2" fmla="*/ 9286875 w 9763125"/>
              <a:gd name="connsiteY2" fmla="*/ 1685925 h 1933575"/>
              <a:gd name="connsiteX3" fmla="*/ 0 w 9763125"/>
              <a:gd name="connsiteY3" fmla="*/ 1933575 h 1933575"/>
              <a:gd name="connsiteX4" fmla="*/ 0 w 9763125"/>
              <a:gd name="connsiteY4" fmla="*/ 9525 h 1933575"/>
              <a:gd name="connsiteX0" fmla="*/ 0 w 11410950"/>
              <a:gd name="connsiteY0" fmla="*/ 9525 h 1933575"/>
              <a:gd name="connsiteX1" fmla="*/ 11410950 w 11410950"/>
              <a:gd name="connsiteY1" fmla="*/ 0 h 1933575"/>
              <a:gd name="connsiteX2" fmla="*/ 9286875 w 11410950"/>
              <a:gd name="connsiteY2" fmla="*/ 1685925 h 1933575"/>
              <a:gd name="connsiteX3" fmla="*/ 0 w 11410950"/>
              <a:gd name="connsiteY3" fmla="*/ 1933575 h 1933575"/>
              <a:gd name="connsiteX4" fmla="*/ 0 w 11410950"/>
              <a:gd name="connsiteY4" fmla="*/ 9525 h 1933575"/>
              <a:gd name="connsiteX0" fmla="*/ 0 w 11410950"/>
              <a:gd name="connsiteY0" fmla="*/ 9525 h 1685925"/>
              <a:gd name="connsiteX1" fmla="*/ 11410950 w 11410950"/>
              <a:gd name="connsiteY1" fmla="*/ 0 h 1685925"/>
              <a:gd name="connsiteX2" fmla="*/ 9286875 w 11410950"/>
              <a:gd name="connsiteY2" fmla="*/ 1685925 h 1685925"/>
              <a:gd name="connsiteX3" fmla="*/ 38100 w 11410950"/>
              <a:gd name="connsiteY3" fmla="*/ 1409700 h 1685925"/>
              <a:gd name="connsiteX4" fmla="*/ 0 w 11410950"/>
              <a:gd name="connsiteY4" fmla="*/ 9525 h 1685925"/>
              <a:gd name="connsiteX0" fmla="*/ 9525 w 11420475"/>
              <a:gd name="connsiteY0" fmla="*/ 9525 h 1685925"/>
              <a:gd name="connsiteX1" fmla="*/ 11420475 w 11420475"/>
              <a:gd name="connsiteY1" fmla="*/ 0 h 1685925"/>
              <a:gd name="connsiteX2" fmla="*/ 9296400 w 11420475"/>
              <a:gd name="connsiteY2" fmla="*/ 1685925 h 1685925"/>
              <a:gd name="connsiteX3" fmla="*/ 0 w 11420475"/>
              <a:gd name="connsiteY3" fmla="*/ 1657350 h 1685925"/>
              <a:gd name="connsiteX4" fmla="*/ 9525 w 11420475"/>
              <a:gd name="connsiteY4" fmla="*/ 9525 h 1685925"/>
              <a:gd name="connsiteX0" fmla="*/ 9525 w 11420475"/>
              <a:gd name="connsiteY0" fmla="*/ 9525 h 1657350"/>
              <a:gd name="connsiteX1" fmla="*/ 11420475 w 11420475"/>
              <a:gd name="connsiteY1" fmla="*/ 0 h 1657350"/>
              <a:gd name="connsiteX2" fmla="*/ 8239125 w 11420475"/>
              <a:gd name="connsiteY2" fmla="*/ 1047750 h 1657350"/>
              <a:gd name="connsiteX3" fmla="*/ 0 w 11420475"/>
              <a:gd name="connsiteY3" fmla="*/ 1657350 h 1657350"/>
              <a:gd name="connsiteX4" fmla="*/ 9525 w 11420475"/>
              <a:gd name="connsiteY4" fmla="*/ 9525 h 1657350"/>
              <a:gd name="connsiteX0" fmla="*/ 9525 w 11420475"/>
              <a:gd name="connsiteY0" fmla="*/ 9525 h 1657350"/>
              <a:gd name="connsiteX1" fmla="*/ 11420475 w 11420475"/>
              <a:gd name="connsiteY1" fmla="*/ 0 h 1657350"/>
              <a:gd name="connsiteX2" fmla="*/ 7124700 w 11420475"/>
              <a:gd name="connsiteY2" fmla="*/ 1409700 h 1657350"/>
              <a:gd name="connsiteX3" fmla="*/ 0 w 11420475"/>
              <a:gd name="connsiteY3" fmla="*/ 1657350 h 1657350"/>
              <a:gd name="connsiteX4" fmla="*/ 9525 w 11420475"/>
              <a:gd name="connsiteY4" fmla="*/ 9525 h 1657350"/>
              <a:gd name="connsiteX0" fmla="*/ 9525 w 8172450"/>
              <a:gd name="connsiteY0" fmla="*/ 0 h 1647825"/>
              <a:gd name="connsiteX1" fmla="*/ 8172450 w 8172450"/>
              <a:gd name="connsiteY1" fmla="*/ 76200 h 1647825"/>
              <a:gd name="connsiteX2" fmla="*/ 7124700 w 8172450"/>
              <a:gd name="connsiteY2" fmla="*/ 1400175 h 1647825"/>
              <a:gd name="connsiteX3" fmla="*/ 0 w 8172450"/>
              <a:gd name="connsiteY3" fmla="*/ 1647825 h 1647825"/>
              <a:gd name="connsiteX4" fmla="*/ 9525 w 8172450"/>
              <a:gd name="connsiteY4" fmla="*/ 0 h 1647825"/>
              <a:gd name="connsiteX0" fmla="*/ 9525 w 9591675"/>
              <a:gd name="connsiteY0" fmla="*/ 9525 h 1657350"/>
              <a:gd name="connsiteX1" fmla="*/ 9591675 w 9591675"/>
              <a:gd name="connsiteY1" fmla="*/ 0 h 1657350"/>
              <a:gd name="connsiteX2" fmla="*/ 7124700 w 9591675"/>
              <a:gd name="connsiteY2" fmla="*/ 1409700 h 1657350"/>
              <a:gd name="connsiteX3" fmla="*/ 0 w 9591675"/>
              <a:gd name="connsiteY3" fmla="*/ 1657350 h 1657350"/>
              <a:gd name="connsiteX4" fmla="*/ 9525 w 9591675"/>
              <a:gd name="connsiteY4" fmla="*/ 9525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91675" h="1657350">
                <a:moveTo>
                  <a:pt x="9525" y="9525"/>
                </a:moveTo>
                <a:lnTo>
                  <a:pt x="9591675" y="0"/>
                </a:lnTo>
                <a:lnTo>
                  <a:pt x="7124700" y="1409700"/>
                </a:lnTo>
                <a:lnTo>
                  <a:pt x="0" y="1657350"/>
                </a:lnTo>
                <a:lnTo>
                  <a:pt x="9525" y="9525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79" y="543225"/>
            <a:ext cx="7005321" cy="636587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8708AE6A-7DD6-83F8-FDDA-2C16995381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0379" y="1971675"/>
            <a:ext cx="7936255" cy="4152900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</p:spTree>
    <p:extLst>
      <p:ext uri="{BB962C8B-B14F-4D97-AF65-F5344CB8AC3E}">
        <p14:creationId xmlns:p14="http://schemas.microsoft.com/office/powerpoint/2010/main" val="1701840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70074D33-9782-1B50-EC31-E0CE0ACBC4F1}"/>
              </a:ext>
            </a:extLst>
          </p:cNvPr>
          <p:cNvSpPr/>
          <p:nvPr userDrawn="1"/>
        </p:nvSpPr>
        <p:spPr>
          <a:xfrm>
            <a:off x="0" y="0"/>
            <a:ext cx="5717893" cy="6858000"/>
          </a:xfrm>
          <a:custGeom>
            <a:avLst/>
            <a:gdLst>
              <a:gd name="connsiteX0" fmla="*/ 0 w 5335929"/>
              <a:gd name="connsiteY0" fmla="*/ 0 h 6858000"/>
              <a:gd name="connsiteX1" fmla="*/ 5335929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2037144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4421529 w 5335929"/>
              <a:gd name="connsiteY2" fmla="*/ 3472405 h 6858000"/>
              <a:gd name="connsiteX3" fmla="*/ 5335929 w 5335929"/>
              <a:gd name="connsiteY3" fmla="*/ 6858000 h 6858000"/>
              <a:gd name="connsiteX4" fmla="*/ 0 w 5335929"/>
              <a:gd name="connsiteY4" fmla="*/ 6858000 h 6858000"/>
              <a:gd name="connsiteX5" fmla="*/ 0 w 5335929"/>
              <a:gd name="connsiteY5" fmla="*/ 0 h 6858000"/>
              <a:gd name="connsiteX0" fmla="*/ 0 w 5717893"/>
              <a:gd name="connsiteY0" fmla="*/ 0 h 6858000"/>
              <a:gd name="connsiteX1" fmla="*/ 3472405 w 5717893"/>
              <a:gd name="connsiteY1" fmla="*/ 0 h 6858000"/>
              <a:gd name="connsiteX2" fmla="*/ 5717893 w 5717893"/>
              <a:gd name="connsiteY2" fmla="*/ 4676172 h 6858000"/>
              <a:gd name="connsiteX3" fmla="*/ 5335929 w 5717893"/>
              <a:gd name="connsiteY3" fmla="*/ 6858000 h 6858000"/>
              <a:gd name="connsiteX4" fmla="*/ 0 w 5717893"/>
              <a:gd name="connsiteY4" fmla="*/ 6858000 h 6858000"/>
              <a:gd name="connsiteX5" fmla="*/ 0 w 571789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7893" h="6858000">
                <a:moveTo>
                  <a:pt x="0" y="0"/>
                </a:moveTo>
                <a:lnTo>
                  <a:pt x="3472405" y="0"/>
                </a:lnTo>
                <a:lnTo>
                  <a:pt x="5717893" y="4676172"/>
                </a:lnTo>
                <a:lnTo>
                  <a:pt x="533592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549BC3DE-B5EC-3ABC-D53F-D23A937AB8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2BE267B-1340-C881-5DFE-3E354CA610C3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4642" y="4863378"/>
            <a:ext cx="4131287" cy="1537422"/>
          </a:xfrm>
        </p:spPr>
        <p:txBody>
          <a:bodyPr anchor="t" anchorCtr="0">
            <a:normAutofit/>
          </a:bodyPr>
          <a:lstStyle>
            <a:lvl1pPr algn="l">
              <a:defRPr sz="46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46EF5D-343F-EC76-4D81-5AA6F3854CE3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69B1177-AE84-666C-2F99-EB3BF76AB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490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wi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79" y="717239"/>
            <a:ext cx="7005321" cy="636587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3B9D6448-F73B-7C2A-F3BE-39E3DCA27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80" y="154391"/>
            <a:ext cx="9186544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2B514DA2-4750-0F7E-3963-4225202033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0379" y="1762126"/>
            <a:ext cx="7848600" cy="4665915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</p:spTree>
    <p:extLst>
      <p:ext uri="{BB962C8B-B14F-4D97-AF65-F5344CB8AC3E}">
        <p14:creationId xmlns:p14="http://schemas.microsoft.com/office/powerpoint/2010/main" val="16820266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wi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79" y="545789"/>
            <a:ext cx="10982961" cy="636587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7BB900F2-F2A4-D2FA-2BCA-35642E0A54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0379" y="1646296"/>
            <a:ext cx="7848600" cy="4665915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</p:spTree>
    <p:extLst>
      <p:ext uri="{BB962C8B-B14F-4D97-AF65-F5344CB8AC3E}">
        <p14:creationId xmlns:p14="http://schemas.microsoft.com/office/powerpoint/2010/main" val="9476498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eel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79" y="5794851"/>
            <a:ext cx="8691246" cy="636587"/>
          </a:xfrm>
        </p:spPr>
        <p:txBody>
          <a:bodyPr anchor="t" anchorCtr="0">
            <a:noAutofit/>
          </a:bodyPr>
          <a:lstStyle>
            <a:lvl1pPr algn="l">
              <a:defRPr sz="4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id="{E29B7B3C-6738-6027-F209-EEC337C1D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80" y="5192554"/>
            <a:ext cx="7005320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B63FBBC7-999B-5030-0D91-5CE199391D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0012"/>
            <a:ext cx="12192000" cy="5519737"/>
          </a:xfrm>
          <a:custGeom>
            <a:avLst/>
            <a:gdLst>
              <a:gd name="connsiteX0" fmla="*/ 0 w 12192000"/>
              <a:gd name="connsiteY0" fmla="*/ 0 h 5586412"/>
              <a:gd name="connsiteX1" fmla="*/ 12192000 w 12192000"/>
              <a:gd name="connsiteY1" fmla="*/ 0 h 5586412"/>
              <a:gd name="connsiteX2" fmla="*/ 12192000 w 12192000"/>
              <a:gd name="connsiteY2" fmla="*/ 5586412 h 5586412"/>
              <a:gd name="connsiteX3" fmla="*/ 0 w 12192000"/>
              <a:gd name="connsiteY3" fmla="*/ 5586412 h 5586412"/>
              <a:gd name="connsiteX4" fmla="*/ 0 w 12192000"/>
              <a:gd name="connsiteY4" fmla="*/ 0 h 5586412"/>
              <a:gd name="connsiteX0" fmla="*/ 0 w 12192000"/>
              <a:gd name="connsiteY0" fmla="*/ 0 h 5586412"/>
              <a:gd name="connsiteX1" fmla="*/ 12192000 w 12192000"/>
              <a:gd name="connsiteY1" fmla="*/ 0 h 5586412"/>
              <a:gd name="connsiteX2" fmla="*/ 12192000 w 12192000"/>
              <a:gd name="connsiteY2" fmla="*/ 5586412 h 5586412"/>
              <a:gd name="connsiteX3" fmla="*/ 200025 w 12192000"/>
              <a:gd name="connsiteY3" fmla="*/ 5576887 h 5586412"/>
              <a:gd name="connsiteX4" fmla="*/ 0 w 12192000"/>
              <a:gd name="connsiteY4" fmla="*/ 5586412 h 5586412"/>
              <a:gd name="connsiteX5" fmla="*/ 0 w 12192000"/>
              <a:gd name="connsiteY5" fmla="*/ 0 h 5586412"/>
              <a:gd name="connsiteX0" fmla="*/ 0 w 12192000"/>
              <a:gd name="connsiteY0" fmla="*/ 0 h 5586412"/>
              <a:gd name="connsiteX1" fmla="*/ 12192000 w 12192000"/>
              <a:gd name="connsiteY1" fmla="*/ 0 h 5586412"/>
              <a:gd name="connsiteX2" fmla="*/ 12192000 w 12192000"/>
              <a:gd name="connsiteY2" fmla="*/ 5586412 h 5586412"/>
              <a:gd name="connsiteX3" fmla="*/ 1895475 w 12192000"/>
              <a:gd name="connsiteY3" fmla="*/ 4595812 h 5586412"/>
              <a:gd name="connsiteX4" fmla="*/ 0 w 12192000"/>
              <a:gd name="connsiteY4" fmla="*/ 5586412 h 5586412"/>
              <a:gd name="connsiteX5" fmla="*/ 0 w 12192000"/>
              <a:gd name="connsiteY5" fmla="*/ 0 h 5586412"/>
              <a:gd name="connsiteX0" fmla="*/ 0 w 12192000"/>
              <a:gd name="connsiteY0" fmla="*/ 0 h 5586412"/>
              <a:gd name="connsiteX1" fmla="*/ 12192000 w 12192000"/>
              <a:gd name="connsiteY1" fmla="*/ 0 h 5586412"/>
              <a:gd name="connsiteX2" fmla="*/ 12182475 w 12192000"/>
              <a:gd name="connsiteY2" fmla="*/ 5519737 h 5586412"/>
              <a:gd name="connsiteX3" fmla="*/ 1895475 w 12192000"/>
              <a:gd name="connsiteY3" fmla="*/ 4595812 h 5586412"/>
              <a:gd name="connsiteX4" fmla="*/ 0 w 12192000"/>
              <a:gd name="connsiteY4" fmla="*/ 5586412 h 5586412"/>
              <a:gd name="connsiteX5" fmla="*/ 0 w 12192000"/>
              <a:gd name="connsiteY5" fmla="*/ 0 h 5586412"/>
              <a:gd name="connsiteX0" fmla="*/ 0 w 12192000"/>
              <a:gd name="connsiteY0" fmla="*/ 0 h 5519737"/>
              <a:gd name="connsiteX1" fmla="*/ 12192000 w 12192000"/>
              <a:gd name="connsiteY1" fmla="*/ 0 h 5519737"/>
              <a:gd name="connsiteX2" fmla="*/ 12182475 w 12192000"/>
              <a:gd name="connsiteY2" fmla="*/ 5519737 h 5519737"/>
              <a:gd name="connsiteX3" fmla="*/ 1895475 w 12192000"/>
              <a:gd name="connsiteY3" fmla="*/ 4595812 h 5519737"/>
              <a:gd name="connsiteX4" fmla="*/ 9525 w 12192000"/>
              <a:gd name="connsiteY4" fmla="*/ 4995862 h 5519737"/>
              <a:gd name="connsiteX5" fmla="*/ 0 w 12192000"/>
              <a:gd name="connsiteY5" fmla="*/ 0 h 551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519737">
                <a:moveTo>
                  <a:pt x="0" y="0"/>
                </a:moveTo>
                <a:lnTo>
                  <a:pt x="12192000" y="0"/>
                </a:lnTo>
                <a:lnTo>
                  <a:pt x="12182475" y="5519737"/>
                </a:lnTo>
                <a:lnTo>
                  <a:pt x="1895475" y="4595812"/>
                </a:lnTo>
                <a:lnTo>
                  <a:pt x="9525" y="4995862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769799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wi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79" y="812489"/>
            <a:ext cx="7005321" cy="636587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3B9D6448-F73B-7C2A-F3BE-39E3DCA27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80" y="154391"/>
            <a:ext cx="9186544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FBA129F0-CD42-4455-1156-3923F2E00C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6725" y="2238375"/>
            <a:ext cx="3648074" cy="2571750"/>
          </a:xfrm>
        </p:spPr>
        <p:txBody>
          <a:bodyPr>
            <a:normAutofit/>
          </a:bodyPr>
          <a:lstStyle>
            <a:lvl1pPr marL="180975" indent="-180975">
              <a:defRPr lang="nl-BE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F21B65F2-6F9B-F2FD-0593-FDFAD7FE3E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6724" y="4957280"/>
            <a:ext cx="3648075" cy="132238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nl-NL" sz="1200" kern="1200" cap="all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sz="1200"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7" name="Tijdelijke aanduiding voor afbeelding 4">
            <a:extLst>
              <a:ext uri="{FF2B5EF4-FFF2-40B4-BE49-F238E27FC236}">
                <a16:creationId xmlns:a16="http://schemas.microsoft.com/office/drawing/2014/main" id="{57527598-D047-9666-5F63-C642140C93E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41379" y="2238375"/>
            <a:ext cx="3648074" cy="2571750"/>
          </a:xfrm>
        </p:spPr>
        <p:txBody>
          <a:bodyPr>
            <a:normAutofit/>
          </a:bodyPr>
          <a:lstStyle>
            <a:lvl1pPr marL="180975" indent="-180975">
              <a:defRPr lang="nl-BE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583C1C73-1AC2-3785-B500-5938FB085A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378" y="4957280"/>
            <a:ext cx="3648075" cy="132238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nl-NL" sz="1200" kern="1200" cap="all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sz="1200"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4" name="Tijdelijke aanduiding voor afbeelding 4">
            <a:extLst>
              <a:ext uri="{FF2B5EF4-FFF2-40B4-BE49-F238E27FC236}">
                <a16:creationId xmlns:a16="http://schemas.microsoft.com/office/drawing/2014/main" id="{8C26E6D9-1E47-35CD-29D0-A7CF1D99F5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16033" y="2238375"/>
            <a:ext cx="3648074" cy="2571750"/>
          </a:xfrm>
        </p:spPr>
        <p:txBody>
          <a:bodyPr>
            <a:normAutofit/>
          </a:bodyPr>
          <a:lstStyle>
            <a:lvl1pPr marL="180975" indent="-180975">
              <a:defRPr lang="nl-BE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15" name="Tijdelijke aanduiding voor tekst 7">
            <a:extLst>
              <a:ext uri="{FF2B5EF4-FFF2-40B4-BE49-F238E27FC236}">
                <a16:creationId xmlns:a16="http://schemas.microsoft.com/office/drawing/2014/main" id="{4DD324D9-7377-2CD6-E428-A5850B75B0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16032" y="4957280"/>
            <a:ext cx="3648075" cy="132238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nl-NL" sz="1200" kern="1200" cap="all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sz="1200"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9796699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tabel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79" y="812489"/>
            <a:ext cx="7005321" cy="636587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3B9D6448-F73B-7C2A-F3BE-39E3DCA27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80" y="154391"/>
            <a:ext cx="9186544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3" name="Tijdelijke aanduiding voor tabel 2">
            <a:extLst>
              <a:ext uri="{FF2B5EF4-FFF2-40B4-BE49-F238E27FC236}">
                <a16:creationId xmlns:a16="http://schemas.microsoft.com/office/drawing/2014/main" id="{208C380D-A225-4BF6-9525-611E4F5B2C0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00075" y="1685925"/>
            <a:ext cx="11039475" cy="4387850"/>
          </a:xfrm>
        </p:spPr>
        <p:txBody>
          <a:bodyPr/>
          <a:lstStyle/>
          <a:p>
            <a:r>
              <a:rPr lang="nl-NL"/>
              <a:t>Klik op het pictogram als u een tabel wilt toevoegen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74045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tabe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3" name="Tijdelijke aanduiding voor tabel 2">
            <a:extLst>
              <a:ext uri="{FF2B5EF4-FFF2-40B4-BE49-F238E27FC236}">
                <a16:creationId xmlns:a16="http://schemas.microsoft.com/office/drawing/2014/main" id="{208C380D-A225-4BF6-9525-611E4F5B2C0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00075" y="1335570"/>
            <a:ext cx="11039475" cy="4387850"/>
          </a:xfrm>
        </p:spPr>
        <p:txBody>
          <a:bodyPr/>
          <a:lstStyle/>
          <a:p>
            <a:r>
              <a:rPr lang="nl-NL"/>
              <a:t>Klik op het pictogram als u een tabel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463180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F2BE5704-1AAC-58CD-7545-696230BF44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127" y="557692"/>
            <a:ext cx="1223741" cy="122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5858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0415C96-433E-9B81-9E22-5EE833A9A556}"/>
              </a:ext>
            </a:extLst>
          </p:cNvPr>
          <p:cNvSpPr/>
          <p:nvPr userDrawn="1"/>
        </p:nvSpPr>
        <p:spPr>
          <a:xfrm>
            <a:off x="8982075" y="0"/>
            <a:ext cx="3209925" cy="2419973"/>
          </a:xfrm>
          <a:custGeom>
            <a:avLst/>
            <a:gdLst>
              <a:gd name="connsiteX0" fmla="*/ 0 w 3228975"/>
              <a:gd name="connsiteY0" fmla="*/ 0 h 2419973"/>
              <a:gd name="connsiteX1" fmla="*/ 3228975 w 3228975"/>
              <a:gd name="connsiteY1" fmla="*/ 0 h 2419973"/>
              <a:gd name="connsiteX2" fmla="*/ 3228975 w 3228975"/>
              <a:gd name="connsiteY2" fmla="*/ 2419973 h 2419973"/>
              <a:gd name="connsiteX3" fmla="*/ 0 w 3228975"/>
              <a:gd name="connsiteY3" fmla="*/ 2419973 h 2419973"/>
              <a:gd name="connsiteX4" fmla="*/ 0 w 3228975"/>
              <a:gd name="connsiteY4" fmla="*/ 0 h 2419973"/>
              <a:gd name="connsiteX0" fmla="*/ 0 w 3228975"/>
              <a:gd name="connsiteY0" fmla="*/ 0 h 2419973"/>
              <a:gd name="connsiteX1" fmla="*/ 3228975 w 3228975"/>
              <a:gd name="connsiteY1" fmla="*/ 0 h 2419973"/>
              <a:gd name="connsiteX2" fmla="*/ 3228975 w 3228975"/>
              <a:gd name="connsiteY2" fmla="*/ 2419973 h 2419973"/>
              <a:gd name="connsiteX3" fmla="*/ 1704975 w 3228975"/>
              <a:gd name="connsiteY3" fmla="*/ 1362698 h 2419973"/>
              <a:gd name="connsiteX4" fmla="*/ 0 w 3228975"/>
              <a:gd name="connsiteY4" fmla="*/ 0 h 2419973"/>
              <a:gd name="connsiteX0" fmla="*/ 0 w 3228975"/>
              <a:gd name="connsiteY0" fmla="*/ 0 h 2419973"/>
              <a:gd name="connsiteX1" fmla="*/ 3228975 w 3228975"/>
              <a:gd name="connsiteY1" fmla="*/ 0 h 2419973"/>
              <a:gd name="connsiteX2" fmla="*/ 3228975 w 3228975"/>
              <a:gd name="connsiteY2" fmla="*/ 2419973 h 2419973"/>
              <a:gd name="connsiteX3" fmla="*/ 514350 w 3228975"/>
              <a:gd name="connsiteY3" fmla="*/ 2038973 h 2419973"/>
              <a:gd name="connsiteX4" fmla="*/ 0 w 3228975"/>
              <a:gd name="connsiteY4" fmla="*/ 0 h 2419973"/>
              <a:gd name="connsiteX0" fmla="*/ 0 w 3209925"/>
              <a:gd name="connsiteY0" fmla="*/ 0 h 2419973"/>
              <a:gd name="connsiteX1" fmla="*/ 3209925 w 3209925"/>
              <a:gd name="connsiteY1" fmla="*/ 0 h 2419973"/>
              <a:gd name="connsiteX2" fmla="*/ 3209925 w 3209925"/>
              <a:gd name="connsiteY2" fmla="*/ 2419973 h 2419973"/>
              <a:gd name="connsiteX3" fmla="*/ 495300 w 3209925"/>
              <a:gd name="connsiteY3" fmla="*/ 2038973 h 2419973"/>
              <a:gd name="connsiteX4" fmla="*/ 0 w 3209925"/>
              <a:gd name="connsiteY4" fmla="*/ 0 h 241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9925" h="2419973">
                <a:moveTo>
                  <a:pt x="0" y="0"/>
                </a:moveTo>
                <a:lnTo>
                  <a:pt x="3209925" y="0"/>
                </a:lnTo>
                <a:lnTo>
                  <a:pt x="3209925" y="2419973"/>
                </a:lnTo>
                <a:lnTo>
                  <a:pt x="495300" y="2038973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6415" y="4320693"/>
            <a:ext cx="3822825" cy="636587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3B9D6448-F73B-7C2A-F3BE-39E3DCA27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6417" y="3662595"/>
            <a:ext cx="3822824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C6D1251B-E1C3-27E0-8D84-4BA9C0EB50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809625"/>
            <a:ext cx="6467475" cy="6048375"/>
          </a:xfrm>
          <a:custGeom>
            <a:avLst/>
            <a:gdLst>
              <a:gd name="connsiteX0" fmla="*/ 0 w 6457950"/>
              <a:gd name="connsiteY0" fmla="*/ 0 h 6048375"/>
              <a:gd name="connsiteX1" fmla="*/ 6457950 w 6457950"/>
              <a:gd name="connsiteY1" fmla="*/ 0 h 6048375"/>
              <a:gd name="connsiteX2" fmla="*/ 6457950 w 6457950"/>
              <a:gd name="connsiteY2" fmla="*/ 6048375 h 6048375"/>
              <a:gd name="connsiteX3" fmla="*/ 0 w 6457950"/>
              <a:gd name="connsiteY3" fmla="*/ 6048375 h 6048375"/>
              <a:gd name="connsiteX4" fmla="*/ 0 w 6457950"/>
              <a:gd name="connsiteY4" fmla="*/ 0 h 6048375"/>
              <a:gd name="connsiteX0" fmla="*/ 0 w 6496050"/>
              <a:gd name="connsiteY0" fmla="*/ 0 h 6048375"/>
              <a:gd name="connsiteX1" fmla="*/ 6496050 w 6496050"/>
              <a:gd name="connsiteY1" fmla="*/ 962025 h 6048375"/>
              <a:gd name="connsiteX2" fmla="*/ 6457950 w 6496050"/>
              <a:gd name="connsiteY2" fmla="*/ 6048375 h 6048375"/>
              <a:gd name="connsiteX3" fmla="*/ 0 w 6496050"/>
              <a:gd name="connsiteY3" fmla="*/ 6048375 h 6048375"/>
              <a:gd name="connsiteX4" fmla="*/ 0 w 6496050"/>
              <a:gd name="connsiteY4" fmla="*/ 0 h 6048375"/>
              <a:gd name="connsiteX0" fmla="*/ 0 w 6496050"/>
              <a:gd name="connsiteY0" fmla="*/ 0 h 6048375"/>
              <a:gd name="connsiteX1" fmla="*/ 6496050 w 6496050"/>
              <a:gd name="connsiteY1" fmla="*/ 962025 h 6048375"/>
              <a:gd name="connsiteX2" fmla="*/ 5629275 w 6496050"/>
              <a:gd name="connsiteY2" fmla="*/ 6048375 h 6048375"/>
              <a:gd name="connsiteX3" fmla="*/ 0 w 6496050"/>
              <a:gd name="connsiteY3" fmla="*/ 6048375 h 6048375"/>
              <a:gd name="connsiteX4" fmla="*/ 0 w 6496050"/>
              <a:gd name="connsiteY4" fmla="*/ 0 h 6048375"/>
              <a:gd name="connsiteX0" fmla="*/ 0 w 6467475"/>
              <a:gd name="connsiteY0" fmla="*/ 0 h 6048375"/>
              <a:gd name="connsiteX1" fmla="*/ 6467475 w 6467475"/>
              <a:gd name="connsiteY1" fmla="*/ 952500 h 6048375"/>
              <a:gd name="connsiteX2" fmla="*/ 5629275 w 6467475"/>
              <a:gd name="connsiteY2" fmla="*/ 6048375 h 6048375"/>
              <a:gd name="connsiteX3" fmla="*/ 0 w 6467475"/>
              <a:gd name="connsiteY3" fmla="*/ 6048375 h 6048375"/>
              <a:gd name="connsiteX4" fmla="*/ 0 w 6467475"/>
              <a:gd name="connsiteY4" fmla="*/ 0 h 604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7475" h="6048375">
                <a:moveTo>
                  <a:pt x="0" y="0"/>
                </a:moveTo>
                <a:lnTo>
                  <a:pt x="6467475" y="952500"/>
                </a:lnTo>
                <a:lnTo>
                  <a:pt x="5629275" y="6048375"/>
                </a:lnTo>
                <a:lnTo>
                  <a:pt x="0" y="6048375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2BE5704-1AAC-58CD-7545-696230BF44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127" y="557692"/>
            <a:ext cx="1223741" cy="122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9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26" Type="http://schemas.openxmlformats.org/officeDocument/2006/relationships/slideLayout" Target="../slideLayouts/slideLayout89.xml"/><Relationship Id="rId3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84.xml"/><Relationship Id="rId34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5" Type="http://schemas.openxmlformats.org/officeDocument/2006/relationships/slideLayout" Target="../slideLayouts/slideLayout88.xml"/><Relationship Id="rId33" Type="http://schemas.openxmlformats.org/officeDocument/2006/relationships/slideLayout" Target="../slideLayouts/slideLayout96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92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24" Type="http://schemas.openxmlformats.org/officeDocument/2006/relationships/slideLayout" Target="../slideLayouts/slideLayout87.xml"/><Relationship Id="rId32" Type="http://schemas.openxmlformats.org/officeDocument/2006/relationships/slideLayout" Target="../slideLayouts/slideLayout95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23" Type="http://schemas.openxmlformats.org/officeDocument/2006/relationships/slideLayout" Target="../slideLayouts/slideLayout86.xml"/><Relationship Id="rId28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31" Type="http://schemas.openxmlformats.org/officeDocument/2006/relationships/slideLayout" Target="../slideLayouts/slideLayout94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slideLayout" Target="../slideLayouts/slideLayout85.xml"/><Relationship Id="rId27" Type="http://schemas.openxmlformats.org/officeDocument/2006/relationships/slideLayout" Target="../slideLayouts/slideLayout90.xml"/><Relationship Id="rId30" Type="http://schemas.openxmlformats.org/officeDocument/2006/relationships/slideLayout" Target="../slideLayouts/slideLayout93.xml"/><Relationship Id="rId35" Type="http://schemas.openxmlformats.org/officeDocument/2006/relationships/theme" Target="../theme/theme3.xml"/><Relationship Id="rId8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F07E15F-E586-0D1F-A6D0-4246FAE19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BF550B4-6B01-1BB0-AC13-645BE392C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1E33F3-0FBD-E5C2-1068-0582FC8052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49CB1-F11C-4068-9B22-EFADFB458464}" type="datetimeFigureOut">
              <a:rPr lang="nl-BE" smtClean="0"/>
              <a:t>30/03/2026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185CCC-1883-ACC1-AF67-95B02A508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85C114-1CFC-380B-A604-AA97B07C5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96A34-7D81-4414-93C6-144FB57EC96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058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4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85" r:id="rId8"/>
    <p:sldLayoutId id="2147483665" r:id="rId9"/>
    <p:sldLayoutId id="2147483686" r:id="rId10"/>
    <p:sldLayoutId id="2147483666" r:id="rId11"/>
    <p:sldLayoutId id="2147483687" r:id="rId12"/>
    <p:sldLayoutId id="2147483667" r:id="rId13"/>
    <p:sldLayoutId id="2147483668" r:id="rId14"/>
    <p:sldLayoutId id="2147483650" r:id="rId15"/>
    <p:sldLayoutId id="2147483669" r:id="rId16"/>
    <p:sldLayoutId id="2147483670" r:id="rId17"/>
    <p:sldLayoutId id="2147483681" r:id="rId18"/>
    <p:sldLayoutId id="2147483671" r:id="rId19"/>
    <p:sldLayoutId id="2147483682" r:id="rId20"/>
    <p:sldLayoutId id="2147483683" r:id="rId21"/>
    <p:sldLayoutId id="2147483672" r:id="rId22"/>
    <p:sldLayoutId id="2147483675" r:id="rId23"/>
    <p:sldLayoutId id="2147483674" r:id="rId24"/>
    <p:sldLayoutId id="2147483673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91" r:id="rId31"/>
    <p:sldLayoutId id="2147483692" r:id="rId32"/>
    <p:sldLayoutId id="2147483690" r:id="rId33"/>
    <p:sldLayoutId id="2147483684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F07E15F-E586-0D1F-A6D0-4246FAE19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BF550B4-6B01-1BB0-AC13-645BE392C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1E33F3-0FBD-E5C2-1068-0582FC8052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49CB1-F11C-4068-9B22-EFADFB458464}" type="datetimeFigureOut">
              <a:rPr lang="nl-BE" smtClean="0"/>
              <a:t>30/03/2026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185CCC-1883-ACC1-AF67-95B02A508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85C114-1CFC-380B-A604-AA97B07C5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96A34-7D81-4414-93C6-144FB57EC96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28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  <p:sldLayoutId id="2147483722" r:id="rId27"/>
    <p:sldLayoutId id="2147483723" r:id="rId28"/>
    <p:sldLayoutId id="2147483724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F07E15F-E586-0D1F-A6D0-4246FAE19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BF550B4-6B01-1BB0-AC13-645BE392C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1E33F3-0FBD-E5C2-1068-0582FC8052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49CB1-F11C-4068-9B22-EFADFB458464}" type="datetimeFigureOut">
              <a:rPr lang="nl-BE" smtClean="0"/>
              <a:t>30/03/2026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185CCC-1883-ACC1-AF67-95B02A508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85C114-1CFC-380B-A604-AA97B07C5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96A34-7D81-4414-93C6-144FB57EC96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687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  <p:sldLayoutId id="2147483748" r:id="rId23"/>
    <p:sldLayoutId id="2147483749" r:id="rId24"/>
    <p:sldLayoutId id="2147483750" r:id="rId25"/>
    <p:sldLayoutId id="2147483751" r:id="rId26"/>
    <p:sldLayoutId id="2147483752" r:id="rId27"/>
    <p:sldLayoutId id="2147483753" r:id="rId28"/>
    <p:sldLayoutId id="2147483754" r:id="rId29"/>
    <p:sldLayoutId id="2147483755" r:id="rId30"/>
    <p:sldLayoutId id="2147483756" r:id="rId31"/>
    <p:sldLayoutId id="2147483757" r:id="rId32"/>
    <p:sldLayoutId id="2147483758" r:id="rId33"/>
    <p:sldLayoutId id="2147483759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6.JP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Tijdelijke aanduiding voor afbeelding 66">
            <a:extLst>
              <a:ext uri="{FF2B5EF4-FFF2-40B4-BE49-F238E27FC236}">
                <a16:creationId xmlns:a16="http://schemas.microsoft.com/office/drawing/2014/main" id="{00114FDB-1D2D-40A4-B0F6-9378DD99C40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5" b="15"/>
          <a:stretch>
            <a:fillRect/>
          </a:stretch>
        </p:blipFill>
        <p:spPr/>
      </p:pic>
      <p:sp>
        <p:nvSpPr>
          <p:cNvPr id="24" name="Rechthoek 16">
            <a:extLst>
              <a:ext uri="{FF2B5EF4-FFF2-40B4-BE49-F238E27FC236}">
                <a16:creationId xmlns:a16="http://schemas.microsoft.com/office/drawing/2014/main" id="{AC767D09-01F8-313A-2910-E9432A77F50F}"/>
              </a:ext>
            </a:extLst>
          </p:cNvPr>
          <p:cNvSpPr/>
          <p:nvPr/>
        </p:nvSpPr>
        <p:spPr>
          <a:xfrm>
            <a:off x="2171700" y="2466975"/>
            <a:ext cx="10020300" cy="4391025"/>
          </a:xfrm>
          <a:custGeom>
            <a:avLst/>
            <a:gdLst>
              <a:gd name="connsiteX0" fmla="*/ 0 w 10020300"/>
              <a:gd name="connsiteY0" fmla="*/ 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0 w 10020300"/>
              <a:gd name="connsiteY4" fmla="*/ 0 h 4391025"/>
              <a:gd name="connsiteX0" fmla="*/ 2552700 w 10020300"/>
              <a:gd name="connsiteY0" fmla="*/ 154305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2552700 w 10020300"/>
              <a:gd name="connsiteY4" fmla="*/ 1543050 h 4391025"/>
              <a:gd name="connsiteX0" fmla="*/ 3095625 w 10020300"/>
              <a:gd name="connsiteY0" fmla="*/ 106680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3095625 w 10020300"/>
              <a:gd name="connsiteY4" fmla="*/ 1066800 h 439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0300" h="4391025">
                <a:moveTo>
                  <a:pt x="3095625" y="1066800"/>
                </a:moveTo>
                <a:lnTo>
                  <a:pt x="10020300" y="0"/>
                </a:lnTo>
                <a:lnTo>
                  <a:pt x="10020300" y="4391025"/>
                </a:lnTo>
                <a:lnTo>
                  <a:pt x="0" y="4391025"/>
                </a:lnTo>
                <a:lnTo>
                  <a:pt x="3095625" y="106680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grpSp>
        <p:nvGrpSpPr>
          <p:cNvPr id="25" name="Groep 24">
            <a:extLst>
              <a:ext uri="{FF2B5EF4-FFF2-40B4-BE49-F238E27FC236}">
                <a16:creationId xmlns:a16="http://schemas.microsoft.com/office/drawing/2014/main" id="{233DB703-7368-A2A8-B4E4-592E2F2C75AE}"/>
              </a:ext>
            </a:extLst>
          </p:cNvPr>
          <p:cNvGrpSpPr/>
          <p:nvPr/>
        </p:nvGrpSpPr>
        <p:grpSpPr>
          <a:xfrm>
            <a:off x="0" y="-400"/>
            <a:ext cx="12192000" cy="2390775"/>
            <a:chOff x="0" y="0"/>
            <a:chExt cx="12192000" cy="2390775"/>
          </a:xfrm>
        </p:grpSpPr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90F64271-9AF1-F8D2-FB26-8161D714C922}"/>
                </a:ext>
              </a:extLst>
            </p:cNvPr>
            <p:cNvSpPr/>
            <p:nvPr userDrawn="1"/>
          </p:nvSpPr>
          <p:spPr>
            <a:xfrm>
              <a:off x="0" y="0"/>
              <a:ext cx="12192000" cy="99391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7" name="Rechthoek 11">
              <a:extLst>
                <a:ext uri="{FF2B5EF4-FFF2-40B4-BE49-F238E27FC236}">
                  <a16:creationId xmlns:a16="http://schemas.microsoft.com/office/drawing/2014/main" id="{34DB9775-0783-570E-4AB4-CE2D46530A15}"/>
                </a:ext>
              </a:extLst>
            </p:cNvPr>
            <p:cNvSpPr/>
            <p:nvPr userDrawn="1"/>
          </p:nvSpPr>
          <p:spPr>
            <a:xfrm>
              <a:off x="0" y="0"/>
              <a:ext cx="3105150" cy="2390775"/>
            </a:xfrm>
            <a:custGeom>
              <a:avLst/>
              <a:gdLst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3105150 w 3105150"/>
                <a:gd name="connsiteY2" fmla="*/ 2390775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2428875 w 3105150"/>
                <a:gd name="connsiteY2" fmla="*/ 1733550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2647950 w 3105150"/>
                <a:gd name="connsiteY2" fmla="*/ 2028825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5150" h="2390775">
                  <a:moveTo>
                    <a:pt x="0" y="0"/>
                  </a:moveTo>
                  <a:lnTo>
                    <a:pt x="3105150" y="0"/>
                  </a:lnTo>
                  <a:lnTo>
                    <a:pt x="2647950" y="2028825"/>
                  </a:lnTo>
                  <a:lnTo>
                    <a:pt x="0" y="23907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4D9E9E80-6CE4-7405-9783-2CF7E5D3FE6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40" y="597764"/>
            <a:ext cx="1219080" cy="1219080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C0D08244-BABC-848A-0EE6-2D854113B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0421" y="4388816"/>
            <a:ext cx="5718412" cy="2387600"/>
          </a:xfrm>
        </p:spPr>
        <p:txBody>
          <a:bodyPr>
            <a:noAutofit/>
          </a:bodyPr>
          <a:lstStyle/>
          <a:p>
            <a:r>
              <a:rPr lang="nl-BE" sz="2400" dirty="0"/>
              <a:t>Tenderen voor het bedrijventerrein van morgen</a:t>
            </a:r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A1E49D4F-4EBB-414E-9209-827C3723B6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wvi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BBBA26A6-B18A-944E-DC1A-F31793B2DC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67893" y="6007227"/>
            <a:ext cx="1609807" cy="567307"/>
          </a:xfrm>
        </p:spPr>
        <p:txBody>
          <a:bodyPr>
            <a:normAutofit fontScale="92500" lnSpcReduction="10000"/>
          </a:bodyPr>
          <a:lstStyle/>
          <a:p>
            <a:r>
              <a:rPr lang="nl-BE" dirty="0"/>
              <a:t>26.03.2026</a:t>
            </a:r>
          </a:p>
          <a:p>
            <a:r>
              <a:rPr lang="nl-BE" dirty="0"/>
              <a:t>Jinne </a:t>
            </a:r>
            <a:r>
              <a:rPr lang="nl-BE" dirty="0" err="1"/>
              <a:t>wijnnobel</a:t>
            </a:r>
            <a:endParaRPr lang="nl-BE" dirty="0"/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ACB5AAE8-FEEB-B69E-08CC-059387CF35B6}"/>
              </a:ext>
            </a:extLst>
          </p:cNvPr>
          <p:cNvCxnSpPr/>
          <p:nvPr/>
        </p:nvCxnSpPr>
        <p:spPr>
          <a:xfrm flipH="1">
            <a:off x="10425320" y="6273478"/>
            <a:ext cx="1766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>
            <a:extLst>
              <a:ext uri="{FF2B5EF4-FFF2-40B4-BE49-F238E27FC236}">
                <a16:creationId xmlns:a16="http://schemas.microsoft.com/office/drawing/2014/main" id="{838B12DD-61A3-45A5-8CE2-131ED69F7B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0420" y="6048236"/>
            <a:ext cx="3513768" cy="45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00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7ED74C38-D866-43D3-B14D-057A49781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9" y="1246715"/>
            <a:ext cx="7942791" cy="5611285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AF4BAFB1-200D-4D35-99FC-56C3E2CB7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4723" y="6064044"/>
            <a:ext cx="2452665" cy="79395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21513669-DDF4-4F89-99AD-7124D0DDB3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Uitgifte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3E3F6C1C-47C6-4D2B-91EF-3133111EDF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Bedrijventerrein Tielt Noord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A397B424-DB46-451F-8180-3F82B08D5C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5113" y="1353827"/>
            <a:ext cx="3315070" cy="5031488"/>
          </a:xfrm>
        </p:spPr>
        <p:txBody>
          <a:bodyPr/>
          <a:lstStyle/>
          <a:p>
            <a:r>
              <a:rPr lang="nl-BE" dirty="0"/>
              <a:t>Netto oppervlakte: 29 hectare</a:t>
            </a:r>
          </a:p>
          <a:p>
            <a:r>
              <a:rPr lang="nl-BE" dirty="0"/>
              <a:t>Verkoopprijs:      190-210 euro/m²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57205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AF4BAFB1-200D-4D35-99FC-56C3E2CB7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4723" y="6064044"/>
            <a:ext cx="2452665" cy="79395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21513669-DDF4-4F89-99AD-7124D0DDB3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Uitgifte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3E3F6C1C-47C6-4D2B-91EF-3133111EDF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Bedrijventerrein Tielt noord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8052648-A44B-46B3-A7E7-D39150BB4B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379" y="1762126"/>
            <a:ext cx="10824113" cy="4665915"/>
          </a:xfrm>
        </p:spPr>
        <p:txBody>
          <a:bodyPr>
            <a:normAutofit/>
          </a:bodyPr>
          <a:lstStyle/>
          <a:p>
            <a:r>
              <a:rPr lang="nl-BE" dirty="0"/>
              <a:t>Kandidaat-investeerders kunnen zich doorlopend inschrijven bij WVI</a:t>
            </a:r>
          </a:p>
          <a:p>
            <a:r>
              <a:rPr lang="nl-BE" dirty="0"/>
              <a:t>Twee uitsluitingscriteria</a:t>
            </a:r>
          </a:p>
          <a:p>
            <a:pPr lvl="1"/>
            <a:r>
              <a:rPr lang="nl-BE" dirty="0"/>
              <a:t>De kandidaat-investeerder is eindgebruiker*</a:t>
            </a:r>
          </a:p>
          <a:p>
            <a:pPr lvl="1"/>
            <a:r>
              <a:rPr lang="nl-BE" dirty="0"/>
              <a:t>De activiteiten zijn bestemmingsconform</a:t>
            </a:r>
          </a:p>
          <a:p>
            <a:pPr lvl="2"/>
            <a:r>
              <a:rPr lang="nl-BE" dirty="0"/>
              <a:t>Wel:</a:t>
            </a:r>
          </a:p>
          <a:p>
            <a:pPr marL="1375200" lvl="2" indent="0">
              <a:buNone/>
            </a:pPr>
            <a:r>
              <a:rPr lang="nl-BE" sz="1600" dirty="0"/>
              <a:t>Industriële bedrijven van regionaal belang met een minimale ruimtebehoefte van 5.000 m²</a:t>
            </a:r>
          </a:p>
          <a:p>
            <a:pPr lvl="2"/>
            <a:r>
              <a:rPr lang="nl-BE" dirty="0"/>
              <a:t>Niet:</a:t>
            </a:r>
          </a:p>
          <a:p>
            <a:pPr lvl="3"/>
            <a:r>
              <a:rPr lang="nl-BE" dirty="0"/>
              <a:t>Zuivere kleinhandel</a:t>
            </a:r>
          </a:p>
          <a:p>
            <a:pPr lvl="3"/>
            <a:r>
              <a:rPr lang="nl-BE" dirty="0" err="1"/>
              <a:t>Bezoekersintensieve</a:t>
            </a:r>
            <a:r>
              <a:rPr lang="nl-BE" dirty="0"/>
              <a:t> activiteiten</a:t>
            </a:r>
          </a:p>
          <a:p>
            <a:pPr lvl="3"/>
            <a:r>
              <a:rPr lang="nl-BE" dirty="0"/>
              <a:t>Munitieproductie</a:t>
            </a:r>
          </a:p>
          <a:p>
            <a:pPr lvl="3"/>
            <a:r>
              <a:rPr lang="nl-BE" dirty="0"/>
              <a:t>…</a:t>
            </a:r>
          </a:p>
          <a:p>
            <a:pPr lvl="2"/>
            <a:r>
              <a:rPr lang="nl-BE" dirty="0"/>
              <a:t>Bepaalde activiteiten (breekinstallaties, afvalverwerking, …) zijn enkel toegelaten in een specifieke deelzone</a:t>
            </a:r>
          </a:p>
          <a:p>
            <a:endParaRPr lang="nl-BE" dirty="0"/>
          </a:p>
          <a:p>
            <a:endParaRPr lang="nl-BE" dirty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25263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AF4BAFB1-200D-4D35-99FC-56C3E2CB7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4723" y="6064044"/>
            <a:ext cx="2452665" cy="79395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21513669-DDF4-4F89-99AD-7124D0DDB3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Uitgifte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3E3F6C1C-47C6-4D2B-91EF-3133111EDF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Bedrijventerrein Tielt noord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8052648-A44B-46B3-A7E7-D39150BB4B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379" y="1762126"/>
            <a:ext cx="10824113" cy="4665915"/>
          </a:xfrm>
        </p:spPr>
        <p:txBody>
          <a:bodyPr>
            <a:normAutofit/>
          </a:bodyPr>
          <a:lstStyle/>
          <a:p>
            <a:r>
              <a:rPr lang="nl-BE" dirty="0"/>
              <a:t>Vier selectiecriteria:</a:t>
            </a:r>
          </a:p>
          <a:p>
            <a:pPr marL="457200" indent="-457200">
              <a:buFont typeface="+mj-lt"/>
              <a:buAutoNum type="arabicPeriod"/>
            </a:pPr>
            <a:r>
              <a:rPr lang="nl-BE" dirty="0"/>
              <a:t>Ruimtenoodzaak (20%)</a:t>
            </a:r>
          </a:p>
          <a:p>
            <a:pPr marL="457200" indent="-457200">
              <a:buFont typeface="+mj-lt"/>
              <a:buAutoNum type="arabicPeriod"/>
            </a:pPr>
            <a:r>
              <a:rPr lang="nl-BE" dirty="0"/>
              <a:t>Regionale binding (30%)</a:t>
            </a:r>
          </a:p>
          <a:p>
            <a:pPr marL="457200" indent="-457200">
              <a:buFont typeface="+mj-lt"/>
              <a:buAutoNum type="arabicPeriod"/>
            </a:pPr>
            <a:r>
              <a:rPr lang="nl-BE" dirty="0"/>
              <a:t>Maatschappelijke en economische meerwaarde (30%)</a:t>
            </a:r>
          </a:p>
          <a:p>
            <a:pPr marL="457200" indent="-457200">
              <a:buFont typeface="+mj-lt"/>
              <a:buAutoNum type="arabicPeriod"/>
            </a:pPr>
            <a:r>
              <a:rPr lang="nl-BE" dirty="0"/>
              <a:t>Benutting van de ruimte (20%)</a:t>
            </a:r>
          </a:p>
          <a:p>
            <a:r>
              <a:rPr lang="nl-BE" dirty="0"/>
              <a:t>Beoordeling door uitgiftecomité</a:t>
            </a:r>
          </a:p>
          <a:p>
            <a:pPr lvl="1"/>
            <a:r>
              <a:rPr lang="nl-BE" dirty="0">
                <a:solidFill>
                  <a:srgbClr val="00B050"/>
                </a:solidFill>
              </a:rPr>
              <a:t>Gunstig</a:t>
            </a:r>
          </a:p>
          <a:p>
            <a:pPr lvl="1"/>
            <a:r>
              <a:rPr lang="nl-BE" dirty="0">
                <a:solidFill>
                  <a:srgbClr val="FFC000"/>
                </a:solidFill>
              </a:rPr>
              <a:t>Gunstig mits voorwaarden</a:t>
            </a:r>
          </a:p>
          <a:p>
            <a:pPr lvl="1"/>
            <a:r>
              <a:rPr lang="nl-BE" dirty="0">
                <a:solidFill>
                  <a:srgbClr val="FF0000"/>
                </a:solidFill>
              </a:rPr>
              <a:t>Ongunstig</a:t>
            </a:r>
          </a:p>
          <a:p>
            <a:pPr marL="457200" indent="-457200">
              <a:buFont typeface="+mj-lt"/>
              <a:buAutoNum type="arabicPeriod"/>
            </a:pPr>
            <a:endParaRPr lang="nl-BE" dirty="0"/>
          </a:p>
          <a:p>
            <a:endParaRPr lang="nl-BE" dirty="0"/>
          </a:p>
          <a:p>
            <a:endParaRPr lang="nl-BE" dirty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39431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AF4BAFB1-200D-4D35-99FC-56C3E2CB7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4723" y="6064044"/>
            <a:ext cx="2452665" cy="79395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21513669-DDF4-4F89-99AD-7124D0DDB3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Uitgifte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3E3F6C1C-47C6-4D2B-91EF-3133111EDF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Bedrijventerrein Tielt noord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8052648-A44B-46B3-A7E7-D39150BB4B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379" y="1762126"/>
            <a:ext cx="10824113" cy="4665915"/>
          </a:xfrm>
        </p:spPr>
        <p:txBody>
          <a:bodyPr>
            <a:normAutofit/>
          </a:bodyPr>
          <a:lstStyle/>
          <a:p>
            <a:r>
              <a:rPr lang="nl-BE" dirty="0"/>
              <a:t>Kandidaten die gunstig scoren, krijgen een perceel voorgesteld</a:t>
            </a:r>
          </a:p>
          <a:p>
            <a:r>
              <a:rPr lang="nl-BE" dirty="0"/>
              <a:t>Het perceel wordt tijdelijk voorbehouden. In deze periode dient de kandidaat-investeerder:</a:t>
            </a:r>
          </a:p>
          <a:p>
            <a:pPr lvl="1"/>
            <a:r>
              <a:rPr lang="nl-BE" dirty="0"/>
              <a:t>Een voorontwerp uit te werken met een erkend architect</a:t>
            </a:r>
          </a:p>
          <a:p>
            <a:pPr lvl="1"/>
            <a:r>
              <a:rPr lang="nl-BE" dirty="0"/>
              <a:t>De financiële haalbaarheid van het voorgestelde project aan te tonen </a:t>
            </a:r>
          </a:p>
          <a:p>
            <a:r>
              <a:rPr lang="nl-BE" dirty="0"/>
              <a:t>Wanneer deze stappen met succes doorlopen zijn, wordt de verkoopovereenkomst gesloten</a:t>
            </a:r>
          </a:p>
          <a:p>
            <a:pPr lvl="1"/>
            <a:endParaRPr lang="nl-BE" dirty="0"/>
          </a:p>
          <a:p>
            <a:pPr marL="457200" indent="-457200">
              <a:buFont typeface="+mj-lt"/>
              <a:buAutoNum type="arabicPeriod"/>
            </a:pPr>
            <a:endParaRPr lang="nl-BE" dirty="0"/>
          </a:p>
          <a:p>
            <a:endParaRPr lang="nl-BE" dirty="0"/>
          </a:p>
          <a:p>
            <a:endParaRPr lang="nl-BE" dirty="0"/>
          </a:p>
          <a:p>
            <a:pPr lvl="1"/>
            <a:endParaRPr lang="nl-BE" dirty="0"/>
          </a:p>
        </p:txBody>
      </p:sp>
      <p:sp>
        <p:nvSpPr>
          <p:cNvPr id="2" name="Pijl: vijfhoek 1">
            <a:extLst>
              <a:ext uri="{FF2B5EF4-FFF2-40B4-BE49-F238E27FC236}">
                <a16:creationId xmlns:a16="http://schemas.microsoft.com/office/drawing/2014/main" id="{7FB7EA09-109D-47AA-8060-976C1ECDC46B}"/>
              </a:ext>
            </a:extLst>
          </p:cNvPr>
          <p:cNvSpPr/>
          <p:nvPr/>
        </p:nvSpPr>
        <p:spPr>
          <a:xfrm>
            <a:off x="395695" y="4835951"/>
            <a:ext cx="2208804" cy="108799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Projectvoorstelling</a:t>
            </a:r>
          </a:p>
          <a:p>
            <a:pPr algn="ctr"/>
            <a:r>
              <a:rPr lang="nl-BE" sz="1400" dirty="0"/>
              <a:t>(december 2025)</a:t>
            </a:r>
          </a:p>
        </p:txBody>
      </p:sp>
      <p:sp>
        <p:nvSpPr>
          <p:cNvPr id="3" name="Pijl: punthaak 2">
            <a:extLst>
              <a:ext uri="{FF2B5EF4-FFF2-40B4-BE49-F238E27FC236}">
                <a16:creationId xmlns:a16="http://schemas.microsoft.com/office/drawing/2014/main" id="{B8E6F66A-DAE4-43DD-9BC0-2B09273A5A9E}"/>
              </a:ext>
            </a:extLst>
          </p:cNvPr>
          <p:cNvSpPr/>
          <p:nvPr/>
        </p:nvSpPr>
        <p:spPr>
          <a:xfrm>
            <a:off x="2307449" y="4830436"/>
            <a:ext cx="2711987" cy="108799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>
                <a:solidFill>
                  <a:schemeClr val="bg1"/>
                </a:solidFill>
              </a:rPr>
              <a:t>Selectie</a:t>
            </a:r>
          </a:p>
          <a:p>
            <a:pPr algn="ctr"/>
            <a:r>
              <a:rPr lang="nl-BE" sz="1400" dirty="0">
                <a:solidFill>
                  <a:schemeClr val="bg1"/>
                </a:solidFill>
              </a:rPr>
              <a:t>(voorjaar 2026)</a:t>
            </a:r>
          </a:p>
        </p:txBody>
      </p:sp>
      <p:sp>
        <p:nvSpPr>
          <p:cNvPr id="8" name="Pijl: punthaak 7">
            <a:extLst>
              <a:ext uri="{FF2B5EF4-FFF2-40B4-BE49-F238E27FC236}">
                <a16:creationId xmlns:a16="http://schemas.microsoft.com/office/drawing/2014/main" id="{9F474FE6-641F-4C9F-9501-1B01A363D9FE}"/>
              </a:ext>
            </a:extLst>
          </p:cNvPr>
          <p:cNvSpPr/>
          <p:nvPr/>
        </p:nvSpPr>
        <p:spPr>
          <a:xfrm>
            <a:off x="4751165" y="4830436"/>
            <a:ext cx="2497816" cy="108799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>
                <a:solidFill>
                  <a:schemeClr val="bg1"/>
                </a:solidFill>
              </a:rPr>
              <a:t>Voorontwerp</a:t>
            </a:r>
          </a:p>
          <a:p>
            <a:pPr algn="ctr"/>
            <a:r>
              <a:rPr lang="nl-BE" sz="1400" dirty="0">
                <a:solidFill>
                  <a:schemeClr val="bg1"/>
                </a:solidFill>
              </a:rPr>
              <a:t>(medio 2026)</a:t>
            </a:r>
          </a:p>
        </p:txBody>
      </p:sp>
      <p:sp>
        <p:nvSpPr>
          <p:cNvPr id="9" name="Pijl: punthaak 8">
            <a:extLst>
              <a:ext uri="{FF2B5EF4-FFF2-40B4-BE49-F238E27FC236}">
                <a16:creationId xmlns:a16="http://schemas.microsoft.com/office/drawing/2014/main" id="{4CAB20A5-4053-48C5-8BCB-F1EDFFEB3EA2}"/>
              </a:ext>
            </a:extLst>
          </p:cNvPr>
          <p:cNvSpPr/>
          <p:nvPr/>
        </p:nvSpPr>
        <p:spPr>
          <a:xfrm>
            <a:off x="6964260" y="4830436"/>
            <a:ext cx="2497816" cy="108799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>
                <a:solidFill>
                  <a:schemeClr val="bg1"/>
                </a:solidFill>
              </a:rPr>
              <a:t>Eerste aktes</a:t>
            </a:r>
          </a:p>
          <a:p>
            <a:pPr algn="ctr"/>
            <a:r>
              <a:rPr lang="nl-BE" sz="1400" dirty="0">
                <a:solidFill>
                  <a:schemeClr val="bg1"/>
                </a:solidFill>
              </a:rPr>
              <a:t>(najaar 2026)</a:t>
            </a:r>
          </a:p>
        </p:txBody>
      </p:sp>
      <p:sp>
        <p:nvSpPr>
          <p:cNvPr id="10" name="Pijl: punthaak 9">
            <a:extLst>
              <a:ext uri="{FF2B5EF4-FFF2-40B4-BE49-F238E27FC236}">
                <a16:creationId xmlns:a16="http://schemas.microsoft.com/office/drawing/2014/main" id="{F615C105-C4F5-4F5C-9FF5-535CDC6099C2}"/>
              </a:ext>
            </a:extLst>
          </p:cNvPr>
          <p:cNvSpPr/>
          <p:nvPr/>
        </p:nvSpPr>
        <p:spPr>
          <a:xfrm>
            <a:off x="9193805" y="4830318"/>
            <a:ext cx="2497816" cy="108799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>
                <a:solidFill>
                  <a:schemeClr val="bg1"/>
                </a:solidFill>
              </a:rPr>
              <a:t>Start bouwwerken</a:t>
            </a:r>
          </a:p>
        </p:txBody>
      </p:sp>
    </p:spTree>
    <p:extLst>
      <p:ext uri="{BB962C8B-B14F-4D97-AF65-F5344CB8AC3E}">
        <p14:creationId xmlns:p14="http://schemas.microsoft.com/office/powerpoint/2010/main" val="58759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AF4BAFB1-200D-4D35-99FC-56C3E2CB7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4723" y="6064044"/>
            <a:ext cx="2452665" cy="79395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21513669-DDF4-4F89-99AD-7124D0DDB3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Na de uitgifte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3E3F6C1C-47C6-4D2B-91EF-3133111EDF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Bedrijventerrein Tielt noord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8052648-A44B-46B3-A7E7-D39150BB4B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379" y="1762126"/>
            <a:ext cx="10824113" cy="4665915"/>
          </a:xfrm>
        </p:spPr>
        <p:txBody>
          <a:bodyPr>
            <a:normAutofit/>
          </a:bodyPr>
          <a:lstStyle/>
          <a:p>
            <a:r>
              <a:rPr lang="nl-BE" dirty="0"/>
              <a:t>Na de uitgifte van de percelen blijft WVI als publieke terreinbeheerder actief betrokken. Via specifieke voorwaarden in de akte wordt een coherent beheer op lange termijn gewaarborgd: </a:t>
            </a:r>
          </a:p>
          <a:p>
            <a:pPr lvl="1"/>
            <a:r>
              <a:rPr lang="nl-BE" dirty="0"/>
              <a:t>Bouw- en activeringsverplichting</a:t>
            </a:r>
          </a:p>
          <a:p>
            <a:pPr lvl="1"/>
            <a:r>
              <a:rPr lang="nl-BE" dirty="0"/>
              <a:t>De verplichting om elke volgende verkoop of vestiging van zakelijke of persoonlijke rechten ter goedkeuring aan WVI voor te leggen</a:t>
            </a:r>
          </a:p>
          <a:p>
            <a:pPr lvl="1"/>
            <a:r>
              <a:rPr lang="nl-BE" dirty="0"/>
              <a:t>Een terugkooprecht voor WVI als sanctie in de specifieke gevallen zoals vermeld in het Decreet ruimtelijke economie</a:t>
            </a:r>
          </a:p>
          <a:p>
            <a:pPr lvl="1"/>
            <a:r>
              <a:rPr lang="nl-BE" dirty="0"/>
              <a:t>Een voorkooprecht ten gunste van WVI</a:t>
            </a:r>
          </a:p>
          <a:p>
            <a:pPr lvl="1"/>
            <a:r>
              <a:rPr lang="nl-BE" dirty="0"/>
              <a:t>Specifieke voorschriften voor de inrichting van de private percelen</a:t>
            </a:r>
          </a:p>
          <a:p>
            <a:pPr lvl="1"/>
            <a:r>
              <a:rPr lang="nl-BE" dirty="0"/>
              <a:t>Een verplichte jaarlijkse bijdrage in de kosten voor het onderhoud van de openbare groenzones</a:t>
            </a:r>
          </a:p>
          <a:p>
            <a:pPr lvl="1"/>
            <a:r>
              <a:rPr lang="nl-BE" dirty="0"/>
              <a:t>Maximale inzet op hernieuwbare energie</a:t>
            </a:r>
          </a:p>
          <a:p>
            <a:pPr lvl="1"/>
            <a:endParaRPr lang="nl-BE" dirty="0"/>
          </a:p>
          <a:p>
            <a:pPr lvl="1"/>
            <a:endParaRPr lang="nl-BE" dirty="0"/>
          </a:p>
          <a:p>
            <a:pPr lvl="1"/>
            <a:endParaRPr lang="nl-BE" dirty="0"/>
          </a:p>
          <a:p>
            <a:pPr marL="457200" indent="-457200">
              <a:buFont typeface="+mj-lt"/>
              <a:buAutoNum type="arabicPeriod"/>
            </a:pPr>
            <a:endParaRPr lang="nl-BE" dirty="0"/>
          </a:p>
          <a:p>
            <a:endParaRPr lang="nl-BE" dirty="0"/>
          </a:p>
          <a:p>
            <a:endParaRPr lang="nl-BE" dirty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99654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B048AAC-B1AE-08B7-1AF0-C41206C02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6742" y="4338297"/>
            <a:ext cx="5255258" cy="197677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l-BE" sz="3000" dirty="0"/>
              <a:t>Jinne Wijnnobel</a:t>
            </a:r>
            <a:br>
              <a:rPr lang="nl-BE" dirty="0"/>
            </a:br>
            <a:r>
              <a:rPr lang="nl-BE" sz="2200" dirty="0">
                <a:solidFill>
                  <a:schemeClr val="tx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Coördinator ondernemen</a:t>
            </a:r>
            <a:br>
              <a:rPr lang="nl-BE" sz="2200" dirty="0">
                <a:solidFill>
                  <a:schemeClr val="tx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</a:br>
            <a:br>
              <a:rPr lang="nl-BE" sz="2200" dirty="0">
                <a:solidFill>
                  <a:schemeClr val="tx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</a:br>
            <a:r>
              <a:rPr lang="nl-BE" sz="2200" dirty="0">
                <a:latin typeface="+mn-lt"/>
                <a:cs typeface="Poppins Medium" panose="00000600000000000000" pitchFamily="2" charset="0"/>
              </a:rPr>
              <a:t>j.wijnnobel@wvi.be</a:t>
            </a:r>
            <a:br>
              <a:rPr lang="nl-BE" sz="2200" dirty="0">
                <a:latin typeface="+mn-lt"/>
                <a:cs typeface="Poppins Medium" panose="00000600000000000000" pitchFamily="2" charset="0"/>
              </a:rPr>
            </a:br>
            <a:r>
              <a:rPr lang="nl-BE" sz="2200" dirty="0">
                <a:latin typeface="+mn-lt"/>
                <a:cs typeface="Poppins Medium" panose="00000600000000000000" pitchFamily="2" charset="0"/>
              </a:rPr>
              <a:t>+ 32 470 48 03 29</a:t>
            </a:r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7BE7EE7F-D0B0-584A-E001-0A5013906F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6742" y="3689974"/>
            <a:ext cx="3822824" cy="636587"/>
          </a:xfrm>
        </p:spPr>
        <p:txBody>
          <a:bodyPr/>
          <a:lstStyle/>
          <a:p>
            <a:r>
              <a:rPr lang="nl-BE" dirty="0"/>
              <a:t>contactgegevens</a:t>
            </a:r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4EE6C6D0-E8F1-4A90-87CB-77EC1EEC803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" r="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0927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WVI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20F9399-142E-41F1-9E24-8CCB41E93A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379" y="1971675"/>
            <a:ext cx="7936255" cy="1299063"/>
          </a:xfrm>
        </p:spPr>
        <p:txBody>
          <a:bodyPr/>
          <a:lstStyle/>
          <a:p>
            <a:r>
              <a:rPr lang="nl-BE" dirty="0"/>
              <a:t>Vereniging van 52 West-Vlaamse gemeenten</a:t>
            </a:r>
          </a:p>
          <a:p>
            <a:r>
              <a:rPr lang="nl-BE" dirty="0"/>
              <a:t>Opgericht in 1964</a:t>
            </a:r>
          </a:p>
          <a:p>
            <a:endParaRPr lang="nl-BE" dirty="0"/>
          </a:p>
          <a:p>
            <a:pPr marL="0" indent="0">
              <a:buNone/>
            </a:pPr>
            <a:endParaRPr lang="nl-BE" sz="18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E2AFD39-9F77-4B3E-BC50-E037AD924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55" y="957223"/>
            <a:ext cx="4720446" cy="5167352"/>
          </a:xfrm>
          <a:prstGeom prst="rect">
            <a:avLst/>
          </a:prstGeom>
        </p:spPr>
      </p:pic>
      <p:sp>
        <p:nvSpPr>
          <p:cNvPr id="9" name="Tijdelijke aanduiding voor tekst 5">
            <a:extLst>
              <a:ext uri="{FF2B5EF4-FFF2-40B4-BE49-F238E27FC236}">
                <a16:creationId xmlns:a16="http://schemas.microsoft.com/office/drawing/2014/main" id="{EA87FE36-B214-41CA-8C2A-635BA9FF51A5}"/>
              </a:ext>
            </a:extLst>
          </p:cNvPr>
          <p:cNvSpPr txBox="1">
            <a:spLocks/>
          </p:cNvSpPr>
          <p:nvPr/>
        </p:nvSpPr>
        <p:spPr>
          <a:xfrm>
            <a:off x="500379" y="3666392"/>
            <a:ext cx="6190567" cy="2648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800" dirty="0"/>
              <a:t>	Regio’s ondersteunen bij de ontwikkeling 	van hun streek</a:t>
            </a:r>
          </a:p>
          <a:p>
            <a:pPr marL="0" indent="0">
              <a:buNone/>
            </a:pPr>
            <a:r>
              <a:rPr lang="nl-BE" sz="1800" dirty="0"/>
              <a:t>	Samenwerking tussen lokale besturen 	initiëren, organiseren en structureren</a:t>
            </a:r>
          </a:p>
          <a:p>
            <a:pPr marL="0" indent="0">
              <a:buNone/>
            </a:pPr>
            <a:r>
              <a:rPr lang="nl-BE" sz="1800" dirty="0"/>
              <a:t>	Lokale besturen ondersteunen in de 	uitvoering van hun taken</a:t>
            </a:r>
          </a:p>
          <a:p>
            <a:endParaRPr lang="nl-BE" dirty="0"/>
          </a:p>
          <a:p>
            <a:pPr marL="0" indent="0">
              <a:buFont typeface="Arial" panose="020B0604020202020204" pitchFamily="34" charset="0"/>
              <a:buNone/>
            </a:pPr>
            <a:endParaRPr lang="nl-BE" sz="1800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797B6CC-F0B0-4E9E-95B7-C87F20574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46" y="3722868"/>
            <a:ext cx="380952" cy="38095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F482DD9-C962-4E34-936F-3541C97FD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46" y="4541247"/>
            <a:ext cx="380952" cy="38095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D8763C0-0F00-4D5C-A817-902A2A508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46" y="5317853"/>
            <a:ext cx="380952" cy="380952"/>
          </a:xfrm>
          <a:prstGeom prst="rect">
            <a:avLst/>
          </a:prstGeom>
        </p:spPr>
      </p:pic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E9DB96AC-37AD-4CD8-8A2F-916C1808A88A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1086322" y="4103820"/>
            <a:ext cx="0" cy="4374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C9C37197-39F3-4A2E-BAAA-C2CDEF113CFE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1086322" y="4922199"/>
            <a:ext cx="0" cy="3956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327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1513669-DDF4-4F89-99AD-7124D0DDB3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Ruimte voor ondernemen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3E3F6C1C-47C6-4D2B-91EF-3133111EDF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WVI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9AB53A6-57B8-4A7D-BA33-4ABA2047A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79" y="1695302"/>
            <a:ext cx="5387453" cy="3467396"/>
          </a:xfrm>
          <a:prstGeom prst="rect">
            <a:avLst/>
          </a:prstGeom>
        </p:spPr>
      </p:pic>
      <p:pic>
        <p:nvPicPr>
          <p:cNvPr id="1026" name="40AC2BE0-EC0C-4B14-8F24-4524BC552F36" descr="IMG_7873.jpeg">
            <a:extLst>
              <a:ext uri="{FF2B5EF4-FFF2-40B4-BE49-F238E27FC236}">
                <a16:creationId xmlns:a16="http://schemas.microsoft.com/office/drawing/2014/main" id="{32B57459-969A-4B55-A61D-C1FB3CE2A6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"/>
          <a:stretch/>
        </p:blipFill>
        <p:spPr bwMode="auto">
          <a:xfrm>
            <a:off x="6287531" y="1695302"/>
            <a:ext cx="5245815" cy="346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01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1513669-DDF4-4F89-99AD-7124D0DDB3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Ruimte voor ondernemen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3E3F6C1C-47C6-4D2B-91EF-3133111EDF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WVI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3D412DE-8C42-49FE-8882-23E6B4C73B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36030E0-C0A4-4980-9DD8-464E0178E2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"/>
          <a:stretch/>
        </p:blipFill>
        <p:spPr>
          <a:xfrm>
            <a:off x="0" y="4168777"/>
            <a:ext cx="4530302" cy="268922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0" name="Picture 2" descr="Melexis (Ieper) • Elektro Buttenaere BVBA">
            <a:extLst>
              <a:ext uri="{FF2B5EF4-FFF2-40B4-BE49-F238E27FC236}">
                <a16:creationId xmlns:a16="http://schemas.microsoft.com/office/drawing/2014/main" id="{94F96847-C42B-47AD-8544-6C52467E7B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8"/>
          <a:stretch/>
        </p:blipFill>
        <p:spPr bwMode="auto">
          <a:xfrm>
            <a:off x="0" y="1692236"/>
            <a:ext cx="4530302" cy="249876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269F87C-CEDB-4B9C-896B-5C3218F65D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11" y="1692236"/>
            <a:ext cx="7744489" cy="516747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47792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1513669-DDF4-4F89-99AD-7124D0DDB3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Ruimte voor ondernemen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3E3F6C1C-47C6-4D2B-91EF-3133111EDF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WVI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9690A3E-3490-4642-8916-37D7A4CF5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32490"/>
            <a:ext cx="5157509" cy="3425510"/>
          </a:xfrm>
          <a:prstGeom prst="rect">
            <a:avLst/>
          </a:prstGeom>
        </p:spPr>
      </p:pic>
      <p:pic>
        <p:nvPicPr>
          <p:cNvPr id="14" name="Picture 2" descr="I:\algemene informatie\DKW Portfolio BH\10 Beeldkwaliteit en bestaande structuur\Architectuur (03).jpg">
            <a:extLst>
              <a:ext uri="{FF2B5EF4-FFF2-40B4-BE49-F238E27FC236}">
                <a16:creationId xmlns:a16="http://schemas.microsoft.com/office/drawing/2014/main" id="{25BBEAC9-B764-4EF9-90D5-6C904233FB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4" t="-11512" r="30" b="33"/>
          <a:stretch/>
        </p:blipFill>
        <p:spPr bwMode="auto">
          <a:xfrm>
            <a:off x="383122" y="3676073"/>
            <a:ext cx="5712878" cy="318192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edrijventerrein Heernisse in Diksmuide heropend na grondige facelift | WVI">
            <a:extLst>
              <a:ext uri="{FF2B5EF4-FFF2-40B4-BE49-F238E27FC236}">
                <a16:creationId xmlns:a16="http://schemas.microsoft.com/office/drawing/2014/main" id="{E6E907CA-66A9-424E-B11C-7AEEF78E63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6" b="18216"/>
          <a:stretch/>
        </p:blipFill>
        <p:spPr bwMode="auto">
          <a:xfrm>
            <a:off x="2533484" y="1440279"/>
            <a:ext cx="4753906" cy="2588793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714F1616-8284-4A7B-B818-F274AD6FD3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8" b="9370"/>
          <a:stretch/>
        </p:blipFill>
        <p:spPr bwMode="auto">
          <a:xfrm>
            <a:off x="7167317" y="122375"/>
            <a:ext cx="5024683" cy="3332464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346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1513669-DDF4-4F89-99AD-7124D0DDB3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Ruimte voor ondernemen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3E3F6C1C-47C6-4D2B-91EF-3133111EDF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WVI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85FB1A3-7453-4ED0-BD70-4F07420F0B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89819D-CAF1-4660-B91C-117E7D218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16523"/>
            <a:ext cx="4404611" cy="2933691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04A761F-2728-4232-8BA5-6A46882E0A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"/>
          <a:stretch/>
        </p:blipFill>
        <p:spPr>
          <a:xfrm>
            <a:off x="4191794" y="3920591"/>
            <a:ext cx="3622353" cy="292962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5CDC5CF-FEA3-4C1A-821E-70E2835F3F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30"/>
          <a:stretch/>
        </p:blipFill>
        <p:spPr>
          <a:xfrm>
            <a:off x="7814147" y="3919361"/>
            <a:ext cx="4377853" cy="292962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2" name="Picture 6" descr="Geen fotobeschrijving beschikbaar.">
            <a:extLst>
              <a:ext uri="{FF2B5EF4-FFF2-40B4-BE49-F238E27FC236}">
                <a16:creationId xmlns:a16="http://schemas.microsoft.com/office/drawing/2014/main" id="{6A12D478-BCFA-4276-8811-5CCA8EEB0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12" y="1408374"/>
            <a:ext cx="3813789" cy="2541742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FF04B29-2507-4C91-AFB3-BB36087801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15483"/>
            <a:ext cx="3800666" cy="253463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EC6AE30C-8DB8-4E04-963D-ACAAA0873BC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"/>
          <a:stretch/>
        </p:blipFill>
        <p:spPr>
          <a:xfrm rot="5400000">
            <a:off x="3583174" y="1613673"/>
            <a:ext cx="2542158" cy="213411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028" name="Picture 4" descr="Geen fotobeschrijving beschikbaar.">
            <a:extLst>
              <a:ext uri="{FF2B5EF4-FFF2-40B4-BE49-F238E27FC236}">
                <a16:creationId xmlns:a16="http://schemas.microsoft.com/office/drawing/2014/main" id="{1050D84C-4FBF-4C17-9713-CC5B1F169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059" y="334456"/>
            <a:ext cx="2448941" cy="361566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490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AF4BAFB1-200D-4D35-99FC-56C3E2CB7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4723" y="6064044"/>
            <a:ext cx="2452665" cy="79395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21513669-DDF4-4F89-99AD-7124D0DDB3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Bedrijventerrein Tielt Noord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3E3F6C1C-47C6-4D2B-91EF-3133111EDF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WVI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20E21D86-3E2F-4E85-8184-EF67DBEC3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55" y="957223"/>
            <a:ext cx="4720446" cy="516735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D0321373-6594-4578-8CBE-DF4592E9F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81" y="1862669"/>
            <a:ext cx="6133320" cy="4089561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180F6C2F-436A-4DB6-8097-316FF65DF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1368" y="957223"/>
            <a:ext cx="4715533" cy="516327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D89966E-9D7A-465D-A8EC-A5DA3B5F93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265" y="1862668"/>
            <a:ext cx="6670351" cy="408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4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AF4BAFB1-200D-4D35-99FC-56C3E2CB7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4723" y="6064044"/>
            <a:ext cx="2452665" cy="79395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21513669-DDF4-4F89-99AD-7124D0DDB3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Bedrijventerrein Tielt Noord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3E3F6C1C-47C6-4D2B-91EF-3133111EDF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WVI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46EB338F-6547-4FAC-AFCC-D388DFB86E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379" y="1762126"/>
            <a:ext cx="6155398" cy="4876066"/>
          </a:xfrm>
        </p:spPr>
        <p:txBody>
          <a:bodyPr>
            <a:normAutofit/>
          </a:bodyPr>
          <a:lstStyle/>
          <a:p>
            <a:r>
              <a:rPr lang="nl-BE" dirty="0"/>
              <a:t>Bruto oppervlakte: 38 hectare</a:t>
            </a:r>
          </a:p>
          <a:p>
            <a:r>
              <a:rPr lang="nl-BE" dirty="0"/>
              <a:t>Gemengd regionaal bedrijventerrein</a:t>
            </a:r>
          </a:p>
          <a:p>
            <a:r>
              <a:rPr lang="nl-BE" dirty="0"/>
              <a:t>Percelen van minstens 5.000 m²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FE5F021-1ACC-4553-A0AA-09D0C8ECC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468" y="1640965"/>
            <a:ext cx="5185063" cy="442307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B2E3F96-9303-4B12-AA85-2DA43D1A5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468" y="1640965"/>
            <a:ext cx="5182323" cy="442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9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>
            <a:extLst>
              <a:ext uri="{FF2B5EF4-FFF2-40B4-BE49-F238E27FC236}">
                <a16:creationId xmlns:a16="http://schemas.microsoft.com/office/drawing/2014/main" id="{7896E154-BF88-4586-80E6-5B65097AD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33" y="1294986"/>
            <a:ext cx="4029279" cy="23999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21513669-DDF4-4F89-99AD-7124D0DDB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79" y="717239"/>
            <a:ext cx="10595513" cy="636587"/>
          </a:xfrm>
        </p:spPr>
        <p:txBody>
          <a:bodyPr>
            <a:normAutofit fontScale="90000"/>
          </a:bodyPr>
          <a:lstStyle/>
          <a:p>
            <a:r>
              <a:rPr lang="nl-BE" dirty="0"/>
              <a:t>Circulair, </a:t>
            </a:r>
            <a:r>
              <a:rPr lang="nl-BE" dirty="0" err="1"/>
              <a:t>klimaatrobuust</a:t>
            </a:r>
            <a:r>
              <a:rPr lang="nl-BE" dirty="0"/>
              <a:t> en toekomstgericht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3E3F6C1C-47C6-4D2B-91EF-3133111EDF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Bedrijventerrein Tielt Noord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4DB1005-0144-4175-B3CB-7F929E800A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"/>
          <a:stretch/>
        </p:blipFill>
        <p:spPr>
          <a:xfrm>
            <a:off x="9686923" y="1294986"/>
            <a:ext cx="2365917" cy="28061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EA1FE20C-03C6-452B-AE16-66D219C48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11688"/>
            <a:ext cx="5152292" cy="314756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8AAB76E-A35B-4FAC-A8C4-140DB7206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12" y="1294986"/>
            <a:ext cx="5224011" cy="348267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318A7B4D-6903-429F-A5A5-92CC105CF05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"/>
          <a:stretch/>
        </p:blipFill>
        <p:spPr>
          <a:xfrm>
            <a:off x="6701336" y="4101087"/>
            <a:ext cx="4684892" cy="275691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345441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2">
      <a:dk1>
        <a:srgbClr val="1E1A34"/>
      </a:dk1>
      <a:lt1>
        <a:srgbClr val="FFFFFF"/>
      </a:lt1>
      <a:dk2>
        <a:srgbClr val="6CC24A"/>
      </a:dk2>
      <a:lt2>
        <a:srgbClr val="FFFFFF"/>
      </a:lt2>
      <a:accent1>
        <a:srgbClr val="6CC24A"/>
      </a:accent1>
      <a:accent2>
        <a:srgbClr val="1E1A34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WV">
      <a:majorFont>
        <a:latin typeface="Poppins Extra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VI PPT LONG" id="{D12F8EE1-127A-418C-B186-317807A2F1A0}" vid="{DB09BBDC-C441-4CFC-A38D-A9C404DA4522}"/>
    </a:ext>
  </a:extLst>
</a:theme>
</file>

<file path=ppt/theme/theme2.xml><?xml version="1.0" encoding="utf-8"?>
<a:theme xmlns:a="http://schemas.openxmlformats.org/drawingml/2006/main" name="1_Kantoorthema">
  <a:themeElements>
    <a:clrScheme name="Aangepast 2">
      <a:dk1>
        <a:srgbClr val="1E1A34"/>
      </a:dk1>
      <a:lt1>
        <a:srgbClr val="FFFFFF"/>
      </a:lt1>
      <a:dk2>
        <a:srgbClr val="6CC24A"/>
      </a:dk2>
      <a:lt2>
        <a:srgbClr val="FFFFFF"/>
      </a:lt2>
      <a:accent1>
        <a:srgbClr val="6CC24A"/>
      </a:accent1>
      <a:accent2>
        <a:srgbClr val="1E1A34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WV">
      <a:majorFont>
        <a:latin typeface="Poppins Extra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Kantoorthema">
  <a:themeElements>
    <a:clrScheme name="Aangepast 2">
      <a:dk1>
        <a:srgbClr val="1E1A34"/>
      </a:dk1>
      <a:lt1>
        <a:srgbClr val="FFFFFF"/>
      </a:lt1>
      <a:dk2>
        <a:srgbClr val="6CC24A"/>
      </a:dk2>
      <a:lt2>
        <a:srgbClr val="FFFFFF"/>
      </a:lt2>
      <a:accent1>
        <a:srgbClr val="6CC24A"/>
      </a:accent1>
      <a:accent2>
        <a:srgbClr val="1E1A34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WV">
      <a:majorFont>
        <a:latin typeface="Poppins Extra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VI PPT SMALL" id="{419D4AAE-56D5-4C84-A5EF-3491BF069FA6}" vid="{2E3CB55F-9B48-48A6-A6EE-8F8A65F05668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14e3d48-e15c-4c32-8a7e-a0a6cbeb96bd">
      <Terms xmlns="http://schemas.microsoft.com/office/infopath/2007/PartnerControls"/>
    </lcf76f155ced4ddcb4097134ff3c332f>
    <TaxCatchAll xmlns="8199d74c-c384-4373-8a8c-e699a8ce391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13DAAD7600244496CB3272216A37A0" ma:contentTypeVersion="19" ma:contentTypeDescription="Een nieuw document maken." ma:contentTypeScope="" ma:versionID="00dcf9545ccf848db5f9736a2f7bce91">
  <xsd:schema xmlns:xsd="http://www.w3.org/2001/XMLSchema" xmlns:xs="http://www.w3.org/2001/XMLSchema" xmlns:p="http://schemas.microsoft.com/office/2006/metadata/properties" xmlns:ns2="d14e3d48-e15c-4c32-8a7e-a0a6cbeb96bd" xmlns:ns3="8199d74c-c384-4373-8a8c-e699a8ce3913" targetNamespace="http://schemas.microsoft.com/office/2006/metadata/properties" ma:root="true" ma:fieldsID="d775613b577d96314528d12325e60f6a" ns2:_="" ns3:_="">
    <xsd:import namespace="d14e3d48-e15c-4c32-8a7e-a0a6cbeb96bd"/>
    <xsd:import namespace="8199d74c-c384-4373-8a8c-e699a8ce39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4e3d48-e15c-4c32-8a7e-a0a6cbeb96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aa388c9a-8c9c-4f24-8dc3-4c1e9402a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99d74c-c384-4373-8a8c-e699a8ce391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27c897d-ba37-4002-b60c-e43807d5d954}" ma:internalName="TaxCatchAll" ma:showField="CatchAllData" ma:web="8199d74c-c384-4373-8a8c-e699a8ce39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9F469B-9A5B-4177-8727-710F97A4FC26}">
  <ds:schemaRefs>
    <ds:schemaRef ds:uri="http://schemas.microsoft.com/office/2006/metadata/properties"/>
    <ds:schemaRef ds:uri="http://schemas.microsoft.com/office/infopath/2007/PartnerControls"/>
    <ds:schemaRef ds:uri="d14e3d48-e15c-4c32-8a7e-a0a6cbeb96bd"/>
    <ds:schemaRef ds:uri="8199d74c-c384-4373-8a8c-e699a8ce3913"/>
  </ds:schemaRefs>
</ds:datastoreItem>
</file>

<file path=customXml/itemProps2.xml><?xml version="1.0" encoding="utf-8"?>
<ds:datastoreItem xmlns:ds="http://schemas.openxmlformats.org/officeDocument/2006/customXml" ds:itemID="{91826F9C-7272-46E8-946E-DC468B475C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4A6BA5-A5BC-4592-8AF7-2566F19C73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4e3d48-e15c-4c32-8a7e-a0a6cbeb96bd"/>
    <ds:schemaRef ds:uri="8199d74c-c384-4373-8a8c-e699a8ce39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WVI PPT LONG</Template>
  <TotalTime>1002</TotalTime>
  <Words>420</Words>
  <Application>Microsoft Office PowerPoint</Application>
  <PresentationFormat>Breedbeeld</PresentationFormat>
  <Paragraphs>97</Paragraphs>
  <Slides>15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15</vt:i4>
      </vt:variant>
    </vt:vector>
  </HeadingPairs>
  <TitlesOfParts>
    <vt:vector size="23" baseType="lpstr">
      <vt:lpstr>Calibri</vt:lpstr>
      <vt:lpstr>Poppins Medium</vt:lpstr>
      <vt:lpstr>Poppins</vt:lpstr>
      <vt:lpstr>Arial</vt:lpstr>
      <vt:lpstr>Poppins ExtraBold</vt:lpstr>
      <vt:lpstr>Kantoorthema</vt:lpstr>
      <vt:lpstr>1_Kantoorthema</vt:lpstr>
      <vt:lpstr>2_Kantoorthema</vt:lpstr>
      <vt:lpstr>Tenderen voor het bedrijventerrein van morgen</vt:lpstr>
      <vt:lpstr>WVI</vt:lpstr>
      <vt:lpstr>Ruimte voor ondernemen</vt:lpstr>
      <vt:lpstr>Ruimte voor ondernemen</vt:lpstr>
      <vt:lpstr>Ruimte voor ondernemen</vt:lpstr>
      <vt:lpstr>Ruimte voor ondernemen</vt:lpstr>
      <vt:lpstr>Bedrijventerrein Tielt Noord</vt:lpstr>
      <vt:lpstr>Bedrijventerrein Tielt Noord</vt:lpstr>
      <vt:lpstr>Circulair, klimaatrobuust en toekomstgericht</vt:lpstr>
      <vt:lpstr>Uitgifte</vt:lpstr>
      <vt:lpstr>Uitgifte</vt:lpstr>
      <vt:lpstr>Uitgifte</vt:lpstr>
      <vt:lpstr>Uitgifte</vt:lpstr>
      <vt:lpstr>Na de uitgifte</vt:lpstr>
      <vt:lpstr>Jinne Wijnnobel Coördinator ondernemen  j.wijnnobel@wvi.be + 32 470 48 03 29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 Meganck</dc:creator>
  <cp:lastModifiedBy>Bas Dijkhuizen</cp:lastModifiedBy>
  <cp:revision>70</cp:revision>
  <dcterms:created xsi:type="dcterms:W3CDTF">2023-10-09T11:50:03Z</dcterms:created>
  <dcterms:modified xsi:type="dcterms:W3CDTF">2026-03-30T21:15:36Z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0x0101007713DAAD7600244496CB3272216A37A0</vt:lpwstr>
  </property>
  <property fmtid="{D5CDD505-2E9C-101B-9397-08002B2CF9AE}" pid="3" name="MediaServiceImageTags">
    <vt:lpwstr/>
  </property>
  <property fmtid="{D5CDD505-2E9C-101B-9397-08002B2CF9AE}" pid="4" name="NXPowerLiteLastOptimized">
    <vt:lpwstr>2111454</vt:lpwstr>
  </property>
  <property fmtid="{D5CDD505-2E9C-101B-9397-08002B2CF9AE}" pid="5" name="NXPowerLiteSettings">
    <vt:lpwstr>F7000400038000</vt:lpwstr>
  </property>
  <property fmtid="{D5CDD505-2E9C-101B-9397-08002B2CF9AE}" pid="6" name="NXPowerLiteVersion">
    <vt:lpwstr>S11.0.1</vt:lpwstr>
  </property>
</Properties>
</file>